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20" r:id="rId5"/>
    <p:sldMasterId id="2147483732" r:id="rId6"/>
    <p:sldMasterId id="2147483744" r:id="rId7"/>
  </p:sldMasterIdLst>
  <p:notesMasterIdLst>
    <p:notesMasterId r:id="rId43"/>
  </p:notesMasterIdLst>
  <p:handoutMasterIdLst>
    <p:handoutMasterId r:id="rId44"/>
  </p:handoutMasterIdLst>
  <p:sldIdLst>
    <p:sldId id="412" r:id="rId8"/>
    <p:sldId id="301" r:id="rId9"/>
    <p:sldId id="359" r:id="rId10"/>
    <p:sldId id="496" r:id="rId11"/>
    <p:sldId id="503" r:id="rId12"/>
    <p:sldId id="497" r:id="rId13"/>
    <p:sldId id="504" r:id="rId14"/>
    <p:sldId id="256" r:id="rId15"/>
    <p:sldId id="257" r:id="rId16"/>
    <p:sldId id="258" r:id="rId17"/>
    <p:sldId id="259" r:id="rId18"/>
    <p:sldId id="260" r:id="rId19"/>
    <p:sldId id="261" r:id="rId20"/>
    <p:sldId id="262" r:id="rId21"/>
    <p:sldId id="506" r:id="rId22"/>
    <p:sldId id="514" r:id="rId23"/>
    <p:sldId id="351" r:id="rId24"/>
    <p:sldId id="352" r:id="rId25"/>
    <p:sldId id="360" r:id="rId26"/>
    <p:sldId id="361" r:id="rId27"/>
    <p:sldId id="362" r:id="rId28"/>
    <p:sldId id="363" r:id="rId29"/>
    <p:sldId id="364" r:id="rId30"/>
    <p:sldId id="365" r:id="rId31"/>
    <p:sldId id="347" r:id="rId32"/>
    <p:sldId id="510" r:id="rId33"/>
    <p:sldId id="511" r:id="rId34"/>
    <p:sldId id="304" r:id="rId35"/>
    <p:sldId id="306" r:id="rId36"/>
    <p:sldId id="512" r:id="rId37"/>
    <p:sldId id="307" r:id="rId38"/>
    <p:sldId id="309" r:id="rId39"/>
    <p:sldId id="513" r:id="rId40"/>
    <p:sldId id="444" r:id="rId41"/>
    <p:sldId id="454" r:id="rId42"/>
  </p:sldIdLst>
  <p:sldSz cx="12192000" cy="6858000"/>
  <p:notesSz cx="6858000" cy="102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24" userDrawn="1">
          <p15:clr>
            <a:srgbClr val="A4A3A4"/>
          </p15:clr>
        </p15:guide>
        <p15:guide id="3" pos="7008"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F81C34-55EE-A7BA-E9F2-BF8CC4D18A2C}" name="Amanda Hunt" initials="AH" userId="S::Amanda.Hunt@Altarum.org::bf06e49c-a3c7-4cac-a521-29ae786a034c" providerId="AD"/>
  <p188:author id="{0900BA4B-5E27-5D54-8A70-A694D1EDD9BD}" name="Beth Beaudin-Seiler" initials="BB" userId="S::beth.beaudin-seiler@altarum.org::d6d3e87b-6e06-438c-a092-36f71bfc4581" providerId="AD"/>
  <p188:author id="{E0997B97-CA2A-0A4A-4FD0-F469E6449570}" name="Kiley Danner" initials="KD" userId="S::k.danner@dhhs.nv.gov::68018118-9dfb-4df4-b9eb-14a752c9f66b" providerId="AD"/>
  <p188:author id="{BA8739CE-5D31-9999-2EC8-740EF0670A86}" name="Alexandra Allen" initials="AA" userId="S::Alexandra.Allen@Altarum.org::e53e31f2-447a-429a-8b5b-798ad101f2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Hunt" initials="AH" lastIdx="3" clrIdx="0">
    <p:extLst>
      <p:ext uri="{19B8F6BF-5375-455C-9EA6-DF929625EA0E}">
        <p15:presenceInfo xmlns:p15="http://schemas.microsoft.com/office/powerpoint/2012/main" userId="S::Amanda.Hunt@Altarum.org::bf06e49c-a3c7-4cac-a521-29ae786a03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154"/>
    <a:srgbClr val="412581"/>
    <a:srgbClr val="E6E6E6"/>
    <a:srgbClr val="FFFFFF"/>
    <a:srgbClr val="6BA3B9"/>
    <a:srgbClr val="000000"/>
    <a:srgbClr val="1F6B91"/>
    <a:srgbClr val="D2E9F5"/>
    <a:srgbClr val="71D4D9"/>
    <a:srgbClr val="88D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596" autoAdjust="0"/>
  </p:normalViewPr>
  <p:slideViewPr>
    <p:cSldViewPr snapToGrid="0">
      <p:cViewPr varScale="1">
        <p:scale>
          <a:sx n="26" d="100"/>
          <a:sy n="26" d="100"/>
        </p:scale>
        <p:origin x="2124" y="20"/>
      </p:cViewPr>
      <p:guideLst>
        <p:guide orient="horz" pos="2160"/>
        <p:guide pos="1824"/>
        <p:guide pos="7008"/>
        <p:guide pos="3840"/>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Allen" userId="e53e31f2-447a-429a-8b5b-798ad101f273" providerId="ADAL" clId="{DA53FDC5-57F8-4689-8BD7-0715F1A736E7}"/>
    <pc:docChg chg="undo redo custSel addSld delSld modSld sldOrd addMainMaster delMainMaster modMainMaster">
      <pc:chgData name="Alexandra Allen" userId="e53e31f2-447a-429a-8b5b-798ad101f273" providerId="ADAL" clId="{DA53FDC5-57F8-4689-8BD7-0715F1A736E7}" dt="2023-10-26T19:01:33.901" v="13218" actId="20577"/>
      <pc:docMkLst>
        <pc:docMk/>
      </pc:docMkLst>
      <pc:sldChg chg="modSp add mod setBg modNotes modNotesTx">
        <pc:chgData name="Alexandra Allen" userId="e53e31f2-447a-429a-8b5b-798ad101f273" providerId="ADAL" clId="{DA53FDC5-57F8-4689-8BD7-0715F1A736E7}" dt="2023-10-25T15:42:06.643" v="11645" actId="20577"/>
        <pc:sldMkLst>
          <pc:docMk/>
          <pc:sldMk cId="0" sldId="256"/>
        </pc:sldMkLst>
        <pc:spChg chg="mod">
          <ac:chgData name="Alexandra Allen" userId="e53e31f2-447a-429a-8b5b-798ad101f273" providerId="ADAL" clId="{DA53FDC5-57F8-4689-8BD7-0715F1A736E7}" dt="2023-10-23T17:52:13.102" v="11387" actId="20577"/>
          <ac:spMkLst>
            <pc:docMk/>
            <pc:sldMk cId="0" sldId="256"/>
            <ac:spMk id="161" creationId="{00000000-0000-0000-0000-000000000000}"/>
          </ac:spMkLst>
        </pc:spChg>
      </pc:sldChg>
      <pc:sldChg chg="add setBg modNotes">
        <pc:chgData name="Alexandra Allen" userId="e53e31f2-447a-429a-8b5b-798ad101f273" providerId="ADAL" clId="{DA53FDC5-57F8-4689-8BD7-0715F1A736E7}" dt="2023-10-23T17:51:39.690" v="11348"/>
        <pc:sldMkLst>
          <pc:docMk/>
          <pc:sldMk cId="0" sldId="257"/>
        </pc:sldMkLst>
      </pc:sldChg>
      <pc:sldChg chg="addSp delSp modSp add mod setBg modNotes">
        <pc:chgData name="Alexandra Allen" userId="e53e31f2-447a-429a-8b5b-798ad101f273" providerId="ADAL" clId="{DA53FDC5-57F8-4689-8BD7-0715F1A736E7}" dt="2023-10-23T18:02:43.614" v="11404" actId="478"/>
        <pc:sldMkLst>
          <pc:docMk/>
          <pc:sldMk cId="0" sldId="258"/>
        </pc:sldMkLst>
        <pc:spChg chg="add mod ord">
          <ac:chgData name="Alexandra Allen" userId="e53e31f2-447a-429a-8b5b-798ad101f273" providerId="ADAL" clId="{DA53FDC5-57F8-4689-8BD7-0715F1A736E7}" dt="2023-10-23T18:02:41.016" v="11403" actId="207"/>
          <ac:spMkLst>
            <pc:docMk/>
            <pc:sldMk cId="0" sldId="258"/>
            <ac:spMk id="4" creationId="{DDFC04BF-EB12-8FEF-1EE5-12D7B6045DDF}"/>
          </ac:spMkLst>
        </pc:spChg>
        <pc:picChg chg="add del">
          <ac:chgData name="Alexandra Allen" userId="e53e31f2-447a-429a-8b5b-798ad101f273" providerId="ADAL" clId="{DA53FDC5-57F8-4689-8BD7-0715F1A736E7}" dt="2023-10-23T18:02:43.614" v="11404" actId="478"/>
          <ac:picMkLst>
            <pc:docMk/>
            <pc:sldMk cId="0" sldId="258"/>
            <ac:picMk id="3" creationId="{E8A87D7A-FD94-5649-5B6F-D3A5342264FB}"/>
          </ac:picMkLst>
        </pc:picChg>
      </pc:sldChg>
      <pc:sldChg chg="add setBg modNotes">
        <pc:chgData name="Alexandra Allen" userId="e53e31f2-447a-429a-8b5b-798ad101f273" providerId="ADAL" clId="{DA53FDC5-57F8-4689-8BD7-0715F1A736E7}" dt="2023-10-23T17:51:39.690" v="11348"/>
        <pc:sldMkLst>
          <pc:docMk/>
          <pc:sldMk cId="0" sldId="259"/>
        </pc:sldMkLst>
      </pc:sldChg>
      <pc:sldChg chg="add setBg modNotes">
        <pc:chgData name="Alexandra Allen" userId="e53e31f2-447a-429a-8b5b-798ad101f273" providerId="ADAL" clId="{DA53FDC5-57F8-4689-8BD7-0715F1A736E7}" dt="2023-10-23T17:51:39.690" v="11348"/>
        <pc:sldMkLst>
          <pc:docMk/>
          <pc:sldMk cId="0" sldId="260"/>
        </pc:sldMkLst>
      </pc:sldChg>
      <pc:sldChg chg="add setBg modNotes">
        <pc:chgData name="Alexandra Allen" userId="e53e31f2-447a-429a-8b5b-798ad101f273" providerId="ADAL" clId="{DA53FDC5-57F8-4689-8BD7-0715F1A736E7}" dt="2023-10-23T17:51:39.690" v="11348"/>
        <pc:sldMkLst>
          <pc:docMk/>
          <pc:sldMk cId="0" sldId="261"/>
        </pc:sldMkLst>
      </pc:sldChg>
      <pc:sldChg chg="addSp modSp add mod setBg modNotes modNotesTx">
        <pc:chgData name="Alexandra Allen" userId="e53e31f2-447a-429a-8b5b-798ad101f273" providerId="ADAL" clId="{DA53FDC5-57F8-4689-8BD7-0715F1A736E7}" dt="2023-10-25T20:13:05.158" v="12325" actId="20577"/>
        <pc:sldMkLst>
          <pc:docMk/>
          <pc:sldMk cId="0" sldId="262"/>
        </pc:sldMkLst>
        <pc:picChg chg="add mod ord">
          <ac:chgData name="Alexandra Allen" userId="e53e31f2-447a-429a-8b5b-798ad101f273" providerId="ADAL" clId="{DA53FDC5-57F8-4689-8BD7-0715F1A736E7}" dt="2023-10-23T18:03:08.437" v="11406" actId="167"/>
          <ac:picMkLst>
            <pc:docMk/>
            <pc:sldMk cId="0" sldId="262"/>
            <ac:picMk id="2" creationId="{BC041E5F-F7E3-5AD5-3197-CFD6DF00271E}"/>
          </ac:picMkLst>
        </pc:picChg>
      </pc:sldChg>
      <pc:sldChg chg="delSp modSp add mod modNotesTx">
        <pc:chgData name="Alexandra Allen" userId="e53e31f2-447a-429a-8b5b-798ad101f273" providerId="ADAL" clId="{DA53FDC5-57F8-4689-8BD7-0715F1A736E7}" dt="2023-10-26T17:48:04.308" v="13022" actId="20577"/>
        <pc:sldMkLst>
          <pc:docMk/>
          <pc:sldMk cId="362834406" sldId="301"/>
        </pc:sldMkLst>
        <pc:spChg chg="mod">
          <ac:chgData name="Alexandra Allen" userId="e53e31f2-447a-429a-8b5b-798ad101f273" providerId="ADAL" clId="{DA53FDC5-57F8-4689-8BD7-0715F1A736E7}" dt="2023-09-26T23:15:25.471" v="4692" actId="27636"/>
          <ac:spMkLst>
            <pc:docMk/>
            <pc:sldMk cId="362834406" sldId="301"/>
            <ac:spMk id="2" creationId="{00000000-0000-0000-0000-000000000000}"/>
          </ac:spMkLst>
        </pc:spChg>
        <pc:spChg chg="mod">
          <ac:chgData name="Alexandra Allen" userId="e53e31f2-447a-429a-8b5b-798ad101f273" providerId="ADAL" clId="{DA53FDC5-57F8-4689-8BD7-0715F1A736E7}" dt="2023-09-26T23:17:43.890" v="4945" actId="1076"/>
          <ac:spMkLst>
            <pc:docMk/>
            <pc:sldMk cId="362834406" sldId="301"/>
            <ac:spMk id="5" creationId="{33927449-329A-1A40-9779-7371D529088A}"/>
          </ac:spMkLst>
        </pc:spChg>
        <pc:picChg chg="del">
          <ac:chgData name="Alexandra Allen" userId="e53e31f2-447a-429a-8b5b-798ad101f273" providerId="ADAL" clId="{DA53FDC5-57F8-4689-8BD7-0715F1A736E7}" dt="2023-09-26T23:18:17.941" v="4950" actId="478"/>
          <ac:picMkLst>
            <pc:docMk/>
            <pc:sldMk cId="362834406" sldId="301"/>
            <ac:picMk id="7" creationId="{F41D10C8-2531-D7B0-BD51-0B2323ABB71A}"/>
          </ac:picMkLst>
        </pc:picChg>
      </pc:sldChg>
      <pc:sldChg chg="modSp add del mod">
        <pc:chgData name="Alexandra Allen" userId="e53e31f2-447a-429a-8b5b-798ad101f273" providerId="ADAL" clId="{DA53FDC5-57F8-4689-8BD7-0715F1A736E7}" dt="2023-10-25T13:42:22.762" v="11531"/>
        <pc:sldMkLst>
          <pc:docMk/>
          <pc:sldMk cId="1438154510" sldId="304"/>
        </pc:sldMkLst>
        <pc:spChg chg="mod">
          <ac:chgData name="Alexandra Allen" userId="e53e31f2-447a-429a-8b5b-798ad101f273" providerId="ADAL" clId="{DA53FDC5-57F8-4689-8BD7-0715F1A736E7}" dt="2023-10-25T13:39:58.299" v="11512" actId="14100"/>
          <ac:spMkLst>
            <pc:docMk/>
            <pc:sldMk cId="1438154510" sldId="304"/>
            <ac:spMk id="4" creationId="{EF41A4B8-D667-1DAD-BD61-2273F73BDA7F}"/>
          </ac:spMkLst>
        </pc:spChg>
      </pc:sldChg>
      <pc:sldChg chg="modSp add del mod">
        <pc:chgData name="Alexandra Allen" userId="e53e31f2-447a-429a-8b5b-798ad101f273" providerId="ADAL" clId="{DA53FDC5-57F8-4689-8BD7-0715F1A736E7}" dt="2023-10-25T13:42:22.762" v="11531"/>
        <pc:sldMkLst>
          <pc:docMk/>
          <pc:sldMk cId="3445416367" sldId="306"/>
        </pc:sldMkLst>
        <pc:spChg chg="mod">
          <ac:chgData name="Alexandra Allen" userId="e53e31f2-447a-429a-8b5b-798ad101f273" providerId="ADAL" clId="{DA53FDC5-57F8-4689-8BD7-0715F1A736E7}" dt="2023-10-25T13:42:22.723" v="11530"/>
          <ac:spMkLst>
            <pc:docMk/>
            <pc:sldMk cId="3445416367" sldId="306"/>
            <ac:spMk id="3" creationId="{B658D4F5-1B90-E6AA-72FE-CD69266DEAE9}"/>
          </ac:spMkLst>
        </pc:spChg>
      </pc:sldChg>
      <pc:sldChg chg="add del">
        <pc:chgData name="Alexandra Allen" userId="e53e31f2-447a-429a-8b5b-798ad101f273" providerId="ADAL" clId="{DA53FDC5-57F8-4689-8BD7-0715F1A736E7}" dt="2023-10-25T13:42:22.762" v="11531"/>
        <pc:sldMkLst>
          <pc:docMk/>
          <pc:sldMk cId="1051444748" sldId="307"/>
        </pc:sldMkLst>
      </pc:sldChg>
      <pc:sldChg chg="add del">
        <pc:chgData name="Alexandra Allen" userId="e53e31f2-447a-429a-8b5b-798ad101f273" providerId="ADAL" clId="{DA53FDC5-57F8-4689-8BD7-0715F1A736E7}" dt="2023-10-25T13:42:22.762" v="11531"/>
        <pc:sldMkLst>
          <pc:docMk/>
          <pc:sldMk cId="7371671" sldId="309"/>
        </pc:sldMkLst>
      </pc:sldChg>
      <pc:sldChg chg="modSp del mod delCm">
        <pc:chgData name="Alexandra Allen" userId="e53e31f2-447a-429a-8b5b-798ad101f273" providerId="ADAL" clId="{DA53FDC5-57F8-4689-8BD7-0715F1A736E7}" dt="2023-09-26T23:43:02.516" v="5039" actId="47"/>
        <pc:sldMkLst>
          <pc:docMk/>
          <pc:sldMk cId="1064371293" sldId="337"/>
        </pc:sldMkLst>
        <pc:spChg chg="mod">
          <ac:chgData name="Alexandra Allen" userId="e53e31f2-447a-429a-8b5b-798ad101f273" providerId="ADAL" clId="{DA53FDC5-57F8-4689-8BD7-0715F1A736E7}" dt="2023-09-14T00:36:27.895" v="1867" actId="13926"/>
          <ac:spMkLst>
            <pc:docMk/>
            <pc:sldMk cId="1064371293" sldId="337"/>
            <ac:spMk id="7" creationId="{00000000-0000-0000-0000-000000000000}"/>
          </ac:spMkLst>
        </pc:spChg>
      </pc:sldChg>
      <pc:sldChg chg="add del setBg modNotesTx">
        <pc:chgData name="Alexandra Allen" userId="e53e31f2-447a-429a-8b5b-798ad101f273" providerId="ADAL" clId="{DA53FDC5-57F8-4689-8BD7-0715F1A736E7}" dt="2023-10-25T20:13:34.839" v="12374" actId="20577"/>
        <pc:sldMkLst>
          <pc:docMk/>
          <pc:sldMk cId="0" sldId="347"/>
        </pc:sldMkLst>
      </pc:sldChg>
      <pc:sldChg chg="del">
        <pc:chgData name="Alexandra Allen" userId="e53e31f2-447a-429a-8b5b-798ad101f273" providerId="ADAL" clId="{DA53FDC5-57F8-4689-8BD7-0715F1A736E7}" dt="2023-09-12T23:05:46.362" v="1" actId="47"/>
        <pc:sldMkLst>
          <pc:docMk/>
          <pc:sldMk cId="372101125" sldId="349"/>
        </pc:sldMkLst>
      </pc:sldChg>
      <pc:sldChg chg="add del setBg">
        <pc:chgData name="Alexandra Allen" userId="e53e31f2-447a-429a-8b5b-798ad101f273" providerId="ADAL" clId="{DA53FDC5-57F8-4689-8BD7-0715F1A736E7}" dt="2023-10-25T15:25:13.047" v="11536"/>
        <pc:sldMkLst>
          <pc:docMk/>
          <pc:sldMk cId="0" sldId="351"/>
        </pc:sldMkLst>
      </pc:sldChg>
      <pc:sldChg chg="add del setBg">
        <pc:chgData name="Alexandra Allen" userId="e53e31f2-447a-429a-8b5b-798ad101f273" providerId="ADAL" clId="{DA53FDC5-57F8-4689-8BD7-0715F1A736E7}" dt="2023-10-25T15:25:13.047" v="11536"/>
        <pc:sldMkLst>
          <pc:docMk/>
          <pc:sldMk cId="0" sldId="352"/>
        </pc:sldMkLst>
      </pc:sldChg>
      <pc:sldChg chg="del">
        <pc:chgData name="Alexandra Allen" userId="e53e31f2-447a-429a-8b5b-798ad101f273" providerId="ADAL" clId="{DA53FDC5-57F8-4689-8BD7-0715F1A736E7}" dt="2023-09-12T23:05:32.861" v="0" actId="47"/>
        <pc:sldMkLst>
          <pc:docMk/>
          <pc:sldMk cId="4169949266" sldId="352"/>
        </pc:sldMkLst>
      </pc:sldChg>
      <pc:sldChg chg="delSp modSp add mod modNotesTx">
        <pc:chgData name="Alexandra Allen" userId="e53e31f2-447a-429a-8b5b-798ad101f273" providerId="ADAL" clId="{DA53FDC5-57F8-4689-8BD7-0715F1A736E7}" dt="2023-10-26T17:48:50.843" v="13040" actId="20577"/>
        <pc:sldMkLst>
          <pc:docMk/>
          <pc:sldMk cId="1115985360" sldId="359"/>
        </pc:sldMkLst>
        <pc:spChg chg="mod">
          <ac:chgData name="Alexandra Allen" userId="e53e31f2-447a-429a-8b5b-798ad101f273" providerId="ADAL" clId="{DA53FDC5-57F8-4689-8BD7-0715F1A736E7}" dt="2023-10-25T16:05:27.616" v="11655" actId="113"/>
          <ac:spMkLst>
            <pc:docMk/>
            <pc:sldMk cId="1115985360" sldId="359"/>
            <ac:spMk id="2" creationId="{00000000-0000-0000-0000-000000000000}"/>
          </ac:spMkLst>
        </pc:spChg>
        <pc:spChg chg="mod">
          <ac:chgData name="Alexandra Allen" userId="e53e31f2-447a-429a-8b5b-798ad101f273" providerId="ADAL" clId="{DA53FDC5-57F8-4689-8BD7-0715F1A736E7}" dt="2023-09-26T23:17:39.273" v="4944" actId="1076"/>
          <ac:spMkLst>
            <pc:docMk/>
            <pc:sldMk cId="1115985360" sldId="359"/>
            <ac:spMk id="5" creationId="{252943A4-7BCA-244F-86FF-2A171BE9C761}"/>
          </ac:spMkLst>
        </pc:spChg>
        <pc:picChg chg="del">
          <ac:chgData name="Alexandra Allen" userId="e53e31f2-447a-429a-8b5b-798ad101f273" providerId="ADAL" clId="{DA53FDC5-57F8-4689-8BD7-0715F1A736E7}" dt="2023-09-26T23:18:20.113" v="4951" actId="478"/>
          <ac:picMkLst>
            <pc:docMk/>
            <pc:sldMk cId="1115985360" sldId="359"/>
            <ac:picMk id="6" creationId="{1FA58F5D-7CD7-3EF9-7F47-057EF39E5BEB}"/>
          </ac:picMkLst>
        </pc:picChg>
      </pc:sldChg>
      <pc:sldChg chg="add del setBg">
        <pc:chgData name="Alexandra Allen" userId="e53e31f2-447a-429a-8b5b-798ad101f273" providerId="ADAL" clId="{DA53FDC5-57F8-4689-8BD7-0715F1A736E7}" dt="2023-10-25T15:25:13.047" v="11536"/>
        <pc:sldMkLst>
          <pc:docMk/>
          <pc:sldMk cId="242840717" sldId="360"/>
        </pc:sldMkLst>
      </pc:sldChg>
      <pc:sldChg chg="add del setBg">
        <pc:chgData name="Alexandra Allen" userId="e53e31f2-447a-429a-8b5b-798ad101f273" providerId="ADAL" clId="{DA53FDC5-57F8-4689-8BD7-0715F1A736E7}" dt="2023-10-25T15:25:13.047" v="11536"/>
        <pc:sldMkLst>
          <pc:docMk/>
          <pc:sldMk cId="3208248118" sldId="361"/>
        </pc:sldMkLst>
      </pc:sldChg>
      <pc:sldChg chg="add del setBg">
        <pc:chgData name="Alexandra Allen" userId="e53e31f2-447a-429a-8b5b-798ad101f273" providerId="ADAL" clId="{DA53FDC5-57F8-4689-8BD7-0715F1A736E7}" dt="2023-10-25T15:25:13.047" v="11536"/>
        <pc:sldMkLst>
          <pc:docMk/>
          <pc:sldMk cId="1524054733" sldId="362"/>
        </pc:sldMkLst>
      </pc:sldChg>
      <pc:sldChg chg="add del setBg">
        <pc:chgData name="Alexandra Allen" userId="e53e31f2-447a-429a-8b5b-798ad101f273" providerId="ADAL" clId="{DA53FDC5-57F8-4689-8BD7-0715F1A736E7}" dt="2023-10-25T15:25:13.047" v="11536"/>
        <pc:sldMkLst>
          <pc:docMk/>
          <pc:sldMk cId="3042234469" sldId="363"/>
        </pc:sldMkLst>
      </pc:sldChg>
      <pc:sldChg chg="add del setBg">
        <pc:chgData name="Alexandra Allen" userId="e53e31f2-447a-429a-8b5b-798ad101f273" providerId="ADAL" clId="{DA53FDC5-57F8-4689-8BD7-0715F1A736E7}" dt="2023-10-25T15:25:13.047" v="11536"/>
        <pc:sldMkLst>
          <pc:docMk/>
          <pc:sldMk cId="999344481" sldId="364"/>
        </pc:sldMkLst>
      </pc:sldChg>
      <pc:sldChg chg="add del setBg">
        <pc:chgData name="Alexandra Allen" userId="e53e31f2-447a-429a-8b5b-798ad101f273" providerId="ADAL" clId="{DA53FDC5-57F8-4689-8BD7-0715F1A736E7}" dt="2023-10-25T15:25:13.047" v="11536"/>
        <pc:sldMkLst>
          <pc:docMk/>
          <pc:sldMk cId="1345957119" sldId="365"/>
        </pc:sldMkLst>
      </pc:sldChg>
      <pc:sldChg chg="modSp mod modNotesTx">
        <pc:chgData name="Alexandra Allen" userId="e53e31f2-447a-429a-8b5b-798ad101f273" providerId="ADAL" clId="{DA53FDC5-57F8-4689-8BD7-0715F1A736E7}" dt="2023-10-26T17:40:14.243" v="13020" actId="20577"/>
        <pc:sldMkLst>
          <pc:docMk/>
          <pc:sldMk cId="395594436" sldId="412"/>
        </pc:sldMkLst>
        <pc:spChg chg="mod">
          <ac:chgData name="Alexandra Allen" userId="e53e31f2-447a-429a-8b5b-798ad101f273" providerId="ADAL" clId="{DA53FDC5-57F8-4689-8BD7-0715F1A736E7}" dt="2023-09-28T21:11:03.515" v="5199" actId="20577"/>
          <ac:spMkLst>
            <pc:docMk/>
            <pc:sldMk cId="395594436" sldId="412"/>
            <ac:spMk id="9" creationId="{3F0B1FB6-DC6B-445F-834D-1644DB172B05}"/>
          </ac:spMkLst>
        </pc:spChg>
        <pc:spChg chg="mod">
          <ac:chgData name="Alexandra Allen" userId="e53e31f2-447a-429a-8b5b-798ad101f273" providerId="ADAL" clId="{DA53FDC5-57F8-4689-8BD7-0715F1A736E7}" dt="2023-09-14T05:28:18.613" v="3517" actId="13926"/>
          <ac:spMkLst>
            <pc:docMk/>
            <pc:sldMk cId="395594436" sldId="412"/>
            <ac:spMk id="35" creationId="{899CD3BE-7312-4AED-85F6-4C1A92E877D9}"/>
          </ac:spMkLst>
        </pc:spChg>
      </pc:sldChg>
      <pc:sldChg chg="del">
        <pc:chgData name="Alexandra Allen" userId="e53e31f2-447a-429a-8b5b-798ad101f273" providerId="ADAL" clId="{DA53FDC5-57F8-4689-8BD7-0715F1A736E7}" dt="2023-09-12T23:05:46.362" v="1" actId="47"/>
        <pc:sldMkLst>
          <pc:docMk/>
          <pc:sldMk cId="2577235064" sldId="422"/>
        </pc:sldMkLst>
      </pc:sldChg>
      <pc:sldChg chg="del">
        <pc:chgData name="Alexandra Allen" userId="e53e31f2-447a-429a-8b5b-798ad101f273" providerId="ADAL" clId="{DA53FDC5-57F8-4689-8BD7-0715F1A736E7}" dt="2023-09-12T23:05:46.362" v="1" actId="47"/>
        <pc:sldMkLst>
          <pc:docMk/>
          <pc:sldMk cId="1712201480" sldId="424"/>
        </pc:sldMkLst>
      </pc:sldChg>
      <pc:sldChg chg="del">
        <pc:chgData name="Alexandra Allen" userId="e53e31f2-447a-429a-8b5b-798ad101f273" providerId="ADAL" clId="{DA53FDC5-57F8-4689-8BD7-0715F1A736E7}" dt="2023-09-12T23:05:46.362" v="1" actId="47"/>
        <pc:sldMkLst>
          <pc:docMk/>
          <pc:sldMk cId="1310484132" sldId="435"/>
        </pc:sldMkLst>
      </pc:sldChg>
      <pc:sldChg chg="del">
        <pc:chgData name="Alexandra Allen" userId="e53e31f2-447a-429a-8b5b-798ad101f273" providerId="ADAL" clId="{DA53FDC5-57F8-4689-8BD7-0715F1A736E7}" dt="2023-09-12T23:05:46.362" v="1" actId="47"/>
        <pc:sldMkLst>
          <pc:docMk/>
          <pc:sldMk cId="2132144608" sldId="438"/>
        </pc:sldMkLst>
      </pc:sldChg>
      <pc:sldChg chg="del">
        <pc:chgData name="Alexandra Allen" userId="e53e31f2-447a-429a-8b5b-798ad101f273" providerId="ADAL" clId="{DA53FDC5-57F8-4689-8BD7-0715F1A736E7}" dt="2023-09-12T23:05:46.362" v="1" actId="47"/>
        <pc:sldMkLst>
          <pc:docMk/>
          <pc:sldMk cId="352673552" sldId="439"/>
        </pc:sldMkLst>
      </pc:sldChg>
      <pc:sldChg chg="modSp add mod modNotesTx">
        <pc:chgData name="Alexandra Allen" userId="e53e31f2-447a-429a-8b5b-798ad101f273" providerId="ADAL" clId="{DA53FDC5-57F8-4689-8BD7-0715F1A736E7}" dt="2023-10-26T19:01:33.901" v="13218" actId="20577"/>
        <pc:sldMkLst>
          <pc:docMk/>
          <pc:sldMk cId="276978090" sldId="444"/>
        </pc:sldMkLst>
        <pc:spChg chg="mod">
          <ac:chgData name="Alexandra Allen" userId="e53e31f2-447a-429a-8b5b-798ad101f273" providerId="ADAL" clId="{DA53FDC5-57F8-4689-8BD7-0715F1A736E7}" dt="2023-09-26T23:42:04.196" v="4970" actId="27636"/>
          <ac:spMkLst>
            <pc:docMk/>
            <pc:sldMk cId="276978090" sldId="444"/>
            <ac:spMk id="2" creationId="{22BDA7D6-5D23-2D67-1779-7F9CF2FF5F85}"/>
          </ac:spMkLst>
        </pc:spChg>
        <pc:spChg chg="mod">
          <ac:chgData name="Alexandra Allen" userId="e53e31f2-447a-429a-8b5b-798ad101f273" providerId="ADAL" clId="{DA53FDC5-57F8-4689-8BD7-0715F1A736E7}" dt="2023-10-13T21:06:58.526" v="10085" actId="1076"/>
          <ac:spMkLst>
            <pc:docMk/>
            <pc:sldMk cId="276978090" sldId="444"/>
            <ac:spMk id="6" creationId="{CB0E51EA-38C5-6C45-BA40-0D9721842858}"/>
          </ac:spMkLst>
        </pc:spChg>
        <pc:spChg chg="mod">
          <ac:chgData name="Alexandra Allen" userId="e53e31f2-447a-429a-8b5b-798ad101f273" providerId="ADAL" clId="{DA53FDC5-57F8-4689-8BD7-0715F1A736E7}" dt="2023-09-26T23:42:04.195" v="4969" actId="27636"/>
          <ac:spMkLst>
            <pc:docMk/>
            <pc:sldMk cId="276978090" sldId="444"/>
            <ac:spMk id="11" creationId="{D0F6CF88-7B76-4173-AED4-D214A4D44EC5}"/>
          </ac:spMkLst>
        </pc:spChg>
      </pc:sldChg>
      <pc:sldChg chg="modSp add mod ord modNotesTx">
        <pc:chgData name="Alexandra Allen" userId="e53e31f2-447a-429a-8b5b-798ad101f273" providerId="ADAL" clId="{DA53FDC5-57F8-4689-8BD7-0715F1A736E7}" dt="2023-10-25T20:23:22.916" v="12652" actId="20577"/>
        <pc:sldMkLst>
          <pc:docMk/>
          <pc:sldMk cId="3768125177" sldId="454"/>
        </pc:sldMkLst>
        <pc:spChg chg="mod">
          <ac:chgData name="Alexandra Allen" userId="e53e31f2-447a-429a-8b5b-798ad101f273" providerId="ADAL" clId="{DA53FDC5-57F8-4689-8BD7-0715F1A736E7}" dt="2023-09-26T23:43:33.856" v="5089" actId="27636"/>
          <ac:spMkLst>
            <pc:docMk/>
            <pc:sldMk cId="3768125177" sldId="454"/>
            <ac:spMk id="2" creationId="{00000000-0000-0000-0000-000000000000}"/>
          </ac:spMkLst>
        </pc:spChg>
      </pc:sldChg>
      <pc:sldChg chg="del">
        <pc:chgData name="Alexandra Allen" userId="e53e31f2-447a-429a-8b5b-798ad101f273" providerId="ADAL" clId="{DA53FDC5-57F8-4689-8BD7-0715F1A736E7}" dt="2023-09-12T23:05:46.362" v="1" actId="47"/>
        <pc:sldMkLst>
          <pc:docMk/>
          <pc:sldMk cId="4069989889" sldId="454"/>
        </pc:sldMkLst>
      </pc:sldChg>
      <pc:sldChg chg="del">
        <pc:chgData name="Alexandra Allen" userId="e53e31f2-447a-429a-8b5b-798ad101f273" providerId="ADAL" clId="{DA53FDC5-57F8-4689-8BD7-0715F1A736E7}" dt="2023-09-12T23:05:46.362" v="1" actId="47"/>
        <pc:sldMkLst>
          <pc:docMk/>
          <pc:sldMk cId="2249404592" sldId="457"/>
        </pc:sldMkLst>
      </pc:sldChg>
      <pc:sldChg chg="del">
        <pc:chgData name="Alexandra Allen" userId="e53e31f2-447a-429a-8b5b-798ad101f273" providerId="ADAL" clId="{DA53FDC5-57F8-4689-8BD7-0715F1A736E7}" dt="2023-09-12T23:05:46.362" v="1" actId="47"/>
        <pc:sldMkLst>
          <pc:docMk/>
          <pc:sldMk cId="3663039842" sldId="468"/>
        </pc:sldMkLst>
      </pc:sldChg>
      <pc:sldChg chg="del">
        <pc:chgData name="Alexandra Allen" userId="e53e31f2-447a-429a-8b5b-798ad101f273" providerId="ADAL" clId="{DA53FDC5-57F8-4689-8BD7-0715F1A736E7}" dt="2023-09-12T23:05:46.362" v="1" actId="47"/>
        <pc:sldMkLst>
          <pc:docMk/>
          <pc:sldMk cId="2880514279" sldId="474"/>
        </pc:sldMkLst>
      </pc:sldChg>
      <pc:sldChg chg="del">
        <pc:chgData name="Alexandra Allen" userId="e53e31f2-447a-429a-8b5b-798ad101f273" providerId="ADAL" clId="{DA53FDC5-57F8-4689-8BD7-0715F1A736E7}" dt="2023-09-12T23:05:46.362" v="1" actId="47"/>
        <pc:sldMkLst>
          <pc:docMk/>
          <pc:sldMk cId="665502332" sldId="484"/>
        </pc:sldMkLst>
      </pc:sldChg>
      <pc:sldChg chg="del">
        <pc:chgData name="Alexandra Allen" userId="e53e31f2-447a-429a-8b5b-798ad101f273" providerId="ADAL" clId="{DA53FDC5-57F8-4689-8BD7-0715F1A736E7}" dt="2023-09-12T23:05:46.362" v="1" actId="47"/>
        <pc:sldMkLst>
          <pc:docMk/>
          <pc:sldMk cId="3183982910" sldId="486"/>
        </pc:sldMkLst>
      </pc:sldChg>
      <pc:sldChg chg="del">
        <pc:chgData name="Alexandra Allen" userId="e53e31f2-447a-429a-8b5b-798ad101f273" providerId="ADAL" clId="{DA53FDC5-57F8-4689-8BD7-0715F1A736E7}" dt="2023-09-12T23:05:46.362" v="1" actId="47"/>
        <pc:sldMkLst>
          <pc:docMk/>
          <pc:sldMk cId="2185929739" sldId="487"/>
        </pc:sldMkLst>
      </pc:sldChg>
      <pc:sldChg chg="del">
        <pc:chgData name="Alexandra Allen" userId="e53e31f2-447a-429a-8b5b-798ad101f273" providerId="ADAL" clId="{DA53FDC5-57F8-4689-8BD7-0715F1A736E7}" dt="2023-09-12T23:05:46.362" v="1" actId="47"/>
        <pc:sldMkLst>
          <pc:docMk/>
          <pc:sldMk cId="3885091295" sldId="489"/>
        </pc:sldMkLst>
      </pc:sldChg>
      <pc:sldChg chg="del">
        <pc:chgData name="Alexandra Allen" userId="e53e31f2-447a-429a-8b5b-798ad101f273" providerId="ADAL" clId="{DA53FDC5-57F8-4689-8BD7-0715F1A736E7}" dt="2023-09-12T23:05:46.362" v="1" actId="47"/>
        <pc:sldMkLst>
          <pc:docMk/>
          <pc:sldMk cId="3198471797" sldId="490"/>
        </pc:sldMkLst>
      </pc:sldChg>
      <pc:sldChg chg="del">
        <pc:chgData name="Alexandra Allen" userId="e53e31f2-447a-429a-8b5b-798ad101f273" providerId="ADAL" clId="{DA53FDC5-57F8-4689-8BD7-0715F1A736E7}" dt="2023-09-12T23:05:46.362" v="1" actId="47"/>
        <pc:sldMkLst>
          <pc:docMk/>
          <pc:sldMk cId="1015064366" sldId="491"/>
        </pc:sldMkLst>
      </pc:sldChg>
      <pc:sldChg chg="del">
        <pc:chgData name="Alexandra Allen" userId="e53e31f2-447a-429a-8b5b-798ad101f273" providerId="ADAL" clId="{DA53FDC5-57F8-4689-8BD7-0715F1A736E7}" dt="2023-09-12T23:05:46.362" v="1" actId="47"/>
        <pc:sldMkLst>
          <pc:docMk/>
          <pc:sldMk cId="899439376" sldId="492"/>
        </pc:sldMkLst>
      </pc:sldChg>
      <pc:sldChg chg="del">
        <pc:chgData name="Alexandra Allen" userId="e53e31f2-447a-429a-8b5b-798ad101f273" providerId="ADAL" clId="{DA53FDC5-57F8-4689-8BD7-0715F1A736E7}" dt="2023-09-12T23:05:46.362" v="1" actId="47"/>
        <pc:sldMkLst>
          <pc:docMk/>
          <pc:sldMk cId="2370109223" sldId="493"/>
        </pc:sldMkLst>
      </pc:sldChg>
      <pc:sldChg chg="del">
        <pc:chgData name="Alexandra Allen" userId="e53e31f2-447a-429a-8b5b-798ad101f273" providerId="ADAL" clId="{DA53FDC5-57F8-4689-8BD7-0715F1A736E7}" dt="2023-09-26T23:42:05.794" v="4971" actId="47"/>
        <pc:sldMkLst>
          <pc:docMk/>
          <pc:sldMk cId="605209244" sldId="494"/>
        </pc:sldMkLst>
      </pc:sldChg>
      <pc:sldChg chg="new del">
        <pc:chgData name="Alexandra Allen" userId="e53e31f2-447a-429a-8b5b-798ad101f273" providerId="ADAL" clId="{DA53FDC5-57F8-4689-8BD7-0715F1A736E7}" dt="2023-09-13T05:33:55.619" v="14" actId="47"/>
        <pc:sldMkLst>
          <pc:docMk/>
          <pc:sldMk cId="1317209758" sldId="495"/>
        </pc:sldMkLst>
      </pc:sldChg>
      <pc:sldChg chg="new del">
        <pc:chgData name="Alexandra Allen" userId="e53e31f2-447a-429a-8b5b-798ad101f273" providerId="ADAL" clId="{DA53FDC5-57F8-4689-8BD7-0715F1A736E7}" dt="2023-09-12T23:05:53.165" v="3" actId="680"/>
        <pc:sldMkLst>
          <pc:docMk/>
          <pc:sldMk cId="1873414257" sldId="495"/>
        </pc:sldMkLst>
      </pc:sldChg>
      <pc:sldChg chg="modSp new del mod">
        <pc:chgData name="Alexandra Allen" userId="e53e31f2-447a-429a-8b5b-798ad101f273" providerId="ADAL" clId="{DA53FDC5-57F8-4689-8BD7-0715F1A736E7}" dt="2023-09-13T05:32:48.697" v="10" actId="680"/>
        <pc:sldMkLst>
          <pc:docMk/>
          <pc:sldMk cId="263022240" sldId="496"/>
        </pc:sldMkLst>
        <pc:spChg chg="mod">
          <ac:chgData name="Alexandra Allen" userId="e53e31f2-447a-429a-8b5b-798ad101f273" providerId="ADAL" clId="{DA53FDC5-57F8-4689-8BD7-0715F1A736E7}" dt="2023-09-13T05:32:47.167" v="9"/>
          <ac:spMkLst>
            <pc:docMk/>
            <pc:sldMk cId="263022240" sldId="496"/>
            <ac:spMk id="3" creationId="{6A3DB235-EB56-B1B3-837F-2338D0E564FA}"/>
          </ac:spMkLst>
        </pc:spChg>
      </pc:sldChg>
      <pc:sldChg chg="addSp delSp modSp new mod addCm delCm modCm modNotesTx">
        <pc:chgData name="Alexandra Allen" userId="e53e31f2-447a-429a-8b5b-798ad101f273" providerId="ADAL" clId="{DA53FDC5-57F8-4689-8BD7-0715F1A736E7}" dt="2023-10-26T17:51:52.882" v="13103" actId="6549"/>
        <pc:sldMkLst>
          <pc:docMk/>
          <pc:sldMk cId="300990344" sldId="496"/>
        </pc:sldMkLst>
        <pc:spChg chg="add mod">
          <ac:chgData name="Alexandra Allen" userId="e53e31f2-447a-429a-8b5b-798ad101f273" providerId="ADAL" clId="{DA53FDC5-57F8-4689-8BD7-0715F1A736E7}" dt="2023-10-13T20:52:06.158" v="7459" actId="207"/>
          <ac:spMkLst>
            <pc:docMk/>
            <pc:sldMk cId="300990344" sldId="496"/>
            <ac:spMk id="2" creationId="{83562779-BF0E-BCD8-23C3-CF9E770C692F}"/>
          </ac:spMkLst>
        </pc:spChg>
        <pc:spChg chg="del">
          <ac:chgData name="Alexandra Allen" userId="e53e31f2-447a-429a-8b5b-798ad101f273" providerId="ADAL" clId="{DA53FDC5-57F8-4689-8BD7-0715F1A736E7}" dt="2023-09-13T05:35:53.488" v="155" actId="1957"/>
          <ac:spMkLst>
            <pc:docMk/>
            <pc:sldMk cId="300990344" sldId="496"/>
            <ac:spMk id="2" creationId="{DB663C92-9B1A-6156-C6F8-9610F6EE298E}"/>
          </ac:spMkLst>
        </pc:spChg>
        <pc:spChg chg="mod">
          <ac:chgData name="Alexandra Allen" userId="e53e31f2-447a-429a-8b5b-798ad101f273" providerId="ADAL" clId="{DA53FDC5-57F8-4689-8BD7-0715F1A736E7}" dt="2023-09-29T19:18:04.983" v="5349" actId="20577"/>
          <ac:spMkLst>
            <pc:docMk/>
            <pc:sldMk cId="300990344" sldId="496"/>
            <ac:spMk id="4" creationId="{A9527460-CD0A-A055-03EF-185C5FFE8BB9}"/>
          </ac:spMkLst>
        </pc:spChg>
        <pc:spChg chg="add del mod">
          <ac:chgData name="Alexandra Allen" userId="e53e31f2-447a-429a-8b5b-798ad101f273" providerId="ADAL" clId="{DA53FDC5-57F8-4689-8BD7-0715F1A736E7}" dt="2023-09-14T06:04:44.228" v="4374" actId="478"/>
          <ac:spMkLst>
            <pc:docMk/>
            <pc:sldMk cId="300990344" sldId="496"/>
            <ac:spMk id="5" creationId="{CD1B9074-9C50-96E2-A6BD-1606DA5285D7}"/>
          </ac:spMkLst>
        </pc:spChg>
        <pc:graphicFrameChg chg="add del mod">
          <ac:chgData name="Alexandra Allen" userId="e53e31f2-447a-429a-8b5b-798ad101f273" providerId="ADAL" clId="{DA53FDC5-57F8-4689-8BD7-0715F1A736E7}" dt="2023-09-14T06:04:43.023" v="4373"/>
          <ac:graphicFrameMkLst>
            <pc:docMk/>
            <pc:sldMk cId="300990344" sldId="496"/>
            <ac:graphicFrameMk id="6" creationId="{E7DB7D12-1CF5-8230-B15D-1A546C051F49}"/>
          </ac:graphicFrameMkLst>
        </pc:graphicFrameChg>
        <pc:graphicFrameChg chg="add del mod">
          <ac:chgData name="Alexandra Allen" userId="e53e31f2-447a-429a-8b5b-798ad101f273" providerId="ADAL" clId="{DA53FDC5-57F8-4689-8BD7-0715F1A736E7}" dt="2023-09-14T06:04:28.006" v="4371" actId="478"/>
          <ac:graphicFrameMkLst>
            <pc:docMk/>
            <pc:sldMk cId="300990344" sldId="496"/>
            <ac:graphicFrameMk id="7" creationId="{AC9BC1B1-1156-0F8E-52A9-97B2E75FE6BF}"/>
          </ac:graphicFrameMkLst>
        </pc:graphicFrameChg>
        <pc:graphicFrameChg chg="add mod">
          <ac:chgData name="Alexandra Allen" userId="e53e31f2-447a-429a-8b5b-798ad101f273" providerId="ADAL" clId="{DA53FDC5-57F8-4689-8BD7-0715F1A736E7}" dt="2023-10-13T20:52:00.177" v="7457" actId="14100"/>
          <ac:graphicFrameMkLst>
            <pc:docMk/>
            <pc:sldMk cId="300990344" sldId="496"/>
            <ac:graphicFrameMk id="8" creationId="{79A15C07-5EE0-BAFC-ED4F-BBEBF07FF0AF}"/>
          </ac:graphicFrameMkLst>
        </pc:graphicFrameChg>
      </pc:sldChg>
      <pc:sldChg chg="new del">
        <pc:chgData name="Alexandra Allen" userId="e53e31f2-447a-429a-8b5b-798ad101f273" providerId="ADAL" clId="{DA53FDC5-57F8-4689-8BD7-0715F1A736E7}" dt="2023-09-13T05:33:30.144" v="12" actId="47"/>
        <pc:sldMkLst>
          <pc:docMk/>
          <pc:sldMk cId="2384427893" sldId="496"/>
        </pc:sldMkLst>
      </pc:sldChg>
      <pc:sldChg chg="modSp add mod modNotesTx">
        <pc:chgData name="Alexandra Allen" userId="e53e31f2-447a-429a-8b5b-798ad101f273" providerId="ADAL" clId="{DA53FDC5-57F8-4689-8BD7-0715F1A736E7}" dt="2023-10-25T16:15:36.209" v="11722" actId="27918"/>
        <pc:sldMkLst>
          <pc:docMk/>
          <pc:sldMk cId="1602759558" sldId="497"/>
        </pc:sldMkLst>
        <pc:spChg chg="mod">
          <ac:chgData name="Alexandra Allen" userId="e53e31f2-447a-429a-8b5b-798ad101f273" providerId="ADAL" clId="{DA53FDC5-57F8-4689-8BD7-0715F1A736E7}" dt="2023-09-14T06:08:38.941" v="4647" actId="20577"/>
          <ac:spMkLst>
            <pc:docMk/>
            <pc:sldMk cId="1602759558" sldId="497"/>
            <ac:spMk id="4" creationId="{A9527460-CD0A-A055-03EF-185C5FFE8BB9}"/>
          </ac:spMkLst>
        </pc:spChg>
        <pc:graphicFrameChg chg="mod">
          <ac:chgData name="Alexandra Allen" userId="e53e31f2-447a-429a-8b5b-798ad101f273" providerId="ADAL" clId="{DA53FDC5-57F8-4689-8BD7-0715F1A736E7}" dt="2023-10-13T21:03:43.421" v="9405" actId="14100"/>
          <ac:graphicFrameMkLst>
            <pc:docMk/>
            <pc:sldMk cId="1602759558" sldId="497"/>
            <ac:graphicFrameMk id="7" creationId="{AC9BC1B1-1156-0F8E-52A9-97B2E75FE6BF}"/>
          </ac:graphicFrameMkLst>
        </pc:graphicFrameChg>
      </pc:sldChg>
      <pc:sldChg chg="del">
        <pc:chgData name="Alexandra Allen" userId="e53e31f2-447a-429a-8b5b-798ad101f273" providerId="ADAL" clId="{DA53FDC5-57F8-4689-8BD7-0715F1A736E7}" dt="2023-09-12T23:05:46.362" v="1" actId="47"/>
        <pc:sldMkLst>
          <pc:docMk/>
          <pc:sldMk cId="3829174862" sldId="497"/>
        </pc:sldMkLst>
      </pc:sldChg>
      <pc:sldChg chg="addSp modSp new del mod">
        <pc:chgData name="Alexandra Allen" userId="e53e31f2-447a-429a-8b5b-798ad101f273" providerId="ADAL" clId="{DA53FDC5-57F8-4689-8BD7-0715F1A736E7}" dt="2023-09-13T05:50:35.008" v="704" actId="47"/>
        <pc:sldMkLst>
          <pc:docMk/>
          <pc:sldMk cId="1360585634" sldId="498"/>
        </pc:sldMkLst>
        <pc:spChg chg="mod">
          <ac:chgData name="Alexandra Allen" userId="e53e31f2-447a-429a-8b5b-798ad101f273" providerId="ADAL" clId="{DA53FDC5-57F8-4689-8BD7-0715F1A736E7}" dt="2023-09-13T05:49:38.171" v="698" actId="20577"/>
          <ac:spMkLst>
            <pc:docMk/>
            <pc:sldMk cId="1360585634" sldId="498"/>
            <ac:spMk id="4" creationId="{956BB500-CD2F-9316-2154-D4600A75AA6B}"/>
          </ac:spMkLst>
        </pc:spChg>
        <pc:spChg chg="add mod">
          <ac:chgData name="Alexandra Allen" userId="e53e31f2-447a-429a-8b5b-798ad101f273" providerId="ADAL" clId="{DA53FDC5-57F8-4689-8BD7-0715F1A736E7}" dt="2023-09-13T05:50:31.568" v="702" actId="1076"/>
          <ac:spMkLst>
            <pc:docMk/>
            <pc:sldMk cId="1360585634" sldId="498"/>
            <ac:spMk id="5" creationId="{5770E022-A6AF-53BD-71E9-124EE79A85B0}"/>
          </ac:spMkLst>
        </pc:spChg>
      </pc:sldChg>
      <pc:sldChg chg="del">
        <pc:chgData name="Alexandra Allen" userId="e53e31f2-447a-429a-8b5b-798ad101f273" providerId="ADAL" clId="{DA53FDC5-57F8-4689-8BD7-0715F1A736E7}" dt="2023-09-12T23:05:46.362" v="1" actId="47"/>
        <pc:sldMkLst>
          <pc:docMk/>
          <pc:sldMk cId="2937888613" sldId="499"/>
        </pc:sldMkLst>
      </pc:sldChg>
      <pc:sldChg chg="delSp modSp add del mod modNotesTx">
        <pc:chgData name="Alexandra Allen" userId="e53e31f2-447a-429a-8b5b-798ad101f273" providerId="ADAL" clId="{DA53FDC5-57F8-4689-8BD7-0715F1A736E7}" dt="2023-09-14T00:25:19.973" v="1866" actId="2696"/>
        <pc:sldMkLst>
          <pc:docMk/>
          <pc:sldMk cId="4097665676" sldId="499"/>
        </pc:sldMkLst>
        <pc:spChg chg="mod">
          <ac:chgData name="Alexandra Allen" userId="e53e31f2-447a-429a-8b5b-798ad101f273" providerId="ADAL" clId="{DA53FDC5-57F8-4689-8BD7-0715F1A736E7}" dt="2023-09-13T17:23:48.490" v="1760" actId="20577"/>
          <ac:spMkLst>
            <pc:docMk/>
            <pc:sldMk cId="4097665676" sldId="499"/>
            <ac:spMk id="2" creationId="{79CBADD5-858D-96F1-A9C5-14425D190CF4}"/>
          </ac:spMkLst>
        </pc:spChg>
        <pc:spChg chg="del">
          <ac:chgData name="Alexandra Allen" userId="e53e31f2-447a-429a-8b5b-798ad101f273" providerId="ADAL" clId="{DA53FDC5-57F8-4689-8BD7-0715F1A736E7}" dt="2023-09-13T05:51:11.453" v="708" actId="478"/>
          <ac:spMkLst>
            <pc:docMk/>
            <pc:sldMk cId="4097665676" sldId="499"/>
            <ac:spMk id="5" creationId="{5770E022-A6AF-53BD-71E9-124EE79A85B0}"/>
          </ac:spMkLst>
        </pc:spChg>
      </pc:sldChg>
      <pc:sldChg chg="del">
        <pc:chgData name="Alexandra Allen" userId="e53e31f2-447a-429a-8b5b-798ad101f273" providerId="ADAL" clId="{DA53FDC5-57F8-4689-8BD7-0715F1A736E7}" dt="2023-09-12T23:05:46.362" v="1" actId="47"/>
        <pc:sldMkLst>
          <pc:docMk/>
          <pc:sldMk cId="2886832038" sldId="500"/>
        </pc:sldMkLst>
      </pc:sldChg>
      <pc:sldChg chg="addSp delSp modSp new del mod modNotesTx">
        <pc:chgData name="Alexandra Allen" userId="e53e31f2-447a-429a-8b5b-798ad101f273" providerId="ADAL" clId="{DA53FDC5-57F8-4689-8BD7-0715F1A736E7}" dt="2023-09-13T06:01:41.047" v="1508" actId="47"/>
        <pc:sldMkLst>
          <pc:docMk/>
          <pc:sldMk cId="3688596758" sldId="500"/>
        </pc:sldMkLst>
        <pc:spChg chg="mod">
          <ac:chgData name="Alexandra Allen" userId="e53e31f2-447a-429a-8b5b-798ad101f273" providerId="ADAL" clId="{DA53FDC5-57F8-4689-8BD7-0715F1A736E7}" dt="2023-09-13T05:52:05.267" v="774" actId="14100"/>
          <ac:spMkLst>
            <pc:docMk/>
            <pc:sldMk cId="3688596758" sldId="500"/>
            <ac:spMk id="2" creationId="{7D4A2FCF-E2A3-3BB7-261B-5C85430323B1}"/>
          </ac:spMkLst>
        </pc:spChg>
        <pc:spChg chg="del">
          <ac:chgData name="Alexandra Allen" userId="e53e31f2-447a-429a-8b5b-798ad101f273" providerId="ADAL" clId="{DA53FDC5-57F8-4689-8BD7-0715F1A736E7}" dt="2023-09-13T05:52:02.235" v="773" actId="478"/>
          <ac:spMkLst>
            <pc:docMk/>
            <pc:sldMk cId="3688596758" sldId="500"/>
            <ac:spMk id="4" creationId="{7DCEBCAD-C9EF-A9BF-4184-4A4A6CA98009}"/>
          </ac:spMkLst>
        </pc:spChg>
        <pc:spChg chg="add mod">
          <ac:chgData name="Alexandra Allen" userId="e53e31f2-447a-429a-8b5b-798ad101f273" providerId="ADAL" clId="{DA53FDC5-57F8-4689-8BD7-0715F1A736E7}" dt="2023-09-13T05:59:48.982" v="1300" actId="207"/>
          <ac:spMkLst>
            <pc:docMk/>
            <pc:sldMk cId="3688596758" sldId="500"/>
            <ac:spMk id="5" creationId="{0514519B-6396-2E1B-ED28-D408590835D0}"/>
          </ac:spMkLst>
        </pc:spChg>
        <pc:spChg chg="add mod">
          <ac:chgData name="Alexandra Allen" userId="e53e31f2-447a-429a-8b5b-798ad101f273" providerId="ADAL" clId="{DA53FDC5-57F8-4689-8BD7-0715F1A736E7}" dt="2023-09-13T05:59:48.982" v="1300" actId="207"/>
          <ac:spMkLst>
            <pc:docMk/>
            <pc:sldMk cId="3688596758" sldId="500"/>
            <ac:spMk id="6" creationId="{F568AC90-E0EA-EF45-5077-FD361FED7214}"/>
          </ac:spMkLst>
        </pc:spChg>
        <pc:spChg chg="add mod">
          <ac:chgData name="Alexandra Allen" userId="e53e31f2-447a-429a-8b5b-798ad101f273" providerId="ADAL" clId="{DA53FDC5-57F8-4689-8BD7-0715F1A736E7}" dt="2023-09-13T05:59:48.982" v="1300" actId="207"/>
          <ac:spMkLst>
            <pc:docMk/>
            <pc:sldMk cId="3688596758" sldId="500"/>
            <ac:spMk id="7" creationId="{6E383F5C-0A4C-EE42-1C5C-3E12BE723A64}"/>
          </ac:spMkLst>
        </pc:spChg>
        <pc:spChg chg="add mod">
          <ac:chgData name="Alexandra Allen" userId="e53e31f2-447a-429a-8b5b-798ad101f273" providerId="ADAL" clId="{DA53FDC5-57F8-4689-8BD7-0715F1A736E7}" dt="2023-09-13T05:59:42.955" v="1299" actId="1076"/>
          <ac:spMkLst>
            <pc:docMk/>
            <pc:sldMk cId="3688596758" sldId="500"/>
            <ac:spMk id="8" creationId="{2339A349-A0AC-1D87-F2AB-175D0FD539A5}"/>
          </ac:spMkLst>
        </pc:spChg>
      </pc:sldChg>
      <pc:sldChg chg="new del">
        <pc:chgData name="Alexandra Allen" userId="e53e31f2-447a-429a-8b5b-798ad101f273" providerId="ADAL" clId="{DA53FDC5-57F8-4689-8BD7-0715F1A736E7}" dt="2023-09-13T05:51:03.581" v="706" actId="680"/>
        <pc:sldMkLst>
          <pc:docMk/>
          <pc:sldMk cId="4265995072" sldId="500"/>
        </pc:sldMkLst>
      </pc:sldChg>
      <pc:sldChg chg="del">
        <pc:chgData name="Alexandra Allen" userId="e53e31f2-447a-429a-8b5b-798ad101f273" providerId="ADAL" clId="{DA53FDC5-57F8-4689-8BD7-0715F1A736E7}" dt="2023-09-12T23:05:46.362" v="1" actId="47"/>
        <pc:sldMkLst>
          <pc:docMk/>
          <pc:sldMk cId="2959955522" sldId="501"/>
        </pc:sldMkLst>
      </pc:sldChg>
      <pc:sldChg chg="addSp delSp modSp add del mod ord modNotesTx">
        <pc:chgData name="Alexandra Allen" userId="e53e31f2-447a-429a-8b5b-798ad101f273" providerId="ADAL" clId="{DA53FDC5-57F8-4689-8BD7-0715F1A736E7}" dt="2023-10-25T15:40:59.845" v="11634" actId="47"/>
        <pc:sldMkLst>
          <pc:docMk/>
          <pc:sldMk cId="3424648123" sldId="501"/>
        </pc:sldMkLst>
        <pc:spChg chg="mod">
          <ac:chgData name="Alexandra Allen" userId="e53e31f2-447a-429a-8b5b-798ad101f273" providerId="ADAL" clId="{DA53FDC5-57F8-4689-8BD7-0715F1A736E7}" dt="2023-09-29T15:09:28.301" v="5273" actId="20577"/>
          <ac:spMkLst>
            <pc:docMk/>
            <pc:sldMk cId="3424648123" sldId="501"/>
            <ac:spMk id="2" creationId="{7D4A2FCF-E2A3-3BB7-261B-5C85430323B1}"/>
          </ac:spMkLst>
        </pc:spChg>
        <pc:spChg chg="add del">
          <ac:chgData name="Alexandra Allen" userId="e53e31f2-447a-429a-8b5b-798ad101f273" providerId="ADAL" clId="{DA53FDC5-57F8-4689-8BD7-0715F1A736E7}" dt="2023-09-13T05:55:27.573" v="1016" actId="11529"/>
          <ac:spMkLst>
            <pc:docMk/>
            <pc:sldMk cId="3424648123" sldId="501"/>
            <ac:spMk id="4" creationId="{DC07CDAB-9950-29D9-7750-4A7EEE0B0AEE}"/>
          </ac:spMkLst>
        </pc:spChg>
        <pc:spChg chg="del">
          <ac:chgData name="Alexandra Allen" userId="e53e31f2-447a-429a-8b5b-798ad101f273" providerId="ADAL" clId="{DA53FDC5-57F8-4689-8BD7-0715F1A736E7}" dt="2023-09-13T05:54:22.754" v="899" actId="478"/>
          <ac:spMkLst>
            <pc:docMk/>
            <pc:sldMk cId="3424648123" sldId="501"/>
            <ac:spMk id="5" creationId="{0514519B-6396-2E1B-ED28-D408590835D0}"/>
          </ac:spMkLst>
        </pc:spChg>
        <pc:spChg chg="del">
          <ac:chgData name="Alexandra Allen" userId="e53e31f2-447a-429a-8b5b-798ad101f273" providerId="ADAL" clId="{DA53FDC5-57F8-4689-8BD7-0715F1A736E7}" dt="2023-09-13T05:54:25.856" v="901" actId="478"/>
          <ac:spMkLst>
            <pc:docMk/>
            <pc:sldMk cId="3424648123" sldId="501"/>
            <ac:spMk id="6" creationId="{F568AC90-E0EA-EF45-5077-FD361FED7214}"/>
          </ac:spMkLst>
        </pc:spChg>
        <pc:spChg chg="del">
          <ac:chgData name="Alexandra Allen" userId="e53e31f2-447a-429a-8b5b-798ad101f273" providerId="ADAL" clId="{DA53FDC5-57F8-4689-8BD7-0715F1A736E7}" dt="2023-09-13T05:54:23.977" v="900" actId="478"/>
          <ac:spMkLst>
            <pc:docMk/>
            <pc:sldMk cId="3424648123" sldId="501"/>
            <ac:spMk id="7" creationId="{6E383F5C-0A4C-EE42-1C5C-3E12BE723A64}"/>
          </ac:spMkLst>
        </pc:spChg>
        <pc:spChg chg="add del mod">
          <ac:chgData name="Alexandra Allen" userId="e53e31f2-447a-429a-8b5b-798ad101f273" providerId="ADAL" clId="{DA53FDC5-57F8-4689-8BD7-0715F1A736E7}" dt="2023-09-13T05:57:11.122" v="1039" actId="478"/>
          <ac:spMkLst>
            <pc:docMk/>
            <pc:sldMk cId="3424648123" sldId="501"/>
            <ac:spMk id="8" creationId="{12217F5F-1637-82D0-C06E-7072645E788F}"/>
          </ac:spMkLst>
        </pc:spChg>
      </pc:sldChg>
      <pc:sldChg chg="modSp add del mod ord modNotesTx">
        <pc:chgData name="Alexandra Allen" userId="e53e31f2-447a-429a-8b5b-798ad101f273" providerId="ADAL" clId="{DA53FDC5-57F8-4689-8BD7-0715F1A736E7}" dt="2023-09-14T05:27:33.992" v="3472" actId="47"/>
        <pc:sldMkLst>
          <pc:docMk/>
          <pc:sldMk cId="1221727922" sldId="502"/>
        </pc:sldMkLst>
        <pc:spChg chg="mod">
          <ac:chgData name="Alexandra Allen" userId="e53e31f2-447a-429a-8b5b-798ad101f273" providerId="ADAL" clId="{DA53FDC5-57F8-4689-8BD7-0715F1A736E7}" dt="2023-09-13T05:58:48.646" v="1227" actId="20577"/>
          <ac:spMkLst>
            <pc:docMk/>
            <pc:sldMk cId="1221727922" sldId="502"/>
            <ac:spMk id="4" creationId="{956BB500-CD2F-9316-2154-D4600A75AA6B}"/>
          </ac:spMkLst>
        </pc:spChg>
      </pc:sldChg>
      <pc:sldChg chg="add del">
        <pc:chgData name="Alexandra Allen" userId="e53e31f2-447a-429a-8b5b-798ad101f273" providerId="ADAL" clId="{DA53FDC5-57F8-4689-8BD7-0715F1A736E7}" dt="2023-09-13T05:54:27.622" v="903"/>
        <pc:sldMkLst>
          <pc:docMk/>
          <pc:sldMk cId="2652106815" sldId="502"/>
        </pc:sldMkLst>
      </pc:sldChg>
      <pc:sldChg chg="addSp delSp modSp new mod ord modNotesTx">
        <pc:chgData name="Alexandra Allen" userId="e53e31f2-447a-429a-8b5b-798ad101f273" providerId="ADAL" clId="{DA53FDC5-57F8-4689-8BD7-0715F1A736E7}" dt="2023-10-26T17:52:58.905" v="13104" actId="14100"/>
        <pc:sldMkLst>
          <pc:docMk/>
          <pc:sldMk cId="2564962005" sldId="503"/>
        </pc:sldMkLst>
        <pc:spChg chg="add del mod">
          <ac:chgData name="Alexandra Allen" userId="e53e31f2-447a-429a-8b5b-798ad101f273" providerId="ADAL" clId="{DA53FDC5-57F8-4689-8BD7-0715F1A736E7}" dt="2023-09-13T17:43:18.217" v="1769" actId="478"/>
          <ac:spMkLst>
            <pc:docMk/>
            <pc:sldMk cId="2564962005" sldId="503"/>
            <ac:spMk id="3" creationId="{80F231E5-7BB5-F1A4-9663-EF34E13F5098}"/>
          </ac:spMkLst>
        </pc:spChg>
        <pc:spChg chg="add del mod">
          <ac:chgData name="Alexandra Allen" userId="e53e31f2-447a-429a-8b5b-798ad101f273" providerId="ADAL" clId="{DA53FDC5-57F8-4689-8BD7-0715F1A736E7}" dt="2023-09-13T17:43:19.072" v="1771" actId="478"/>
          <ac:spMkLst>
            <pc:docMk/>
            <pc:sldMk cId="2564962005" sldId="503"/>
            <ac:spMk id="4" creationId="{AF842635-BC4B-090D-2404-2D6091FF734F}"/>
          </ac:spMkLst>
        </pc:spChg>
        <pc:spChg chg="add del mod">
          <ac:chgData name="Alexandra Allen" userId="e53e31f2-447a-429a-8b5b-798ad101f273" providerId="ADAL" clId="{DA53FDC5-57F8-4689-8BD7-0715F1A736E7}" dt="2023-09-13T17:31:33.530" v="1761" actId="478"/>
          <ac:spMkLst>
            <pc:docMk/>
            <pc:sldMk cId="2564962005" sldId="503"/>
            <ac:spMk id="5" creationId="{5EC5FCCB-3B62-030D-7F37-0B13F7B14F93}"/>
          </ac:spMkLst>
        </pc:spChg>
        <pc:spChg chg="add del mod">
          <ac:chgData name="Alexandra Allen" userId="e53e31f2-447a-429a-8b5b-798ad101f273" providerId="ADAL" clId="{DA53FDC5-57F8-4689-8BD7-0715F1A736E7}" dt="2023-09-13T17:45:15.427" v="1783" actId="478"/>
          <ac:spMkLst>
            <pc:docMk/>
            <pc:sldMk cId="2564962005" sldId="503"/>
            <ac:spMk id="6" creationId="{AF777C07-21A3-F58E-5442-64BF522EEBDC}"/>
          </ac:spMkLst>
        </pc:spChg>
        <pc:spChg chg="add mod">
          <ac:chgData name="Alexandra Allen" userId="e53e31f2-447a-429a-8b5b-798ad101f273" providerId="ADAL" clId="{DA53FDC5-57F8-4689-8BD7-0715F1A736E7}" dt="2023-10-13T20:57:17.762" v="8101" actId="113"/>
          <ac:spMkLst>
            <pc:docMk/>
            <pc:sldMk cId="2564962005" sldId="503"/>
            <ac:spMk id="7" creationId="{0D41A187-3E08-53E9-98BC-B7F1ADB7F96A}"/>
          </ac:spMkLst>
        </pc:spChg>
        <pc:spChg chg="add mod">
          <ac:chgData name="Alexandra Allen" userId="e53e31f2-447a-429a-8b5b-798ad101f273" providerId="ADAL" clId="{DA53FDC5-57F8-4689-8BD7-0715F1A736E7}" dt="2023-10-26T17:52:58.905" v="13104" actId="14100"/>
          <ac:spMkLst>
            <pc:docMk/>
            <pc:sldMk cId="2564962005" sldId="503"/>
            <ac:spMk id="8" creationId="{A4D66667-C0AA-48B0-A90C-8D12D6D31085}"/>
          </ac:spMkLst>
        </pc:spChg>
        <pc:spChg chg="add mod">
          <ac:chgData name="Alexandra Allen" userId="e53e31f2-447a-429a-8b5b-798ad101f273" providerId="ADAL" clId="{DA53FDC5-57F8-4689-8BD7-0715F1A736E7}" dt="2023-10-13T20:57:33.743" v="8106" actId="14100"/>
          <ac:spMkLst>
            <pc:docMk/>
            <pc:sldMk cId="2564962005" sldId="503"/>
            <ac:spMk id="9" creationId="{73781177-32EC-6CC8-003A-511362DF08AC}"/>
          </ac:spMkLst>
        </pc:spChg>
        <pc:spChg chg="add mod">
          <ac:chgData name="Alexandra Allen" userId="e53e31f2-447a-429a-8b5b-798ad101f273" providerId="ADAL" clId="{DA53FDC5-57F8-4689-8BD7-0715F1A736E7}" dt="2023-09-13T17:47:49.526" v="1865" actId="20577"/>
          <ac:spMkLst>
            <pc:docMk/>
            <pc:sldMk cId="2564962005" sldId="503"/>
            <ac:spMk id="11" creationId="{E13F5C28-A985-4075-2824-FA60E21ABE23}"/>
          </ac:spMkLst>
        </pc:spChg>
        <pc:spChg chg="add mod">
          <ac:chgData name="Alexandra Allen" userId="e53e31f2-447a-429a-8b5b-798ad101f273" providerId="ADAL" clId="{DA53FDC5-57F8-4689-8BD7-0715F1A736E7}" dt="2023-10-25T16:08:05.093" v="11695" actId="14100"/>
          <ac:spMkLst>
            <pc:docMk/>
            <pc:sldMk cId="2564962005" sldId="503"/>
            <ac:spMk id="12" creationId="{A16F8325-A9B5-3513-73C1-19E815807A19}"/>
          </ac:spMkLst>
        </pc:spChg>
        <pc:spChg chg="add mod">
          <ac:chgData name="Alexandra Allen" userId="e53e31f2-447a-429a-8b5b-798ad101f273" providerId="ADAL" clId="{DA53FDC5-57F8-4689-8BD7-0715F1A736E7}" dt="2023-09-14T05:01:24.264" v="2284" actId="20577"/>
          <ac:spMkLst>
            <pc:docMk/>
            <pc:sldMk cId="2564962005" sldId="503"/>
            <ac:spMk id="14" creationId="{BBD1674B-A872-7839-A716-AEBDD7EFD2F6}"/>
          </ac:spMkLst>
        </pc:spChg>
        <pc:picChg chg="add del mod modCrop">
          <ac:chgData name="Alexandra Allen" userId="e53e31f2-447a-429a-8b5b-798ad101f273" providerId="ADAL" clId="{DA53FDC5-57F8-4689-8BD7-0715F1A736E7}" dt="2023-09-14T05:01:49.850" v="2293" actId="478"/>
          <ac:picMkLst>
            <pc:docMk/>
            <pc:sldMk cId="2564962005" sldId="503"/>
            <ac:picMk id="4" creationId="{CAE77D2B-3BAD-DDB9-6CC1-A95CB394B2D4}"/>
          </ac:picMkLst>
        </pc:picChg>
        <pc:picChg chg="add mod modCrop">
          <ac:chgData name="Alexandra Allen" userId="e53e31f2-447a-429a-8b5b-798ad101f273" providerId="ADAL" clId="{DA53FDC5-57F8-4689-8BD7-0715F1A736E7}" dt="2023-09-14T05:02:32.529" v="2303" actId="1076"/>
          <ac:picMkLst>
            <pc:docMk/>
            <pc:sldMk cId="2564962005" sldId="503"/>
            <ac:picMk id="6" creationId="{CF347FC1-45E8-08CD-A4E9-0A4D349A11C5}"/>
          </ac:picMkLst>
        </pc:picChg>
        <pc:picChg chg="add del mod modCrop">
          <ac:chgData name="Alexandra Allen" userId="e53e31f2-447a-429a-8b5b-798ad101f273" providerId="ADAL" clId="{DA53FDC5-57F8-4689-8BD7-0715F1A736E7}" dt="2023-09-13T17:44:46.382" v="1772" actId="478"/>
          <ac:picMkLst>
            <pc:docMk/>
            <pc:sldMk cId="2564962005" sldId="503"/>
            <ac:picMk id="8" creationId="{F395251C-67D8-DD4E-6EF6-B1C5377C0C6B}"/>
          </ac:picMkLst>
        </pc:picChg>
        <pc:picChg chg="add del mod modCrop">
          <ac:chgData name="Alexandra Allen" userId="e53e31f2-447a-429a-8b5b-798ad101f273" providerId="ADAL" clId="{DA53FDC5-57F8-4689-8BD7-0715F1A736E7}" dt="2023-09-14T05:01:50.825" v="2294" actId="478"/>
          <ac:picMkLst>
            <pc:docMk/>
            <pc:sldMk cId="2564962005" sldId="503"/>
            <ac:picMk id="10" creationId="{76F1778F-DCAA-9BED-D39B-E61957AD9984}"/>
          </ac:picMkLst>
        </pc:picChg>
        <pc:picChg chg="add del mod modCrop">
          <ac:chgData name="Alexandra Allen" userId="e53e31f2-447a-429a-8b5b-798ad101f273" providerId="ADAL" clId="{DA53FDC5-57F8-4689-8BD7-0715F1A736E7}" dt="2023-09-14T05:01:52.538" v="2295" actId="478"/>
          <ac:picMkLst>
            <pc:docMk/>
            <pc:sldMk cId="2564962005" sldId="503"/>
            <ac:picMk id="13" creationId="{E8DEAAF0-6B0E-6895-CAB0-4073C5F98458}"/>
          </ac:picMkLst>
        </pc:picChg>
      </pc:sldChg>
      <pc:sldChg chg="modSp add del mod ord modNotesTx">
        <pc:chgData name="Alexandra Allen" userId="e53e31f2-447a-429a-8b5b-798ad101f273" providerId="ADAL" clId="{DA53FDC5-57F8-4689-8BD7-0715F1A736E7}" dt="2023-09-13T06:34:03.453" v="1645" actId="47"/>
        <pc:sldMkLst>
          <pc:docMk/>
          <pc:sldMk cId="626260668" sldId="504"/>
        </pc:sldMkLst>
        <pc:spChg chg="mod">
          <ac:chgData name="Alexandra Allen" userId="e53e31f2-447a-429a-8b5b-798ad101f273" providerId="ADAL" clId="{DA53FDC5-57F8-4689-8BD7-0715F1A736E7}" dt="2023-09-13T06:04:05.116" v="1644" actId="20577"/>
          <ac:spMkLst>
            <pc:docMk/>
            <pc:sldMk cId="626260668" sldId="504"/>
            <ac:spMk id="2" creationId="{79CBADD5-858D-96F1-A9C5-14425D190CF4}"/>
          </ac:spMkLst>
        </pc:spChg>
        <pc:spChg chg="mod">
          <ac:chgData name="Alexandra Allen" userId="e53e31f2-447a-429a-8b5b-798ad101f273" providerId="ADAL" clId="{DA53FDC5-57F8-4689-8BD7-0715F1A736E7}" dt="2023-09-13T06:03:24.791" v="1524" actId="20577"/>
          <ac:spMkLst>
            <pc:docMk/>
            <pc:sldMk cId="626260668" sldId="504"/>
            <ac:spMk id="4" creationId="{956BB500-CD2F-9316-2154-D4600A75AA6B}"/>
          </ac:spMkLst>
        </pc:spChg>
      </pc:sldChg>
      <pc:sldChg chg="addSp delSp modSp add mod modNotesTx">
        <pc:chgData name="Alexandra Allen" userId="e53e31f2-447a-429a-8b5b-798ad101f273" providerId="ADAL" clId="{DA53FDC5-57F8-4689-8BD7-0715F1A736E7}" dt="2023-10-25T20:11:41.818" v="12275" actId="20577"/>
        <pc:sldMkLst>
          <pc:docMk/>
          <pc:sldMk cId="3077344162" sldId="504"/>
        </pc:sldMkLst>
        <pc:spChg chg="mod">
          <ac:chgData name="Alexandra Allen" userId="e53e31f2-447a-429a-8b5b-798ad101f273" providerId="ADAL" clId="{DA53FDC5-57F8-4689-8BD7-0715F1A736E7}" dt="2023-10-25T17:16:03.935" v="12026" actId="1076"/>
          <ac:spMkLst>
            <pc:docMk/>
            <pc:sldMk cId="3077344162" sldId="504"/>
            <ac:spMk id="4" creationId="{A9527460-CD0A-A055-03EF-185C5FFE8BB9}"/>
          </ac:spMkLst>
        </pc:spChg>
        <pc:spChg chg="add del mod">
          <ac:chgData name="Alexandra Allen" userId="e53e31f2-447a-429a-8b5b-798ad101f273" providerId="ADAL" clId="{DA53FDC5-57F8-4689-8BD7-0715F1A736E7}" dt="2023-09-14T04:53:34.526" v="1897" actId="3680"/>
          <ac:spMkLst>
            <pc:docMk/>
            <pc:sldMk cId="3077344162" sldId="504"/>
            <ac:spMk id="5" creationId="{185CD87E-A817-33F9-CD48-EF8562AAD7F2}"/>
          </ac:spMkLst>
        </pc:spChg>
        <pc:graphicFrameChg chg="add mod ord modGraphic">
          <ac:chgData name="Alexandra Allen" userId="e53e31f2-447a-429a-8b5b-798ad101f273" providerId="ADAL" clId="{DA53FDC5-57F8-4689-8BD7-0715F1A736E7}" dt="2023-10-25T17:16:41.272" v="12034" actId="255"/>
          <ac:graphicFrameMkLst>
            <pc:docMk/>
            <pc:sldMk cId="3077344162" sldId="504"/>
            <ac:graphicFrameMk id="6" creationId="{BF661E79-2093-1F32-0641-8DC68C2CB76A}"/>
          </ac:graphicFrameMkLst>
        </pc:graphicFrameChg>
        <pc:graphicFrameChg chg="del mod">
          <ac:chgData name="Alexandra Allen" userId="e53e31f2-447a-429a-8b5b-798ad101f273" providerId="ADAL" clId="{DA53FDC5-57F8-4689-8BD7-0715F1A736E7}" dt="2023-09-14T04:53:14.476" v="1896" actId="478"/>
          <ac:graphicFrameMkLst>
            <pc:docMk/>
            <pc:sldMk cId="3077344162" sldId="504"/>
            <ac:graphicFrameMk id="7" creationId="{AC9BC1B1-1156-0F8E-52A9-97B2E75FE6BF}"/>
          </ac:graphicFrameMkLst>
        </pc:graphicFrameChg>
      </pc:sldChg>
      <pc:sldChg chg="modSp new del mod modNotesTx">
        <pc:chgData name="Alexandra Allen" userId="e53e31f2-447a-429a-8b5b-798ad101f273" providerId="ADAL" clId="{DA53FDC5-57F8-4689-8BD7-0715F1A736E7}" dt="2023-10-23T17:52:41.008" v="11395" actId="47"/>
        <pc:sldMkLst>
          <pc:docMk/>
          <pc:sldMk cId="369174925" sldId="505"/>
        </pc:sldMkLst>
        <pc:spChg chg="mod">
          <ac:chgData name="Alexandra Allen" userId="e53e31f2-447a-429a-8b5b-798ad101f273" providerId="ADAL" clId="{DA53FDC5-57F8-4689-8BD7-0715F1A736E7}" dt="2023-09-14T05:27:08.984" v="3422" actId="20577"/>
          <ac:spMkLst>
            <pc:docMk/>
            <pc:sldMk cId="369174925" sldId="505"/>
            <ac:spMk id="2" creationId="{627EB035-0A81-9C6F-AC31-8C7422690CCA}"/>
          </ac:spMkLst>
        </pc:spChg>
        <pc:spChg chg="mod">
          <ac:chgData name="Alexandra Allen" userId="e53e31f2-447a-429a-8b5b-798ad101f273" providerId="ADAL" clId="{DA53FDC5-57F8-4689-8BD7-0715F1A736E7}" dt="2023-09-14T05:26:20.385" v="3314" actId="1076"/>
          <ac:spMkLst>
            <pc:docMk/>
            <pc:sldMk cId="369174925" sldId="505"/>
            <ac:spMk id="3" creationId="{FC9FFB83-FF15-336A-A53F-60E173008297}"/>
          </ac:spMkLst>
        </pc:spChg>
        <pc:spChg chg="mod">
          <ac:chgData name="Alexandra Allen" userId="e53e31f2-447a-429a-8b5b-798ad101f273" providerId="ADAL" clId="{DA53FDC5-57F8-4689-8BD7-0715F1A736E7}" dt="2023-09-14T05:26:20.385" v="3314" actId="1076"/>
          <ac:spMkLst>
            <pc:docMk/>
            <pc:sldMk cId="369174925" sldId="505"/>
            <ac:spMk id="4" creationId="{B04DEB5E-01D5-3480-B0FE-562B230317FC}"/>
          </ac:spMkLst>
        </pc:spChg>
      </pc:sldChg>
      <pc:sldChg chg="addSp delSp modSp add mod ord modNotesTx">
        <pc:chgData name="Alexandra Allen" userId="e53e31f2-447a-429a-8b5b-798ad101f273" providerId="ADAL" clId="{DA53FDC5-57F8-4689-8BD7-0715F1A736E7}" dt="2023-10-25T20:13:09.838" v="12326" actId="20577"/>
        <pc:sldMkLst>
          <pc:docMk/>
          <pc:sldMk cId="627322089" sldId="506"/>
        </pc:sldMkLst>
        <pc:spChg chg="del mod">
          <ac:chgData name="Alexandra Allen" userId="e53e31f2-447a-429a-8b5b-798ad101f273" providerId="ADAL" clId="{DA53FDC5-57F8-4689-8BD7-0715F1A736E7}" dt="2023-10-25T15:26:54.958" v="11549" actId="478"/>
          <ac:spMkLst>
            <pc:docMk/>
            <pc:sldMk cId="627322089" sldId="506"/>
            <ac:spMk id="2" creationId="{627EB035-0A81-9C6F-AC31-8C7422690CCA}"/>
          </ac:spMkLst>
        </pc:spChg>
        <pc:spChg chg="mod">
          <ac:chgData name="Alexandra Allen" userId="e53e31f2-447a-429a-8b5b-798ad101f273" providerId="ADAL" clId="{DA53FDC5-57F8-4689-8BD7-0715F1A736E7}" dt="2023-10-25T15:28:14.248" v="11572" actId="1076"/>
          <ac:spMkLst>
            <pc:docMk/>
            <pc:sldMk cId="627322089" sldId="506"/>
            <ac:spMk id="3" creationId="{FC9FFB83-FF15-336A-A53F-60E173008297}"/>
          </ac:spMkLst>
        </pc:spChg>
        <pc:spChg chg="mod">
          <ac:chgData name="Alexandra Allen" userId="e53e31f2-447a-429a-8b5b-798ad101f273" providerId="ADAL" clId="{DA53FDC5-57F8-4689-8BD7-0715F1A736E7}" dt="2023-10-25T15:28:10.948" v="11571" actId="1076"/>
          <ac:spMkLst>
            <pc:docMk/>
            <pc:sldMk cId="627322089" sldId="506"/>
            <ac:spMk id="4" creationId="{B04DEB5E-01D5-3480-B0FE-562B230317FC}"/>
          </ac:spMkLst>
        </pc:spChg>
        <pc:spChg chg="add mod ord">
          <ac:chgData name="Alexandra Allen" userId="e53e31f2-447a-429a-8b5b-798ad101f273" providerId="ADAL" clId="{DA53FDC5-57F8-4689-8BD7-0715F1A736E7}" dt="2023-10-25T15:27:17.984" v="11553" actId="14100"/>
          <ac:spMkLst>
            <pc:docMk/>
            <pc:sldMk cId="627322089" sldId="506"/>
            <ac:spMk id="5" creationId="{6312B383-349C-5A27-6E69-8D1C7B21F026}"/>
          </ac:spMkLst>
        </pc:spChg>
        <pc:picChg chg="add del mod">
          <ac:chgData name="Alexandra Allen" userId="e53e31f2-447a-429a-8b5b-798ad101f273" providerId="ADAL" clId="{DA53FDC5-57F8-4689-8BD7-0715F1A736E7}" dt="2023-10-25T15:26:32.611" v="11543" actId="478"/>
          <ac:picMkLst>
            <pc:docMk/>
            <pc:sldMk cId="627322089" sldId="506"/>
            <ac:picMk id="6" creationId="{B891868C-7A93-7BDF-7D71-24AB28DEC748}"/>
          </ac:picMkLst>
        </pc:picChg>
        <pc:picChg chg="add del mod ord">
          <ac:chgData name="Alexandra Allen" userId="e53e31f2-447a-429a-8b5b-798ad101f273" providerId="ADAL" clId="{DA53FDC5-57F8-4689-8BD7-0715F1A736E7}" dt="2023-10-25T15:27:56.997" v="11567" actId="478"/>
          <ac:picMkLst>
            <pc:docMk/>
            <pc:sldMk cId="627322089" sldId="506"/>
            <ac:picMk id="7" creationId="{0ED429B4-463E-EDA8-16EA-EF309E8D27F6}"/>
          </ac:picMkLst>
        </pc:picChg>
        <pc:picChg chg="add del mod">
          <ac:chgData name="Alexandra Allen" userId="e53e31f2-447a-429a-8b5b-798ad101f273" providerId="ADAL" clId="{DA53FDC5-57F8-4689-8BD7-0715F1A736E7}" dt="2023-10-25T15:27:33.531" v="11558" actId="478"/>
          <ac:picMkLst>
            <pc:docMk/>
            <pc:sldMk cId="627322089" sldId="506"/>
            <ac:picMk id="8" creationId="{F4817482-5E01-D7BA-00C0-6EED72FFB121}"/>
          </ac:picMkLst>
        </pc:picChg>
        <pc:picChg chg="add mod">
          <ac:chgData name="Alexandra Allen" userId="e53e31f2-447a-429a-8b5b-798ad101f273" providerId="ADAL" clId="{DA53FDC5-57F8-4689-8BD7-0715F1A736E7}" dt="2023-10-25T15:27:48.543" v="11564" actId="1076"/>
          <ac:picMkLst>
            <pc:docMk/>
            <pc:sldMk cId="627322089" sldId="506"/>
            <ac:picMk id="9" creationId="{FE3747C8-CC63-F1D2-CB39-2CDC8DAC07A1}"/>
          </ac:picMkLst>
        </pc:picChg>
      </pc:sldChg>
      <pc:sldChg chg="add del">
        <pc:chgData name="Alexandra Allen" userId="e53e31f2-447a-429a-8b5b-798ad101f273" providerId="ADAL" clId="{DA53FDC5-57F8-4689-8BD7-0715F1A736E7}" dt="2023-10-03T20:09:04.129" v="5353" actId="47"/>
        <pc:sldMkLst>
          <pc:docMk/>
          <pc:sldMk cId="1615128167" sldId="507"/>
        </pc:sldMkLst>
      </pc:sldChg>
      <pc:sldChg chg="add del">
        <pc:chgData name="Alexandra Allen" userId="e53e31f2-447a-429a-8b5b-798ad101f273" providerId="ADAL" clId="{DA53FDC5-57F8-4689-8BD7-0715F1A736E7}" dt="2023-09-26T23:42:20.457" v="4973"/>
        <pc:sldMkLst>
          <pc:docMk/>
          <pc:sldMk cId="2615363685" sldId="507"/>
        </pc:sldMkLst>
      </pc:sldChg>
      <pc:sldChg chg="new del modNotesTx">
        <pc:chgData name="Alexandra Allen" userId="e53e31f2-447a-429a-8b5b-798ad101f273" providerId="ADAL" clId="{DA53FDC5-57F8-4689-8BD7-0715F1A736E7}" dt="2023-10-13T21:07:41.337" v="10258" actId="47"/>
        <pc:sldMkLst>
          <pc:docMk/>
          <pc:sldMk cId="3974420609" sldId="507"/>
        </pc:sldMkLst>
      </pc:sldChg>
      <pc:sldChg chg="modSp add del mod modNotesTx">
        <pc:chgData name="Alexandra Allen" userId="e53e31f2-447a-429a-8b5b-798ad101f273" providerId="ADAL" clId="{DA53FDC5-57F8-4689-8BD7-0715F1A736E7}" dt="2023-10-24T16:31:21.876" v="11483" actId="47"/>
        <pc:sldMkLst>
          <pc:docMk/>
          <pc:sldMk cId="3883998814" sldId="508"/>
        </pc:sldMkLst>
        <pc:spChg chg="mod">
          <ac:chgData name="Alexandra Allen" userId="e53e31f2-447a-429a-8b5b-798ad101f273" providerId="ADAL" clId="{DA53FDC5-57F8-4689-8BD7-0715F1A736E7}" dt="2023-10-13T21:07:34.691" v="10257" actId="20577"/>
          <ac:spMkLst>
            <pc:docMk/>
            <pc:sldMk cId="3883998814" sldId="508"/>
            <ac:spMk id="2" creationId="{627EB035-0A81-9C6F-AC31-8C7422690CCA}"/>
          </ac:spMkLst>
        </pc:spChg>
        <pc:spChg chg="mod">
          <ac:chgData name="Alexandra Allen" userId="e53e31f2-447a-429a-8b5b-798ad101f273" providerId="ADAL" clId="{DA53FDC5-57F8-4689-8BD7-0715F1A736E7}" dt="2023-10-13T21:07:15.248" v="10162" actId="20577"/>
          <ac:spMkLst>
            <pc:docMk/>
            <pc:sldMk cId="3883998814" sldId="508"/>
            <ac:spMk id="3" creationId="{FC9FFB83-FF15-336A-A53F-60E173008297}"/>
          </ac:spMkLst>
        </pc:spChg>
        <pc:spChg chg="mod">
          <ac:chgData name="Alexandra Allen" userId="e53e31f2-447a-429a-8b5b-798ad101f273" providerId="ADAL" clId="{DA53FDC5-57F8-4689-8BD7-0715F1A736E7}" dt="2023-10-13T21:07:24.807" v="10211" actId="20577"/>
          <ac:spMkLst>
            <pc:docMk/>
            <pc:sldMk cId="3883998814" sldId="508"/>
            <ac:spMk id="4" creationId="{B04DEB5E-01D5-3480-B0FE-562B230317FC}"/>
          </ac:spMkLst>
        </pc:spChg>
      </pc:sldChg>
      <pc:sldChg chg="add del setBg modNotesTx">
        <pc:chgData name="Alexandra Allen" userId="e53e31f2-447a-429a-8b5b-798ad101f273" providerId="ADAL" clId="{DA53FDC5-57F8-4689-8BD7-0715F1A736E7}" dt="2023-10-25T13:42:37.346" v="11533" actId="47"/>
        <pc:sldMkLst>
          <pc:docMk/>
          <pc:sldMk cId="1927915163" sldId="509"/>
        </pc:sldMkLst>
      </pc:sldChg>
      <pc:sldChg chg="add modNotesTx">
        <pc:chgData name="Alexandra Allen" userId="e53e31f2-447a-429a-8b5b-798ad101f273" providerId="ADAL" clId="{DA53FDC5-57F8-4689-8BD7-0715F1A736E7}" dt="2023-10-25T13:42:31.582" v="11532"/>
        <pc:sldMkLst>
          <pc:docMk/>
          <pc:sldMk cId="1471026289" sldId="510"/>
        </pc:sldMkLst>
      </pc:sldChg>
      <pc:sldChg chg="add del">
        <pc:chgData name="Alexandra Allen" userId="e53e31f2-447a-429a-8b5b-798ad101f273" providerId="ADAL" clId="{DA53FDC5-57F8-4689-8BD7-0715F1A736E7}" dt="2023-10-25T13:38:16.989" v="11505" actId="47"/>
        <pc:sldMkLst>
          <pc:docMk/>
          <pc:sldMk cId="1546450502" sldId="510"/>
        </pc:sldMkLst>
      </pc:sldChg>
      <pc:sldChg chg="add del setBg">
        <pc:chgData name="Alexandra Allen" userId="e53e31f2-447a-429a-8b5b-798ad101f273" providerId="ADAL" clId="{DA53FDC5-57F8-4689-8BD7-0715F1A736E7}" dt="2023-10-25T13:39:44.046" v="11510" actId="47"/>
        <pc:sldMkLst>
          <pc:docMk/>
          <pc:sldMk cId="3548677529" sldId="510"/>
        </pc:sldMkLst>
      </pc:sldChg>
      <pc:sldChg chg="add del setBg">
        <pc:chgData name="Alexandra Allen" userId="e53e31f2-447a-429a-8b5b-798ad101f273" providerId="ADAL" clId="{DA53FDC5-57F8-4689-8BD7-0715F1A736E7}" dt="2023-10-25T13:42:22.723" v="11530"/>
        <pc:sldMkLst>
          <pc:docMk/>
          <pc:sldMk cId="3851689122" sldId="510"/>
        </pc:sldMkLst>
      </pc:sldChg>
      <pc:sldChg chg="modSp add del mod modClrScheme chgLayout">
        <pc:chgData name="Alexandra Allen" userId="e53e31f2-447a-429a-8b5b-798ad101f273" providerId="ADAL" clId="{DA53FDC5-57F8-4689-8BD7-0715F1A736E7}" dt="2023-10-25T13:42:22.762" v="11531"/>
        <pc:sldMkLst>
          <pc:docMk/>
          <pc:sldMk cId="1546450502" sldId="511"/>
        </pc:sldMkLst>
        <pc:spChg chg="mod ord">
          <ac:chgData name="Alexandra Allen" userId="e53e31f2-447a-429a-8b5b-798ad101f273" providerId="ADAL" clId="{DA53FDC5-57F8-4689-8BD7-0715F1A736E7}" dt="2023-10-25T13:41:43.512" v="11523" actId="700"/>
          <ac:spMkLst>
            <pc:docMk/>
            <pc:sldMk cId="1546450502" sldId="511"/>
            <ac:spMk id="2" creationId="{93D8A44C-5180-F3F6-7C52-C42B7F94DF55}"/>
          </ac:spMkLst>
        </pc:spChg>
        <pc:spChg chg="mod ord">
          <ac:chgData name="Alexandra Allen" userId="e53e31f2-447a-429a-8b5b-798ad101f273" providerId="ADAL" clId="{DA53FDC5-57F8-4689-8BD7-0715F1A736E7}" dt="2023-10-25T13:41:43.512" v="11523" actId="700"/>
          <ac:spMkLst>
            <pc:docMk/>
            <pc:sldMk cId="1546450502" sldId="511"/>
            <ac:spMk id="3" creationId="{9630AC90-9ABA-C7F7-7802-562341D9BD5E}"/>
          </ac:spMkLst>
        </pc:spChg>
        <pc:spChg chg="mod">
          <ac:chgData name="Alexandra Allen" userId="e53e31f2-447a-429a-8b5b-798ad101f273" providerId="ADAL" clId="{DA53FDC5-57F8-4689-8BD7-0715F1A736E7}" dt="2023-10-25T13:39:48.602" v="11511" actId="14100"/>
          <ac:spMkLst>
            <pc:docMk/>
            <pc:sldMk cId="1546450502" sldId="511"/>
            <ac:spMk id="4" creationId="{EF41A4B8-D667-1DAD-BD61-2273F73BDA7F}"/>
          </ac:spMkLst>
        </pc:spChg>
      </pc:sldChg>
      <pc:sldChg chg="modSp add del mod setBg">
        <pc:chgData name="Alexandra Allen" userId="e53e31f2-447a-429a-8b5b-798ad101f273" providerId="ADAL" clId="{DA53FDC5-57F8-4689-8BD7-0715F1A736E7}" dt="2023-10-25T13:38:16.989" v="11505" actId="47"/>
        <pc:sldMkLst>
          <pc:docMk/>
          <pc:sldMk cId="2542342162" sldId="511"/>
        </pc:sldMkLst>
        <pc:spChg chg="mod">
          <ac:chgData name="Alexandra Allen" userId="e53e31f2-447a-429a-8b5b-798ad101f273" providerId="ADAL" clId="{DA53FDC5-57F8-4689-8BD7-0715F1A736E7}" dt="2023-10-24T16:31:04.598" v="11480" actId="27636"/>
          <ac:spMkLst>
            <pc:docMk/>
            <pc:sldMk cId="2542342162" sldId="511"/>
            <ac:spMk id="12" creationId="{CFEE8295-D268-6E09-4305-2FFB4D21ABA2}"/>
          </ac:spMkLst>
        </pc:spChg>
      </pc:sldChg>
      <pc:sldChg chg="modSp add del mod setBg">
        <pc:chgData name="Alexandra Allen" userId="e53e31f2-447a-429a-8b5b-798ad101f273" providerId="ADAL" clId="{DA53FDC5-57F8-4689-8BD7-0715F1A736E7}" dt="2023-10-25T13:42:22.762" v="11531"/>
        <pc:sldMkLst>
          <pc:docMk/>
          <pc:sldMk cId="2542342162" sldId="512"/>
        </pc:sldMkLst>
        <pc:spChg chg="mod">
          <ac:chgData name="Alexandra Allen" userId="e53e31f2-447a-429a-8b5b-798ad101f273" providerId="ADAL" clId="{DA53FDC5-57F8-4689-8BD7-0715F1A736E7}" dt="2023-10-25T13:42:22.723" v="11530"/>
          <ac:spMkLst>
            <pc:docMk/>
            <pc:sldMk cId="2542342162" sldId="512"/>
            <ac:spMk id="12" creationId="{CFEE8295-D268-6E09-4305-2FFB4D21ABA2}"/>
          </ac:spMkLst>
        </pc:spChg>
      </pc:sldChg>
      <pc:sldChg chg="modSp add del mod setBg">
        <pc:chgData name="Alexandra Allen" userId="e53e31f2-447a-429a-8b5b-798ad101f273" providerId="ADAL" clId="{DA53FDC5-57F8-4689-8BD7-0715F1A736E7}" dt="2023-10-25T13:38:16.989" v="11505" actId="47"/>
        <pc:sldMkLst>
          <pc:docMk/>
          <pc:sldMk cId="3508835529" sldId="512"/>
        </pc:sldMkLst>
        <pc:spChg chg="mod">
          <ac:chgData name="Alexandra Allen" userId="e53e31f2-447a-429a-8b5b-798ad101f273" providerId="ADAL" clId="{DA53FDC5-57F8-4689-8BD7-0715F1A736E7}" dt="2023-10-24T16:31:04.608" v="11481" actId="27636"/>
          <ac:spMkLst>
            <pc:docMk/>
            <pc:sldMk cId="3508835529" sldId="512"/>
            <ac:spMk id="2" creationId="{D695DC30-67CF-A3D2-D308-80E618161FD6}"/>
          </ac:spMkLst>
        </pc:spChg>
      </pc:sldChg>
      <pc:sldChg chg="modSp add del mod setBg">
        <pc:chgData name="Alexandra Allen" userId="e53e31f2-447a-429a-8b5b-798ad101f273" providerId="ADAL" clId="{DA53FDC5-57F8-4689-8BD7-0715F1A736E7}" dt="2023-10-25T13:42:22.762" v="11531"/>
        <pc:sldMkLst>
          <pc:docMk/>
          <pc:sldMk cId="3508835529" sldId="513"/>
        </pc:sldMkLst>
        <pc:spChg chg="mod">
          <ac:chgData name="Alexandra Allen" userId="e53e31f2-447a-429a-8b5b-798ad101f273" providerId="ADAL" clId="{DA53FDC5-57F8-4689-8BD7-0715F1A736E7}" dt="2023-10-25T13:42:22.723" v="11530"/>
          <ac:spMkLst>
            <pc:docMk/>
            <pc:sldMk cId="3508835529" sldId="513"/>
            <ac:spMk id="2" creationId="{D695DC30-67CF-A3D2-D308-80E618161FD6}"/>
          </ac:spMkLst>
        </pc:spChg>
      </pc:sldChg>
      <pc:sldChg chg="add del">
        <pc:chgData name="Alexandra Allen" userId="e53e31f2-447a-429a-8b5b-798ad101f273" providerId="ADAL" clId="{DA53FDC5-57F8-4689-8BD7-0715F1A736E7}" dt="2023-10-25T15:25:13.047" v="11536"/>
        <pc:sldMkLst>
          <pc:docMk/>
          <pc:sldMk cId="1549710571" sldId="514"/>
        </pc:sldMkLst>
      </pc:sldChg>
      <pc:sldMasterChg chg="delSldLayout modSldLayout">
        <pc:chgData name="Alexandra Allen" userId="e53e31f2-447a-429a-8b5b-798ad101f273" providerId="ADAL" clId="{DA53FDC5-57F8-4689-8BD7-0715F1A736E7}" dt="2023-10-25T13:42:37.346" v="11533" actId="47"/>
        <pc:sldMasterMkLst>
          <pc:docMk/>
          <pc:sldMasterMk cId="588681049" sldId="2147483648"/>
        </pc:sldMasterMkLst>
        <pc:sldLayoutChg chg="addSp delSp modSp mod">
          <pc:chgData name="Alexandra Allen" userId="e53e31f2-447a-429a-8b5b-798ad101f273" providerId="ADAL" clId="{DA53FDC5-57F8-4689-8BD7-0715F1A736E7}" dt="2023-09-26T23:18:47.968" v="4956"/>
          <pc:sldLayoutMkLst>
            <pc:docMk/>
            <pc:sldMasterMk cId="588681049" sldId="2147483648"/>
            <pc:sldLayoutMk cId="1015319370" sldId="2147483677"/>
          </pc:sldLayoutMkLst>
          <pc:grpChg chg="del">
            <ac:chgData name="Alexandra Allen" userId="e53e31f2-447a-429a-8b5b-798ad101f273" providerId="ADAL" clId="{DA53FDC5-57F8-4689-8BD7-0715F1A736E7}" dt="2023-09-26T23:18:33.370" v="4952" actId="478"/>
            <ac:grpSpMkLst>
              <pc:docMk/>
              <pc:sldMasterMk cId="588681049" sldId="2147483648"/>
              <pc:sldLayoutMk cId="1015319370" sldId="2147483677"/>
              <ac:grpSpMk id="16" creationId="{00000000-0000-0000-0000-000000000000}"/>
            </ac:grpSpMkLst>
          </pc:grpChg>
          <pc:picChg chg="add mod">
            <ac:chgData name="Alexandra Allen" userId="e53e31f2-447a-429a-8b5b-798ad101f273" providerId="ADAL" clId="{DA53FDC5-57F8-4689-8BD7-0715F1A736E7}" dt="2023-09-26T23:18:47.968" v="4956"/>
            <ac:picMkLst>
              <pc:docMk/>
              <pc:sldMasterMk cId="588681049" sldId="2147483648"/>
              <pc:sldLayoutMk cId="1015319370" sldId="2147483677"/>
              <ac:picMk id="2" creationId="{BD5BC3EC-DC33-01FC-51D0-08D0D547FA44}"/>
            </ac:picMkLst>
          </pc:picChg>
        </pc:sldLayoutChg>
        <pc:sldLayoutChg chg="addSp delSp modSp mod">
          <pc:chgData name="Alexandra Allen" userId="e53e31f2-447a-429a-8b5b-798ad101f273" providerId="ADAL" clId="{DA53FDC5-57F8-4689-8BD7-0715F1A736E7}" dt="2023-09-26T23:20:03.772" v="4967" actId="207"/>
          <pc:sldLayoutMkLst>
            <pc:docMk/>
            <pc:sldMasterMk cId="588681049" sldId="2147483648"/>
            <pc:sldLayoutMk cId="1919399477" sldId="2147483685"/>
          </pc:sldLayoutMkLst>
          <pc:spChg chg="mod">
            <ac:chgData name="Alexandra Allen" userId="e53e31f2-447a-429a-8b5b-798ad101f273" providerId="ADAL" clId="{DA53FDC5-57F8-4689-8BD7-0715F1A736E7}" dt="2023-09-26T23:20:03.772" v="4967" actId="207"/>
            <ac:spMkLst>
              <pc:docMk/>
              <pc:sldMasterMk cId="588681049" sldId="2147483648"/>
              <pc:sldLayoutMk cId="1919399477" sldId="2147483685"/>
              <ac:spMk id="6" creationId="{00000000-0000-0000-0000-000000000000}"/>
            </ac:spMkLst>
          </pc:spChg>
          <pc:spChg chg="del mod">
            <ac:chgData name="Alexandra Allen" userId="e53e31f2-447a-429a-8b5b-798ad101f273" providerId="ADAL" clId="{DA53FDC5-57F8-4689-8BD7-0715F1A736E7}" dt="2023-09-14T05:24:31.334" v="3142" actId="478"/>
            <ac:spMkLst>
              <pc:docMk/>
              <pc:sldMasterMk cId="588681049" sldId="2147483648"/>
              <pc:sldLayoutMk cId="1919399477" sldId="2147483685"/>
              <ac:spMk id="10" creationId="{00000000-0000-0000-0000-000000000000}"/>
            </ac:spMkLst>
          </pc:spChg>
          <pc:grpChg chg="add del">
            <ac:chgData name="Alexandra Allen" userId="e53e31f2-447a-429a-8b5b-798ad101f273" providerId="ADAL" clId="{DA53FDC5-57F8-4689-8BD7-0715F1A736E7}" dt="2023-09-26T23:19:16.093" v="4957" actId="478"/>
            <ac:grpSpMkLst>
              <pc:docMk/>
              <pc:sldMasterMk cId="588681049" sldId="2147483648"/>
              <pc:sldLayoutMk cId="1919399477" sldId="2147483685"/>
              <ac:grpSpMk id="7" creationId="{00000000-0000-0000-0000-000000000000}"/>
            </ac:grpSpMkLst>
          </pc:grpChg>
          <pc:picChg chg="del">
            <ac:chgData name="Alexandra Allen" userId="e53e31f2-447a-429a-8b5b-798ad101f273" providerId="ADAL" clId="{DA53FDC5-57F8-4689-8BD7-0715F1A736E7}" dt="2023-09-14T05:24:20.602" v="3138" actId="478"/>
            <ac:picMkLst>
              <pc:docMk/>
              <pc:sldMasterMk cId="588681049" sldId="2147483648"/>
              <pc:sldLayoutMk cId="1919399477" sldId="2147483685"/>
              <ac:picMk id="65" creationId="{00000000-0000-0000-0000-000000000000}"/>
            </ac:picMkLst>
          </pc:picChg>
        </pc:sldLayoutChg>
        <pc:sldLayoutChg chg="addSp delSp modSp mod">
          <pc:chgData name="Alexandra Allen" userId="e53e31f2-447a-429a-8b5b-798ad101f273" providerId="ADAL" clId="{DA53FDC5-57F8-4689-8BD7-0715F1A736E7}" dt="2023-09-26T23:18:15.113" v="4949" actId="1076"/>
          <pc:sldLayoutMkLst>
            <pc:docMk/>
            <pc:sldMasterMk cId="588681049" sldId="2147483648"/>
            <pc:sldLayoutMk cId="3798853444" sldId="2147483717"/>
          </pc:sldLayoutMkLst>
          <pc:grpChg chg="del">
            <ac:chgData name="Alexandra Allen" userId="e53e31f2-447a-429a-8b5b-798ad101f273" providerId="ADAL" clId="{DA53FDC5-57F8-4689-8BD7-0715F1A736E7}" dt="2023-09-26T23:18:10.440" v="4946" actId="478"/>
            <ac:grpSpMkLst>
              <pc:docMk/>
              <pc:sldMasterMk cId="588681049" sldId="2147483648"/>
              <pc:sldLayoutMk cId="3798853444" sldId="2147483717"/>
              <ac:grpSpMk id="16" creationId="{00000000-0000-0000-0000-000000000000}"/>
            </ac:grpSpMkLst>
          </pc:grpChg>
          <pc:picChg chg="add mod">
            <ac:chgData name="Alexandra Allen" userId="e53e31f2-447a-429a-8b5b-798ad101f273" providerId="ADAL" clId="{DA53FDC5-57F8-4689-8BD7-0715F1A736E7}" dt="2023-09-26T23:18:15.113" v="4949" actId="1076"/>
            <ac:picMkLst>
              <pc:docMk/>
              <pc:sldMasterMk cId="588681049" sldId="2147483648"/>
              <pc:sldLayoutMk cId="3798853444" sldId="2147483717"/>
              <ac:picMk id="2" creationId="{3E5D8578-D481-27B3-46B4-48C922140F91}"/>
            </ac:picMkLst>
          </pc:picChg>
        </pc:sldLayoutChg>
        <pc:sldLayoutChg chg="del">
          <pc:chgData name="Alexandra Allen" userId="e53e31f2-447a-429a-8b5b-798ad101f273" providerId="ADAL" clId="{DA53FDC5-57F8-4689-8BD7-0715F1A736E7}" dt="2023-10-25T13:42:37.346" v="11533" actId="47"/>
          <pc:sldLayoutMkLst>
            <pc:docMk/>
            <pc:sldMasterMk cId="588681049" sldId="2147483648"/>
            <pc:sldLayoutMk cId="1668816005" sldId="2147483719"/>
          </pc:sldLayoutMkLst>
        </pc:sldLayoutChg>
      </pc:sldMasterChg>
      <pc:sldMasterChg chg="del delSldLayout">
        <pc:chgData name="Alexandra Allen" userId="e53e31f2-447a-429a-8b5b-798ad101f273" providerId="ADAL" clId="{DA53FDC5-57F8-4689-8BD7-0715F1A736E7}" dt="2023-09-12T23:05:46.362" v="1" actId="47"/>
        <pc:sldMasterMkLst>
          <pc:docMk/>
          <pc:sldMasterMk cId="2118726921" sldId="2147483718"/>
        </pc:sldMasterMkLst>
        <pc:sldLayoutChg chg="del">
          <pc:chgData name="Alexandra Allen" userId="e53e31f2-447a-429a-8b5b-798ad101f273" providerId="ADAL" clId="{DA53FDC5-57F8-4689-8BD7-0715F1A736E7}" dt="2023-09-12T23:05:46.362" v="1" actId="47"/>
          <pc:sldLayoutMkLst>
            <pc:docMk/>
            <pc:sldMasterMk cId="2118726921" sldId="2147483718"/>
            <pc:sldLayoutMk cId="3751483767" sldId="2147483719"/>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2449780869" sldId="2147483720"/>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404451452" sldId="2147483721"/>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3189213708" sldId="2147483722"/>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148935219" sldId="2147483723"/>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2073277785" sldId="2147483724"/>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4009033346" sldId="2147483725"/>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1983581950" sldId="2147483726"/>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1874245914" sldId="2147483727"/>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1997126989" sldId="2147483728"/>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3335864029" sldId="2147483730"/>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1178684739" sldId="2147483735"/>
          </pc:sldLayoutMkLst>
        </pc:sldLayoutChg>
        <pc:sldLayoutChg chg="del">
          <pc:chgData name="Alexandra Allen" userId="e53e31f2-447a-429a-8b5b-798ad101f273" providerId="ADAL" clId="{DA53FDC5-57F8-4689-8BD7-0715F1A736E7}" dt="2023-09-12T23:05:46.362" v="1" actId="47"/>
          <pc:sldLayoutMkLst>
            <pc:docMk/>
            <pc:sldMasterMk cId="2118726921" sldId="2147483718"/>
            <pc:sldLayoutMk cId="3391120691" sldId="2147483736"/>
          </pc:sldLayoutMkLst>
        </pc:sldLayoutChg>
      </pc:sldMasterChg>
      <pc:sldMasterChg chg="delSp new mod addSldLayout">
        <pc:chgData name="Alexandra Allen" userId="e53e31f2-447a-429a-8b5b-798ad101f273" providerId="ADAL" clId="{DA53FDC5-57F8-4689-8BD7-0715F1A736E7}" dt="2023-10-25T13:41:10.087" v="11518" actId="478"/>
        <pc:sldMasterMkLst>
          <pc:docMk/>
          <pc:sldMasterMk cId="4067537106" sldId="2147483720"/>
        </pc:sldMasterMkLst>
        <pc:spChg chg="del">
          <ac:chgData name="Alexandra Allen" userId="e53e31f2-447a-429a-8b5b-798ad101f273" providerId="ADAL" clId="{DA53FDC5-57F8-4689-8BD7-0715F1A736E7}" dt="2023-10-25T13:41:10.087" v="11518" actId="478"/>
          <ac:spMkLst>
            <pc:docMk/>
            <pc:sldMasterMk cId="4067537106" sldId="2147483720"/>
            <ac:spMk id="2" creationId="{965B32C8-F0B7-DB0C-A18C-B69E60440609}"/>
          </ac:spMkLst>
        </pc:spChg>
        <pc:spChg chg="del">
          <ac:chgData name="Alexandra Allen" userId="e53e31f2-447a-429a-8b5b-798ad101f273" providerId="ADAL" clId="{DA53FDC5-57F8-4689-8BD7-0715F1A736E7}" dt="2023-10-25T13:41:08.613" v="11517" actId="478"/>
          <ac:spMkLst>
            <pc:docMk/>
            <pc:sldMasterMk cId="4067537106" sldId="2147483720"/>
            <ac:spMk id="3" creationId="{7DD0F9EF-FFBD-0681-C15A-AB4C25475756}"/>
          </ac:spMkLst>
        </pc:spChg>
        <pc:spChg chg="del">
          <ac:chgData name="Alexandra Allen" userId="e53e31f2-447a-429a-8b5b-798ad101f273" providerId="ADAL" clId="{DA53FDC5-57F8-4689-8BD7-0715F1A736E7}" dt="2023-10-25T13:41:02.411" v="11514" actId="478"/>
          <ac:spMkLst>
            <pc:docMk/>
            <pc:sldMasterMk cId="4067537106" sldId="2147483720"/>
            <ac:spMk id="4" creationId="{2671B0D1-D99C-FB2D-53E0-3507D8AD89B0}"/>
          </ac:spMkLst>
        </pc:spChg>
        <pc:spChg chg="del">
          <ac:chgData name="Alexandra Allen" userId="e53e31f2-447a-429a-8b5b-798ad101f273" providerId="ADAL" clId="{DA53FDC5-57F8-4689-8BD7-0715F1A736E7}" dt="2023-10-25T13:41:05.300" v="11515" actId="478"/>
          <ac:spMkLst>
            <pc:docMk/>
            <pc:sldMasterMk cId="4067537106" sldId="2147483720"/>
            <ac:spMk id="5" creationId="{C4E000F7-0058-AF5E-2EB4-C286FA2062E9}"/>
          </ac:spMkLst>
        </pc:spChg>
        <pc:spChg chg="del">
          <ac:chgData name="Alexandra Allen" userId="e53e31f2-447a-429a-8b5b-798ad101f273" providerId="ADAL" clId="{DA53FDC5-57F8-4689-8BD7-0715F1A736E7}" dt="2023-10-25T13:41:06.788" v="11516" actId="478"/>
          <ac:spMkLst>
            <pc:docMk/>
            <pc:sldMasterMk cId="4067537106" sldId="2147483720"/>
            <ac:spMk id="6" creationId="{8943558A-D207-8D47-0DFE-05860E06E1AF}"/>
          </ac:spMkLst>
        </pc:spChg>
        <pc:sldLayoutChg chg="new replId">
          <pc:chgData name="Alexandra Allen" userId="e53e31f2-447a-429a-8b5b-798ad101f273" providerId="ADAL" clId="{DA53FDC5-57F8-4689-8BD7-0715F1A736E7}" dt="2023-10-25T13:40:59.467" v="11513" actId="6938"/>
          <pc:sldLayoutMkLst>
            <pc:docMk/>
            <pc:sldMasterMk cId="4067537106" sldId="2147483720"/>
            <pc:sldLayoutMk cId="1132600179" sldId="2147483721"/>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212009346" sldId="2147483722"/>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2120115295" sldId="2147483723"/>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3528685940" sldId="2147483724"/>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3887987555" sldId="2147483725"/>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372350326" sldId="2147483726"/>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1899447354" sldId="2147483727"/>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467351012" sldId="2147483728"/>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72491192" sldId="2147483729"/>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1062731968" sldId="2147483730"/>
          </pc:sldLayoutMkLst>
        </pc:sldLayoutChg>
        <pc:sldLayoutChg chg="new replId">
          <pc:chgData name="Alexandra Allen" userId="e53e31f2-447a-429a-8b5b-798ad101f273" providerId="ADAL" clId="{DA53FDC5-57F8-4689-8BD7-0715F1A736E7}" dt="2023-10-25T13:40:59.467" v="11513" actId="6938"/>
          <pc:sldLayoutMkLst>
            <pc:docMk/>
            <pc:sldMasterMk cId="4067537106" sldId="2147483720"/>
            <pc:sldLayoutMk cId="3239327318" sldId="2147483731"/>
          </pc:sldLayoutMkLst>
        </pc:sldLayoutChg>
      </pc:sldMasterChg>
    </pc:docChg>
  </pc:docChgLst>
  <pc:docChgLst>
    <pc:chgData name="Alexandra Allen" userId="e53e31f2-447a-429a-8b5b-798ad101f273" providerId="ADAL" clId="{C2BBC9DB-66B1-4682-A894-47D306B9B3D6}"/>
    <pc:docChg chg="modSld">
      <pc:chgData name="Alexandra Allen" userId="e53e31f2-447a-429a-8b5b-798ad101f273" providerId="ADAL" clId="{C2BBC9DB-66B1-4682-A894-47D306B9B3D6}" dt="2023-10-27T13:25:29.127" v="23" actId="20577"/>
      <pc:docMkLst>
        <pc:docMk/>
      </pc:docMkLst>
      <pc:sldChg chg="modNotesTx">
        <pc:chgData name="Alexandra Allen" userId="e53e31f2-447a-429a-8b5b-798ad101f273" providerId="ADAL" clId="{C2BBC9DB-66B1-4682-A894-47D306B9B3D6}" dt="2023-10-27T13:24:33.764" v="8" actId="20577"/>
        <pc:sldMkLst>
          <pc:docMk/>
          <pc:sldMk cId="0" sldId="256"/>
        </pc:sldMkLst>
      </pc:sldChg>
      <pc:sldChg chg="modNotesTx">
        <pc:chgData name="Alexandra Allen" userId="e53e31f2-447a-429a-8b5b-798ad101f273" providerId="ADAL" clId="{C2BBC9DB-66B1-4682-A894-47D306B9B3D6}" dt="2023-10-27T13:24:38.251" v="9" actId="20577"/>
        <pc:sldMkLst>
          <pc:docMk/>
          <pc:sldMk cId="0" sldId="262"/>
        </pc:sldMkLst>
      </pc:sldChg>
      <pc:sldChg chg="modNotesTx">
        <pc:chgData name="Alexandra Allen" userId="e53e31f2-447a-429a-8b5b-798ad101f273" providerId="ADAL" clId="{C2BBC9DB-66B1-4682-A894-47D306B9B3D6}" dt="2023-10-27T13:21:35.271" v="2" actId="20577"/>
        <pc:sldMkLst>
          <pc:docMk/>
          <pc:sldMk cId="362834406" sldId="301"/>
        </pc:sldMkLst>
      </pc:sldChg>
      <pc:sldChg chg="modNotesTx">
        <pc:chgData name="Alexandra Allen" userId="e53e31f2-447a-429a-8b5b-798ad101f273" providerId="ADAL" clId="{C2BBC9DB-66B1-4682-A894-47D306B9B3D6}" dt="2023-10-27T13:25:17.124" v="20" actId="20577"/>
        <pc:sldMkLst>
          <pc:docMk/>
          <pc:sldMk cId="0" sldId="347"/>
        </pc:sldMkLst>
      </pc:sldChg>
      <pc:sldChg chg="modNotesTx">
        <pc:chgData name="Alexandra Allen" userId="e53e31f2-447a-429a-8b5b-798ad101f273" providerId="ADAL" clId="{C2BBC9DB-66B1-4682-A894-47D306B9B3D6}" dt="2023-10-27T13:24:45.317" v="11" actId="20577"/>
        <pc:sldMkLst>
          <pc:docMk/>
          <pc:sldMk cId="0" sldId="351"/>
        </pc:sldMkLst>
      </pc:sldChg>
      <pc:sldChg chg="modNotesTx">
        <pc:chgData name="Alexandra Allen" userId="e53e31f2-447a-429a-8b5b-798ad101f273" providerId="ADAL" clId="{C2BBC9DB-66B1-4682-A894-47D306B9B3D6}" dt="2023-10-27T13:24:49.082" v="12" actId="20577"/>
        <pc:sldMkLst>
          <pc:docMk/>
          <pc:sldMk cId="0" sldId="352"/>
        </pc:sldMkLst>
      </pc:sldChg>
      <pc:sldChg chg="modNotesTx">
        <pc:chgData name="Alexandra Allen" userId="e53e31f2-447a-429a-8b5b-798ad101f273" providerId="ADAL" clId="{C2BBC9DB-66B1-4682-A894-47D306B9B3D6}" dt="2023-10-27T13:21:38.182" v="3" actId="20577"/>
        <pc:sldMkLst>
          <pc:docMk/>
          <pc:sldMk cId="1115985360" sldId="359"/>
        </pc:sldMkLst>
      </pc:sldChg>
      <pc:sldChg chg="modNotesTx">
        <pc:chgData name="Alexandra Allen" userId="e53e31f2-447a-429a-8b5b-798ad101f273" providerId="ADAL" clId="{C2BBC9DB-66B1-4682-A894-47D306B9B3D6}" dt="2023-10-27T13:24:52.577" v="13" actId="20577"/>
        <pc:sldMkLst>
          <pc:docMk/>
          <pc:sldMk cId="242840717" sldId="360"/>
        </pc:sldMkLst>
      </pc:sldChg>
      <pc:sldChg chg="modNotesTx">
        <pc:chgData name="Alexandra Allen" userId="e53e31f2-447a-429a-8b5b-798ad101f273" providerId="ADAL" clId="{C2BBC9DB-66B1-4682-A894-47D306B9B3D6}" dt="2023-10-27T13:24:57.562" v="14" actId="20577"/>
        <pc:sldMkLst>
          <pc:docMk/>
          <pc:sldMk cId="3208248118" sldId="361"/>
        </pc:sldMkLst>
      </pc:sldChg>
      <pc:sldChg chg="modNotesTx">
        <pc:chgData name="Alexandra Allen" userId="e53e31f2-447a-429a-8b5b-798ad101f273" providerId="ADAL" clId="{C2BBC9DB-66B1-4682-A894-47D306B9B3D6}" dt="2023-10-27T13:25:01.352" v="15" actId="20577"/>
        <pc:sldMkLst>
          <pc:docMk/>
          <pc:sldMk cId="1524054733" sldId="362"/>
        </pc:sldMkLst>
      </pc:sldChg>
      <pc:sldChg chg="modNotesTx">
        <pc:chgData name="Alexandra Allen" userId="e53e31f2-447a-429a-8b5b-798ad101f273" providerId="ADAL" clId="{C2BBC9DB-66B1-4682-A894-47D306B9B3D6}" dt="2023-10-27T13:25:04.637" v="16" actId="20577"/>
        <pc:sldMkLst>
          <pc:docMk/>
          <pc:sldMk cId="3042234469" sldId="363"/>
        </pc:sldMkLst>
      </pc:sldChg>
      <pc:sldChg chg="modNotesTx">
        <pc:chgData name="Alexandra Allen" userId="e53e31f2-447a-429a-8b5b-798ad101f273" providerId="ADAL" clId="{C2BBC9DB-66B1-4682-A894-47D306B9B3D6}" dt="2023-10-27T13:25:09.528" v="18" actId="5793"/>
        <pc:sldMkLst>
          <pc:docMk/>
          <pc:sldMk cId="999344481" sldId="364"/>
        </pc:sldMkLst>
      </pc:sldChg>
      <pc:sldChg chg="modNotesTx">
        <pc:chgData name="Alexandra Allen" userId="e53e31f2-447a-429a-8b5b-798ad101f273" providerId="ADAL" clId="{C2BBC9DB-66B1-4682-A894-47D306B9B3D6}" dt="2023-10-27T13:25:14.619" v="19" actId="20577"/>
        <pc:sldMkLst>
          <pc:docMk/>
          <pc:sldMk cId="1345957119" sldId="365"/>
        </pc:sldMkLst>
      </pc:sldChg>
      <pc:sldChg chg="modNotesTx">
        <pc:chgData name="Alexandra Allen" userId="e53e31f2-447a-429a-8b5b-798ad101f273" providerId="ADAL" clId="{C2BBC9DB-66B1-4682-A894-47D306B9B3D6}" dt="2023-10-27T13:21:32.108" v="1" actId="20577"/>
        <pc:sldMkLst>
          <pc:docMk/>
          <pc:sldMk cId="395594436" sldId="412"/>
        </pc:sldMkLst>
      </pc:sldChg>
      <pc:sldChg chg="modNotesTx">
        <pc:chgData name="Alexandra Allen" userId="e53e31f2-447a-429a-8b5b-798ad101f273" providerId="ADAL" clId="{C2BBC9DB-66B1-4682-A894-47D306B9B3D6}" dt="2023-10-27T13:25:26.600" v="22" actId="20577"/>
        <pc:sldMkLst>
          <pc:docMk/>
          <pc:sldMk cId="276978090" sldId="444"/>
        </pc:sldMkLst>
      </pc:sldChg>
      <pc:sldChg chg="modNotesTx">
        <pc:chgData name="Alexandra Allen" userId="e53e31f2-447a-429a-8b5b-798ad101f273" providerId="ADAL" clId="{C2BBC9DB-66B1-4682-A894-47D306B9B3D6}" dt="2023-10-27T13:25:29.127" v="23" actId="20577"/>
        <pc:sldMkLst>
          <pc:docMk/>
          <pc:sldMk cId="3768125177" sldId="454"/>
        </pc:sldMkLst>
      </pc:sldChg>
      <pc:sldChg chg="modNotesTx">
        <pc:chgData name="Alexandra Allen" userId="e53e31f2-447a-429a-8b5b-798ad101f273" providerId="ADAL" clId="{C2BBC9DB-66B1-4682-A894-47D306B9B3D6}" dt="2023-10-27T13:21:41.568" v="4" actId="20577"/>
        <pc:sldMkLst>
          <pc:docMk/>
          <pc:sldMk cId="300990344" sldId="496"/>
        </pc:sldMkLst>
      </pc:sldChg>
      <pc:sldChg chg="modNotesTx">
        <pc:chgData name="Alexandra Allen" userId="e53e31f2-447a-429a-8b5b-798ad101f273" providerId="ADAL" clId="{C2BBC9DB-66B1-4682-A894-47D306B9B3D6}" dt="2023-10-27T13:22:34.086" v="6" actId="20577"/>
        <pc:sldMkLst>
          <pc:docMk/>
          <pc:sldMk cId="1602759558" sldId="497"/>
        </pc:sldMkLst>
      </pc:sldChg>
      <pc:sldChg chg="modNotesTx">
        <pc:chgData name="Alexandra Allen" userId="e53e31f2-447a-429a-8b5b-798ad101f273" providerId="ADAL" clId="{C2BBC9DB-66B1-4682-A894-47D306B9B3D6}" dt="2023-10-27T13:21:45.024" v="5" actId="20577"/>
        <pc:sldMkLst>
          <pc:docMk/>
          <pc:sldMk cId="2564962005" sldId="503"/>
        </pc:sldMkLst>
      </pc:sldChg>
      <pc:sldChg chg="modNotesTx">
        <pc:chgData name="Alexandra Allen" userId="e53e31f2-447a-429a-8b5b-798ad101f273" providerId="ADAL" clId="{C2BBC9DB-66B1-4682-A894-47D306B9B3D6}" dt="2023-10-27T13:22:37.474" v="7" actId="20577"/>
        <pc:sldMkLst>
          <pc:docMk/>
          <pc:sldMk cId="3077344162" sldId="504"/>
        </pc:sldMkLst>
      </pc:sldChg>
      <pc:sldChg chg="modNotesTx">
        <pc:chgData name="Alexandra Allen" userId="e53e31f2-447a-429a-8b5b-798ad101f273" providerId="ADAL" clId="{C2BBC9DB-66B1-4682-A894-47D306B9B3D6}" dt="2023-10-27T13:25:20.818" v="21" actId="20577"/>
        <pc:sldMkLst>
          <pc:docMk/>
          <pc:sldMk cId="1471026289" sldId="510"/>
        </pc:sldMkLst>
      </pc:sldChg>
      <pc:sldChg chg="modNotesTx">
        <pc:chgData name="Alexandra Allen" userId="e53e31f2-447a-429a-8b5b-798ad101f273" providerId="ADAL" clId="{C2BBC9DB-66B1-4682-A894-47D306B9B3D6}" dt="2023-10-27T13:24:41.856" v="10" actId="20577"/>
        <pc:sldMkLst>
          <pc:docMk/>
          <pc:sldMk cId="1549710571" sldId="5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50000"/>
                  </a:schemeClr>
                </a:solidFill>
                <a:latin typeface="+mn-lt"/>
                <a:ea typeface="+mn-ea"/>
                <a:cs typeface="+mn-cs"/>
              </a:defRPr>
            </a:pPr>
            <a:r>
              <a:rPr lang="en-US" dirty="0"/>
              <a:t>Share of Survey Respondents Who Went Without Care Due to Cost </a:t>
            </a:r>
          </a:p>
          <a:p>
            <a:pPr>
              <a:defRPr/>
            </a:pPr>
            <a:r>
              <a:rPr lang="en-US" dirty="0"/>
              <a:t>By Insurance</a:t>
            </a:r>
            <a:r>
              <a:rPr lang="en-US" baseline="0" dirty="0"/>
              <a:t> Type</a:t>
            </a:r>
            <a:endParaRPr lang="en-US" dirty="0"/>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Medicaid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Louisiana</c:v>
                </c:pt>
                <c:pt idx="1">
                  <c:v>Utah</c:v>
                </c:pt>
                <c:pt idx="2">
                  <c:v>Indiana</c:v>
                </c:pt>
                <c:pt idx="3">
                  <c:v>Washington*</c:v>
                </c:pt>
              </c:strCache>
            </c:strRef>
          </c:cat>
          <c:val>
            <c:numRef>
              <c:f>Sheet1!$B$2:$B$5</c:f>
              <c:numCache>
                <c:formatCode>0%</c:formatCode>
                <c:ptCount val="4"/>
                <c:pt idx="0">
                  <c:v>0.69</c:v>
                </c:pt>
                <c:pt idx="1">
                  <c:v>0.86</c:v>
                </c:pt>
                <c:pt idx="2">
                  <c:v>0.48</c:v>
                </c:pt>
                <c:pt idx="3">
                  <c:v>0.7</c:v>
                </c:pt>
              </c:numCache>
            </c:numRef>
          </c:val>
          <c:extLst>
            <c:ext xmlns:c16="http://schemas.microsoft.com/office/drawing/2014/chart" uri="{C3380CC4-5D6E-409C-BE32-E72D297353CC}">
              <c16:uniqueId val="{00000000-4A29-4F66-A2BE-B5D57280308A}"/>
            </c:ext>
          </c:extLst>
        </c:ser>
        <c:ser>
          <c:idx val="1"/>
          <c:order val="1"/>
          <c:tx>
            <c:strRef>
              <c:f>Sheet1!$C$1</c:f>
              <c:strCache>
                <c:ptCount val="1"/>
                <c:pt idx="0">
                  <c:v>Employer-Sponsored Insurance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Louisiana</c:v>
                </c:pt>
                <c:pt idx="1">
                  <c:v>Utah</c:v>
                </c:pt>
                <c:pt idx="2">
                  <c:v>Indiana</c:v>
                </c:pt>
                <c:pt idx="3">
                  <c:v>Washington*</c:v>
                </c:pt>
              </c:strCache>
            </c:strRef>
          </c:cat>
          <c:val>
            <c:numRef>
              <c:f>Sheet1!$C$2:$C$5</c:f>
              <c:numCache>
                <c:formatCode>0%</c:formatCode>
                <c:ptCount val="4"/>
                <c:pt idx="0">
                  <c:v>0.53</c:v>
                </c:pt>
                <c:pt idx="1">
                  <c:v>0.62</c:v>
                </c:pt>
                <c:pt idx="2">
                  <c:v>0.32</c:v>
                </c:pt>
                <c:pt idx="3">
                  <c:v>0.56999999999999995</c:v>
                </c:pt>
              </c:numCache>
            </c:numRef>
          </c:val>
          <c:extLst>
            <c:ext xmlns:c16="http://schemas.microsoft.com/office/drawing/2014/chart" uri="{C3380CC4-5D6E-409C-BE32-E72D297353CC}">
              <c16:uniqueId val="{00000001-4A29-4F66-A2BE-B5D57280308A}"/>
            </c:ext>
          </c:extLst>
        </c:ser>
        <c:ser>
          <c:idx val="2"/>
          <c:order val="2"/>
          <c:tx>
            <c:strRef>
              <c:f>Sheet1!$D$1</c:f>
              <c:strCache>
                <c:ptCount val="1"/>
                <c:pt idx="0">
                  <c:v>Individually Purchased Including Marketplace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Louisiana</c:v>
                </c:pt>
                <c:pt idx="1">
                  <c:v>Utah</c:v>
                </c:pt>
                <c:pt idx="2">
                  <c:v>Indiana</c:v>
                </c:pt>
                <c:pt idx="3">
                  <c:v>Washington*</c:v>
                </c:pt>
              </c:strCache>
            </c:strRef>
          </c:cat>
          <c:val>
            <c:numRef>
              <c:f>Sheet1!$D$2:$D$5</c:f>
              <c:numCache>
                <c:formatCode>0%</c:formatCode>
                <c:ptCount val="4"/>
                <c:pt idx="0">
                  <c:v>0.81</c:v>
                </c:pt>
                <c:pt idx="1">
                  <c:v>0.71</c:v>
                </c:pt>
                <c:pt idx="2">
                  <c:v>0.4</c:v>
                </c:pt>
              </c:numCache>
            </c:numRef>
          </c:val>
          <c:extLst>
            <c:ext xmlns:c16="http://schemas.microsoft.com/office/drawing/2014/chart" uri="{C3380CC4-5D6E-409C-BE32-E72D297353CC}">
              <c16:uniqueId val="{00000002-4A29-4F66-A2BE-B5D57280308A}"/>
            </c:ext>
          </c:extLst>
        </c:ser>
        <c:ser>
          <c:idx val="3"/>
          <c:order val="3"/>
          <c:tx>
            <c:strRef>
              <c:f>Sheet1!$E$1</c:f>
              <c:strCache>
                <c:ptCount val="1"/>
                <c:pt idx="0">
                  <c:v>Medicare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Louisiana</c:v>
                </c:pt>
                <c:pt idx="1">
                  <c:v>Utah</c:v>
                </c:pt>
                <c:pt idx="2">
                  <c:v>Indiana</c:v>
                </c:pt>
                <c:pt idx="3">
                  <c:v>Washington*</c:v>
                </c:pt>
              </c:strCache>
            </c:strRef>
          </c:cat>
          <c:val>
            <c:numRef>
              <c:f>Sheet1!$E$2:$E$5</c:f>
              <c:numCache>
                <c:formatCode>0%</c:formatCode>
                <c:ptCount val="4"/>
                <c:pt idx="0">
                  <c:v>0.52</c:v>
                </c:pt>
                <c:pt idx="1">
                  <c:v>0.39</c:v>
                </c:pt>
                <c:pt idx="2">
                  <c:v>0.15</c:v>
                </c:pt>
                <c:pt idx="3">
                  <c:v>0.43</c:v>
                </c:pt>
              </c:numCache>
            </c:numRef>
          </c:val>
          <c:extLst>
            <c:ext xmlns:c16="http://schemas.microsoft.com/office/drawing/2014/chart" uri="{C3380CC4-5D6E-409C-BE32-E72D297353CC}">
              <c16:uniqueId val="{00000000-785C-4F0F-AA96-EE2230F10383}"/>
            </c:ext>
          </c:extLst>
        </c:ser>
        <c:dLbls>
          <c:showLegendKey val="0"/>
          <c:showVal val="0"/>
          <c:showCatName val="0"/>
          <c:showSerName val="0"/>
          <c:showPercent val="0"/>
          <c:showBubbleSize val="0"/>
        </c:dLbls>
        <c:gapWidth val="219"/>
        <c:overlap val="-27"/>
        <c:axId val="907243168"/>
        <c:axId val="738454400"/>
        <c:extLst/>
      </c:barChart>
      <c:catAx>
        <c:axId val="907243168"/>
        <c:scaling>
          <c:orientation val="minMax"/>
        </c:scaling>
        <c:delete val="0"/>
        <c:axPos val="b"/>
        <c:numFmt formatCode="General" sourceLinked="1"/>
        <c:majorTickMark val="none"/>
        <c:minorTickMark val="none"/>
        <c:tickLblPos val="nextTo"/>
        <c:spPr>
          <a:noFill/>
          <a:ln w="9525" cap="flat" cmpd="sng" algn="ctr">
            <a:solidFill>
              <a:schemeClr val="tx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738454400"/>
        <c:crosses val="autoZero"/>
        <c:auto val="1"/>
        <c:lblAlgn val="ctr"/>
        <c:lblOffset val="100"/>
        <c:noMultiLvlLbl val="0"/>
      </c:catAx>
      <c:valAx>
        <c:axId val="738454400"/>
        <c:scaling>
          <c:orientation val="minMax"/>
          <c:max val="1"/>
        </c:scaling>
        <c:delete val="0"/>
        <c:axPos val="l"/>
        <c:numFmt formatCode="0%" sourceLinked="1"/>
        <c:majorTickMark val="none"/>
        <c:minorTickMark val="none"/>
        <c:tickLblPos val="nextTo"/>
        <c:spPr>
          <a:noFill/>
          <a:ln>
            <a:solidFill>
              <a:schemeClr val="tx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907243168"/>
        <c:crosses val="autoZero"/>
        <c:crossBetween val="between"/>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lumMod val="50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50000"/>
                  </a:schemeClr>
                </a:solidFill>
                <a:latin typeface="+mn-lt"/>
                <a:ea typeface="+mn-ea"/>
                <a:cs typeface="+mn-cs"/>
              </a:defRPr>
            </a:pPr>
            <a:r>
              <a:rPr lang="en-US" dirty="0"/>
              <a:t>Share of Survey Respondents Who Went Without Select Types of Care </a:t>
            </a:r>
          </a:p>
          <a:p>
            <a:pPr>
              <a:defRPr/>
            </a:pPr>
            <a:r>
              <a:rPr lang="en-US" dirty="0"/>
              <a:t>Due to Cost by State</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Louisiana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Dental care</c:v>
                </c:pt>
                <c:pt idx="1">
                  <c:v>Skipped a Recommended Test or Medical Treatment</c:v>
                </c:pt>
                <c:pt idx="2">
                  <c:v>Rationed Medication</c:v>
                </c:pt>
                <c:pt idx="3">
                  <c:v>Mental Health or Addiction Treatment</c:v>
                </c:pt>
                <c:pt idx="4">
                  <c:v>Medical Assistive Device</c:v>
                </c:pt>
              </c:strCache>
            </c:strRef>
          </c:cat>
          <c:val>
            <c:numRef>
              <c:f>Sheet1!$B$2:$B$6</c:f>
              <c:numCache>
                <c:formatCode>0%</c:formatCode>
                <c:ptCount val="5"/>
                <c:pt idx="0">
                  <c:v>0.38</c:v>
                </c:pt>
                <c:pt idx="1">
                  <c:v>0.3</c:v>
                </c:pt>
                <c:pt idx="2">
                  <c:v>0.36</c:v>
                </c:pt>
                <c:pt idx="3">
                  <c:v>0.23</c:v>
                </c:pt>
                <c:pt idx="4">
                  <c:v>0.19</c:v>
                </c:pt>
              </c:numCache>
            </c:numRef>
          </c:val>
          <c:extLst>
            <c:ext xmlns:c16="http://schemas.microsoft.com/office/drawing/2014/chart" uri="{C3380CC4-5D6E-409C-BE32-E72D297353CC}">
              <c16:uniqueId val="{00000000-2FFE-4597-8CA7-57B3C1A1555C}"/>
            </c:ext>
          </c:extLst>
        </c:ser>
        <c:ser>
          <c:idx val="1"/>
          <c:order val="1"/>
          <c:tx>
            <c:strRef>
              <c:f>Sheet1!$C$1</c:f>
              <c:strCache>
                <c:ptCount val="1"/>
                <c:pt idx="0">
                  <c:v>Utah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Dental care</c:v>
                </c:pt>
                <c:pt idx="1">
                  <c:v>Skipped a Recommended Test or Medical Treatment</c:v>
                </c:pt>
                <c:pt idx="2">
                  <c:v>Rationed Medication</c:v>
                </c:pt>
                <c:pt idx="3">
                  <c:v>Mental Health or Addiction Treatment</c:v>
                </c:pt>
                <c:pt idx="4">
                  <c:v>Medical Assistive Device</c:v>
                </c:pt>
              </c:strCache>
            </c:strRef>
          </c:cat>
          <c:val>
            <c:numRef>
              <c:f>Sheet1!$C$2:$C$6</c:f>
              <c:numCache>
                <c:formatCode>0%</c:formatCode>
                <c:ptCount val="5"/>
                <c:pt idx="0">
                  <c:v>0.42</c:v>
                </c:pt>
                <c:pt idx="1">
                  <c:v>0.37</c:v>
                </c:pt>
                <c:pt idx="2">
                  <c:v>0.35</c:v>
                </c:pt>
                <c:pt idx="3">
                  <c:v>0.28999999999999998</c:v>
                </c:pt>
                <c:pt idx="4">
                  <c:v>0.28999999999999998</c:v>
                </c:pt>
              </c:numCache>
            </c:numRef>
          </c:val>
          <c:extLst>
            <c:ext xmlns:c16="http://schemas.microsoft.com/office/drawing/2014/chart" uri="{C3380CC4-5D6E-409C-BE32-E72D297353CC}">
              <c16:uniqueId val="{00000001-2FFE-4597-8CA7-57B3C1A1555C}"/>
            </c:ext>
          </c:extLst>
        </c:ser>
        <c:ser>
          <c:idx val="2"/>
          <c:order val="2"/>
          <c:tx>
            <c:strRef>
              <c:f>Sheet1!$D$1</c:f>
              <c:strCache>
                <c:ptCount val="1"/>
                <c:pt idx="0">
                  <c:v>Indiana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Dental care</c:v>
                </c:pt>
                <c:pt idx="1">
                  <c:v>Skipped a Recommended Test or Medical Treatment</c:v>
                </c:pt>
                <c:pt idx="2">
                  <c:v>Rationed Medication</c:v>
                </c:pt>
                <c:pt idx="3">
                  <c:v>Mental Health or Addiction Treatment</c:v>
                </c:pt>
                <c:pt idx="4">
                  <c:v>Medical Assistive Device</c:v>
                </c:pt>
              </c:strCache>
            </c:strRef>
          </c:cat>
          <c:val>
            <c:numRef>
              <c:f>Sheet1!$D$2:$D$6</c:f>
              <c:numCache>
                <c:formatCode>0%</c:formatCode>
                <c:ptCount val="5"/>
                <c:pt idx="0">
                  <c:v>0.37</c:v>
                </c:pt>
                <c:pt idx="1">
                  <c:v>0.26</c:v>
                </c:pt>
                <c:pt idx="2">
                  <c:v>0.3</c:v>
                </c:pt>
                <c:pt idx="3">
                  <c:v>0.19</c:v>
                </c:pt>
                <c:pt idx="4">
                  <c:v>0.13</c:v>
                </c:pt>
              </c:numCache>
            </c:numRef>
          </c:val>
          <c:extLst>
            <c:ext xmlns:c16="http://schemas.microsoft.com/office/drawing/2014/chart" uri="{C3380CC4-5D6E-409C-BE32-E72D297353CC}">
              <c16:uniqueId val="{00000002-2FFE-4597-8CA7-57B3C1A1555C}"/>
            </c:ext>
          </c:extLst>
        </c:ser>
        <c:ser>
          <c:idx val="3"/>
          <c:order val="3"/>
          <c:tx>
            <c:strRef>
              <c:f>Sheet1!$E$1</c:f>
              <c:strCache>
                <c:ptCount val="1"/>
                <c:pt idx="0">
                  <c:v>Washington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Dental care</c:v>
                </c:pt>
                <c:pt idx="1">
                  <c:v>Skipped a Recommended Test or Medical Treatment</c:v>
                </c:pt>
                <c:pt idx="2">
                  <c:v>Rationed Medication</c:v>
                </c:pt>
                <c:pt idx="3">
                  <c:v>Mental Health or Addiction Treatment</c:v>
                </c:pt>
                <c:pt idx="4">
                  <c:v>Medical Assistive Device</c:v>
                </c:pt>
              </c:strCache>
            </c:strRef>
          </c:cat>
          <c:val>
            <c:numRef>
              <c:f>Sheet1!$E$2:$E$6</c:f>
              <c:numCache>
                <c:formatCode>0%</c:formatCode>
                <c:ptCount val="5"/>
                <c:pt idx="0">
                  <c:v>0.36</c:v>
                </c:pt>
                <c:pt idx="1">
                  <c:v>0.27</c:v>
                </c:pt>
                <c:pt idx="2">
                  <c:v>0.27</c:v>
                </c:pt>
                <c:pt idx="3">
                  <c:v>0.25</c:v>
                </c:pt>
                <c:pt idx="4">
                  <c:v>0.16</c:v>
                </c:pt>
              </c:numCache>
            </c:numRef>
          </c:val>
          <c:extLst>
            <c:ext xmlns:c16="http://schemas.microsoft.com/office/drawing/2014/chart" uri="{C3380CC4-5D6E-409C-BE32-E72D297353CC}">
              <c16:uniqueId val="{00000003-2FFE-4597-8CA7-57B3C1A1555C}"/>
            </c:ext>
          </c:extLst>
        </c:ser>
        <c:dLbls>
          <c:showLegendKey val="0"/>
          <c:showVal val="0"/>
          <c:showCatName val="0"/>
          <c:showSerName val="0"/>
          <c:showPercent val="0"/>
          <c:showBubbleSize val="0"/>
        </c:dLbls>
        <c:gapWidth val="219"/>
        <c:overlap val="-27"/>
        <c:axId val="907243168"/>
        <c:axId val="738454400"/>
        <c:extLst/>
      </c:barChart>
      <c:catAx>
        <c:axId val="907243168"/>
        <c:scaling>
          <c:orientation val="minMax"/>
        </c:scaling>
        <c:delete val="0"/>
        <c:axPos val="b"/>
        <c:numFmt formatCode="General" sourceLinked="1"/>
        <c:majorTickMark val="none"/>
        <c:minorTickMark val="none"/>
        <c:tickLblPos val="nextTo"/>
        <c:spPr>
          <a:noFill/>
          <a:ln w="12700" cap="flat" cmpd="sng" algn="ctr">
            <a:solidFill>
              <a:schemeClr val="tx1">
                <a:lumMod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738454400"/>
        <c:crosses val="autoZero"/>
        <c:auto val="1"/>
        <c:lblAlgn val="ctr"/>
        <c:lblOffset val="100"/>
        <c:noMultiLvlLbl val="0"/>
      </c:catAx>
      <c:valAx>
        <c:axId val="738454400"/>
        <c:scaling>
          <c:orientation val="minMax"/>
          <c:max val="1"/>
        </c:scaling>
        <c:delete val="0"/>
        <c:axPos val="l"/>
        <c:numFmt formatCode="0%" sourceLinked="1"/>
        <c:majorTickMark val="none"/>
        <c:minorTickMark val="none"/>
        <c:tickLblPos val="nextTo"/>
        <c:spPr>
          <a:noFill/>
          <a:ln w="12700">
            <a:solidFill>
              <a:schemeClr val="tx1">
                <a:lumMod val="75000"/>
              </a:schemeClr>
            </a:solid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907243168"/>
        <c:crosses val="autoZero"/>
        <c:crossBetween val="between"/>
        <c:min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lumMod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9F9ACC28-75E2-47B2-B33D-1560B1F534D5}" type="datetimeFigureOut">
              <a:rPr lang="en-US" smtClean="0"/>
              <a:t>10/27/2023</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D8ADA592-FA01-4AC8-8BD2-76B119BAA724}" type="slidenum">
              <a:rPr lang="en-US" smtClean="0"/>
              <a:t>‹#›</a:t>
            </a:fld>
            <a:endParaRPr lang="en-US"/>
          </a:p>
        </p:txBody>
      </p:sp>
    </p:spTree>
    <p:extLst>
      <p:ext uri="{BB962C8B-B14F-4D97-AF65-F5344CB8AC3E}">
        <p14:creationId xmlns:p14="http://schemas.microsoft.com/office/powerpoint/2010/main" val="250394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43E1C8D5-8A53-4892-BED1-012234A32CBB}" type="datetimeFigureOut">
              <a:rPr lang="en-US" smtClean="0"/>
              <a:t>10/27/2023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CD251794-55DB-470F-B3C2-A27E4D258440}" type="slidenum">
              <a:rPr lang="en-US" smtClean="0"/>
              <a:t>‹#›</a:t>
            </a:fld>
            <a:endParaRPr lang="en-US"/>
          </a:p>
        </p:txBody>
      </p:sp>
    </p:spTree>
    <p:extLst>
      <p:ext uri="{BB962C8B-B14F-4D97-AF65-F5344CB8AC3E}">
        <p14:creationId xmlns:p14="http://schemas.microsoft.com/office/powerpoint/2010/main" val="182347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3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2" name="Google Shape;182;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10</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 name="Google Shape;194;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7" name="Google Shape;207;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200" dirty="0">
              <a:solidFill>
                <a:schemeClr val="dk1"/>
              </a:solidFill>
              <a:latin typeface="Calibri"/>
              <a:ea typeface="Calibri"/>
              <a:cs typeface="Calibri"/>
              <a:sym typeface="Calibri"/>
            </a:endParaRPr>
          </a:p>
        </p:txBody>
      </p:sp>
      <p:sp>
        <p:nvSpPr>
          <p:cNvPr id="229" name="Google Shape;229;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14</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51794-55DB-470F-B3C2-A27E4D258440}" type="slidenum">
              <a:rPr lang="en-US" smtClean="0"/>
              <a:t>15</a:t>
            </a:fld>
            <a:endParaRPr lang="en-US"/>
          </a:p>
        </p:txBody>
      </p:sp>
    </p:spTree>
    <p:extLst>
      <p:ext uri="{BB962C8B-B14F-4D97-AF65-F5344CB8AC3E}">
        <p14:creationId xmlns:p14="http://schemas.microsoft.com/office/powerpoint/2010/main" val="3162990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lgn="l" rtl="0" fontAlgn="base">
              <a:spcBef>
                <a:spcPts val="500"/>
              </a:spcBef>
              <a:spcAft>
                <a:spcPts val="0"/>
              </a:spcAft>
            </a:pPr>
            <a:endParaRPr lang="en-US" dirty="0"/>
          </a:p>
        </p:txBody>
      </p:sp>
      <p:sp>
        <p:nvSpPr>
          <p:cNvPr id="4" name="Date Placeholder 3"/>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11/30/2012</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4CBCDC-39CB-4018-A86A-64EE00A04F5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6254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9"/>
        <p:cNvGrpSpPr/>
        <p:nvPr/>
      </p:nvGrpSpPr>
      <p:grpSpPr>
        <a:xfrm>
          <a:off x="0" y="0"/>
          <a:ext cx="0" cy="0"/>
          <a:chOff x="0" y="0"/>
          <a:chExt cx="0" cy="0"/>
        </a:xfrm>
      </p:grpSpPr>
      <p:sp>
        <p:nvSpPr>
          <p:cNvPr id="3670" name="Google Shape;3670;g28c579c63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71" name="Google Shape;3671;g28c579c63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7000"/>
              </a:lnSpc>
              <a:spcBef>
                <a:spcPts val="0"/>
              </a:spcBef>
              <a:spcAft>
                <a:spcPts val="0"/>
              </a:spcAft>
              <a:buClrTx/>
              <a:buSzTx/>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66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6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7000"/>
              </a:lnSpc>
              <a:spcBef>
                <a:spcPts val="0"/>
              </a:spcBef>
              <a:spcAft>
                <a:spcPts val="0"/>
              </a:spcAft>
              <a:buClrTx/>
              <a:buSzTx/>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3428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7000"/>
              </a:lnSpc>
              <a:spcBef>
                <a:spcPts val="0"/>
              </a:spcBef>
              <a:spcAft>
                <a:spcPts val="0"/>
              </a:spcAft>
              <a:buClrTx/>
              <a:buSzTx/>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89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7000"/>
              </a:lnSpc>
              <a:spcBef>
                <a:spcPts val="0"/>
              </a:spcBef>
              <a:spcAft>
                <a:spcPts val="0"/>
              </a:spcAft>
              <a:buClrTx/>
              <a:buSzTx/>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51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2" indent="0">
              <a:buFont typeface="Arial" panose="020B0604020202020204" pitchFamily="34" charset="0"/>
              <a:buNone/>
            </a:pPr>
            <a:endParaRPr lang="en-US" dirty="0"/>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99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28b3492f79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60" name="Google Shape;3660;g28b3492f79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490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g28b3492f79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3623" name="Google Shape;3623;g28b3492f79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51794-55DB-470F-B3C2-A27E4D258440}" type="slidenum">
              <a:rPr lang="en-US" smtClean="0"/>
              <a:t>26</a:t>
            </a:fld>
            <a:endParaRPr lang="en-US"/>
          </a:p>
        </p:txBody>
      </p:sp>
    </p:spTree>
    <p:extLst>
      <p:ext uri="{BB962C8B-B14F-4D97-AF65-F5344CB8AC3E}">
        <p14:creationId xmlns:p14="http://schemas.microsoft.com/office/powerpoint/2010/main" val="1557827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47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8C7A8-D80B-44D2-8B23-305C04741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84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CD251794-55DB-470F-B3C2-A27E4D2584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3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51794-55DB-470F-B3C2-A27E4D258440}" type="slidenum">
              <a:rPr lang="en-US" smtClean="0"/>
              <a:t>4</a:t>
            </a:fld>
            <a:endParaRPr lang="en-US"/>
          </a:p>
        </p:txBody>
      </p:sp>
    </p:spTree>
    <p:extLst>
      <p:ext uri="{BB962C8B-B14F-4D97-AF65-F5344CB8AC3E}">
        <p14:creationId xmlns:p14="http://schemas.microsoft.com/office/powerpoint/2010/main" val="360453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D251794-55DB-470F-B3C2-A27E4D258440}" type="slidenum">
              <a:rPr lang="en-US" smtClean="0"/>
              <a:t>5</a:t>
            </a:fld>
            <a:endParaRPr lang="en-US"/>
          </a:p>
        </p:txBody>
      </p:sp>
    </p:spTree>
    <p:extLst>
      <p:ext uri="{BB962C8B-B14F-4D97-AF65-F5344CB8AC3E}">
        <p14:creationId xmlns:p14="http://schemas.microsoft.com/office/powerpoint/2010/main" val="44510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51794-55DB-470F-B3C2-A27E4D258440}" type="slidenum">
              <a:rPr lang="en-US" smtClean="0"/>
              <a:t>6</a:t>
            </a:fld>
            <a:endParaRPr lang="en-US"/>
          </a:p>
        </p:txBody>
      </p:sp>
    </p:spTree>
    <p:extLst>
      <p:ext uri="{BB962C8B-B14F-4D97-AF65-F5344CB8AC3E}">
        <p14:creationId xmlns:p14="http://schemas.microsoft.com/office/powerpoint/2010/main" val="150240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D251794-55DB-470F-B3C2-A27E4D258440}" type="slidenum">
              <a:rPr lang="en-US" smtClean="0"/>
              <a:t>7</a:t>
            </a:fld>
            <a:endParaRPr lang="en-US"/>
          </a:p>
        </p:txBody>
      </p:sp>
    </p:spTree>
    <p:extLst>
      <p:ext uri="{BB962C8B-B14F-4D97-AF65-F5344CB8AC3E}">
        <p14:creationId xmlns:p14="http://schemas.microsoft.com/office/powerpoint/2010/main" val="297565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57" name="Google Shape;15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 name="Google Shape;167;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9</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emf"/><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altarum.org" TargetMode="External"/><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lean, Vertical">
    <p:bg>
      <p:bgPr>
        <a:solidFill>
          <a:schemeClr val="tx1">
            <a:alpha val="10000"/>
          </a:schemeClr>
        </a:solidFill>
        <a:effectLst/>
      </p:bgPr>
    </p:bg>
    <p:spTree>
      <p:nvGrpSpPr>
        <p:cNvPr id="1" name=""/>
        <p:cNvGrpSpPr/>
        <p:nvPr/>
      </p:nvGrpSpPr>
      <p:grpSpPr>
        <a:xfrm>
          <a:off x="0" y="0"/>
          <a:ext cx="0" cy="0"/>
          <a:chOff x="0" y="0"/>
          <a:chExt cx="0" cy="0"/>
        </a:xfrm>
      </p:grpSpPr>
      <p:sp>
        <p:nvSpPr>
          <p:cNvPr id="62" name="Title 1"/>
          <p:cNvSpPr>
            <a:spLocks noGrp="1"/>
          </p:cNvSpPr>
          <p:nvPr>
            <p:ph type="ctrTitle"/>
          </p:nvPr>
        </p:nvSpPr>
        <p:spPr>
          <a:xfrm>
            <a:off x="5686784" y="1982530"/>
            <a:ext cx="5438415" cy="2483850"/>
          </a:xfrm>
        </p:spPr>
        <p:txBody>
          <a:bodyPr anchor="ctr" anchorCtr="0">
            <a:noAutofit/>
          </a:bodyPr>
          <a:lstStyle>
            <a:lvl1pPr algn="l">
              <a:lnSpc>
                <a:spcPct val="100000"/>
              </a:lnSpc>
              <a:defRPr sz="5400" cap="none" baseline="0">
                <a:solidFill>
                  <a:srgbClr val="616365"/>
                </a:solidFill>
                <a:latin typeface="Brandon Text Light" panose="020B0303020203060203" pitchFamily="34" charset="0"/>
              </a:defRPr>
            </a:lvl1pPr>
          </a:lstStyle>
          <a:p>
            <a:endParaRPr lang="en-US"/>
          </a:p>
        </p:txBody>
      </p:sp>
      <p:sp>
        <p:nvSpPr>
          <p:cNvPr id="5" name="Text Placeholder 4"/>
          <p:cNvSpPr>
            <a:spLocks noGrp="1"/>
          </p:cNvSpPr>
          <p:nvPr>
            <p:ph type="body" sz="quarter" idx="13"/>
          </p:nvPr>
        </p:nvSpPr>
        <p:spPr>
          <a:xfrm>
            <a:off x="1087092" y="5262134"/>
            <a:ext cx="10038108" cy="893565"/>
          </a:xfrm>
        </p:spPr>
        <p:txBody>
          <a:bodyPr anchor="ctr" anchorCtr="0">
            <a:noAutofit/>
          </a:bodyPr>
          <a:lstStyle>
            <a:lvl1pPr marL="0" indent="0" algn="ctr">
              <a:buNone/>
              <a:defRPr sz="2000" baseline="0">
                <a:solidFill>
                  <a:srgbClr val="616365"/>
                </a:solidFill>
              </a:defRPr>
            </a:lvl1pPr>
          </a:lstStyle>
          <a:p>
            <a:pPr lvl="0"/>
            <a:endParaRPr lang="en-US"/>
          </a:p>
        </p:txBody>
      </p:sp>
      <p:cxnSp>
        <p:nvCxnSpPr>
          <p:cNvPr id="6" name="Straight Connector 5"/>
          <p:cNvCxnSpPr/>
          <p:nvPr userDrawn="1"/>
        </p:nvCxnSpPr>
        <p:spPr>
          <a:xfrm>
            <a:off x="5183103" y="1383623"/>
            <a:ext cx="0" cy="3681664"/>
          </a:xfrm>
          <a:prstGeom prst="line">
            <a:avLst/>
          </a:prstGeom>
          <a:ln w="12700" cap="rnd">
            <a:solidFill>
              <a:srgbClr val="616365"/>
            </a:solidFill>
          </a:ln>
        </p:spPr>
        <p:style>
          <a:lnRef idx="1">
            <a:schemeClr val="accent1"/>
          </a:lnRef>
          <a:fillRef idx="0">
            <a:schemeClr val="accent1"/>
          </a:fillRef>
          <a:effectRef idx="0">
            <a:schemeClr val="accent1"/>
          </a:effectRef>
          <a:fontRef idx="minor">
            <a:schemeClr val="tx1"/>
          </a:fontRef>
        </p:style>
      </p:cxnSp>
      <p:grpSp>
        <p:nvGrpSpPr>
          <p:cNvPr id="11" name="Group 10"/>
          <p:cNvGrpSpPr>
            <a:grpSpLocks noChangeAspect="1"/>
          </p:cNvGrpSpPr>
          <p:nvPr userDrawn="1"/>
        </p:nvGrpSpPr>
        <p:grpSpPr bwMode="black">
          <a:xfrm>
            <a:off x="1085616" y="1983051"/>
            <a:ext cx="3657600" cy="2483849"/>
            <a:chOff x="7425036" y="2219715"/>
            <a:chExt cx="5486401" cy="3725775"/>
          </a:xfrm>
        </p:grpSpPr>
        <p:sp>
          <p:nvSpPr>
            <p:cNvPr id="15" name="Freeform 5"/>
            <p:cNvSpPr>
              <a:spLocks/>
            </p:cNvSpPr>
            <p:nvPr userDrawn="1"/>
          </p:nvSpPr>
          <p:spPr bwMode="black">
            <a:xfrm>
              <a:off x="7425036" y="2219715"/>
              <a:ext cx="3538118"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black">
            <a:xfrm>
              <a:off x="9041226" y="3090537"/>
              <a:ext cx="3870211" cy="2544999"/>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3505625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16">
          <p15:clr>
            <a:srgbClr val="FBAE40"/>
          </p15:clr>
        </p15:guide>
        <p15:guide id="3" pos="672">
          <p15:clr>
            <a:srgbClr val="FBAE40"/>
          </p15:clr>
        </p15:guide>
        <p15:guide id="4" pos="70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_Bold Quote - Blue">
    <p:bg>
      <p:bgPr>
        <a:solidFill>
          <a:srgbClr val="6BA3B9"/>
        </a:solid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4"/>
          </p:nvPr>
        </p:nvSpPr>
        <p:spPr>
          <a:xfrm>
            <a:off x="838200" y="1825625"/>
            <a:ext cx="10515600" cy="3660775"/>
          </a:xfrm>
        </p:spPr>
        <p:txBody>
          <a:bodyPr anchor="ctr" anchorCtr="0"/>
          <a:lstStyle>
            <a:lvl1pPr marL="0" indent="0" algn="ctr">
              <a:spcBef>
                <a:spcPts val="0"/>
              </a:spcBef>
              <a:spcAft>
                <a:spcPts val="1800"/>
              </a:spcAft>
              <a:buNone/>
              <a:defRPr sz="3600">
                <a:solidFill>
                  <a:schemeClr val="bg1"/>
                </a:solidFill>
                <a:latin typeface="Brandon Text Medium" panose="020B0603020203060203" pitchFamily="34" charset="0"/>
              </a:defRPr>
            </a:lvl1pPr>
          </a:lstStyle>
          <a:p>
            <a:pPr lvl="0"/>
            <a:r>
              <a:rPr lang="en-US"/>
              <a:t>Click to edit Master text styles</a:t>
            </a:r>
          </a:p>
        </p:txBody>
      </p:sp>
    </p:spTree>
    <p:extLst>
      <p:ext uri="{BB962C8B-B14F-4D97-AF65-F5344CB8AC3E}">
        <p14:creationId xmlns:p14="http://schemas.microsoft.com/office/powerpoint/2010/main" val="2328381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senter_Bold Quote - Reversed">
    <p:spTree>
      <p:nvGrpSpPr>
        <p:cNvPr id="1" name=""/>
        <p:cNvGrpSpPr/>
        <p:nvPr/>
      </p:nvGrpSpPr>
      <p:grpSpPr>
        <a:xfrm>
          <a:off x="0" y="0"/>
          <a:ext cx="0" cy="0"/>
          <a:chOff x="0" y="0"/>
          <a:chExt cx="0" cy="0"/>
        </a:xfrm>
      </p:grpSpPr>
      <p:sp>
        <p:nvSpPr>
          <p:cNvPr id="11" name="Text Placeholder 2"/>
          <p:cNvSpPr>
            <a:spLocks noGrp="1"/>
          </p:cNvSpPr>
          <p:nvPr>
            <p:ph type="body" sz="quarter" idx="14"/>
          </p:nvPr>
        </p:nvSpPr>
        <p:spPr>
          <a:xfrm>
            <a:off x="838200" y="1825625"/>
            <a:ext cx="10515600" cy="3660775"/>
          </a:xfrm>
        </p:spPr>
        <p:txBody>
          <a:bodyPr anchor="ctr" anchorCtr="0"/>
          <a:lstStyle>
            <a:lvl1pPr marL="0" indent="0" algn="ctr">
              <a:buNone/>
              <a:defRPr sz="3600">
                <a:solidFill>
                  <a:schemeClr val="accent2">
                    <a:lumMod val="75000"/>
                  </a:schemeClr>
                </a:solidFill>
                <a:latin typeface="Brandon Text Medium" panose="020B0603020203060203" pitchFamily="34" charset="0"/>
              </a:defRPr>
            </a:lvl1pPr>
          </a:lstStyle>
          <a:p>
            <a:pPr lvl="0"/>
            <a:r>
              <a:rPr lang="en-US"/>
              <a:t>Click to edit Master text styles</a:t>
            </a:r>
          </a:p>
        </p:txBody>
      </p:sp>
    </p:spTree>
    <p:extLst>
      <p:ext uri="{BB962C8B-B14F-4D97-AF65-F5344CB8AC3E}">
        <p14:creationId xmlns:p14="http://schemas.microsoft.com/office/powerpoint/2010/main" val="578471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utions w images - 3">
    <p:bg>
      <p:bgPr>
        <a:solidFill>
          <a:schemeClr val="bg1"/>
        </a:solid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4" hasCustomPrompt="1"/>
          </p:nvPr>
        </p:nvSpPr>
        <p:spPr>
          <a:xfrm>
            <a:off x="654203" y="4125414"/>
            <a:ext cx="3200400" cy="2057672"/>
          </a:xfrm>
        </p:spPr>
        <p:txBody>
          <a:bodyPr anchor="t" anchorCtr="0"/>
          <a:lstStyle>
            <a:lvl1pPr marL="0" marR="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sz="2000">
                <a:solidFill>
                  <a:schemeClr val="accent2">
                    <a:lumMod val="75000"/>
                  </a:schemeClr>
                </a:solidFill>
                <a:latin typeface="Brandon Text Medium" panose="020B0603020203060203" pitchFamily="34" charset="0"/>
              </a:defRPr>
            </a:lvl1pPr>
          </a:lstStyle>
          <a:p>
            <a:pPr marL="0" marR="0" lvl="0" indent="0" algn="l" defTabSz="914400" rtl="0" eaLnBrk="1" fontAlgn="auto" latinLnBrk="0" hangingPunct="1">
              <a:lnSpc>
                <a:spcPct val="100000"/>
              </a:lnSpc>
              <a:spcBef>
                <a:spcPts val="0"/>
              </a:spcBef>
              <a:spcAft>
                <a:spcPts val="500"/>
              </a:spcAft>
              <a:buClr>
                <a:srgbClr val="EA2839"/>
              </a:buClr>
              <a:buSzPct val="75000"/>
              <a:buFont typeface="Wingdings 3" panose="05040102010807070707" pitchFamily="18" charset="2"/>
              <a:buNone/>
              <a:tabLst/>
              <a:defRPr/>
            </a:pPr>
            <a:r>
              <a:rPr kumimoji="0" lang="en-US" sz="2000" b="0" i="0" u="none" strike="noStrike" kern="1200" cap="none" spc="0" normalizeH="0" baseline="0" noProof="0">
                <a:ln>
                  <a:noFill/>
                </a:ln>
                <a:solidFill>
                  <a:srgbClr val="8CB8C6">
                    <a:lumMod val="75000"/>
                  </a:srgbClr>
                </a:solidFill>
                <a:effectLst/>
                <a:uLnTx/>
                <a:uFillTx/>
                <a:latin typeface="Brandon Text Medium" panose="020B0603020203060203" pitchFamily="34" charset="0"/>
                <a:ea typeface="+mn-ea"/>
                <a:cs typeface="+mn-cs"/>
              </a:rPr>
              <a:t>Solution Title</a:t>
            </a:r>
          </a:p>
          <a:p>
            <a:pPr marL="0" marR="0" lvl="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a:pPr>
            <a:r>
              <a:rPr kumimoji="0" lang="en-US" sz="1400" b="0" i="0" u="none" strike="noStrike" kern="1200" cap="none" spc="0" normalizeH="0" baseline="0" noProof="0">
                <a:ln>
                  <a:noFill/>
                </a:ln>
                <a:solidFill>
                  <a:srgbClr val="616365"/>
                </a:solidFill>
                <a:effectLst/>
                <a:uLnTx/>
                <a:uFillTx/>
                <a:latin typeface="Brandon Text Light" panose="020B0303020203060203" pitchFamily="34" charset="0"/>
                <a:ea typeface="+mn-ea"/>
                <a:cs typeface="+mn-cs"/>
              </a:rPr>
              <a:t>Solution text.</a:t>
            </a:r>
            <a:endParaRPr lang="en-US"/>
          </a:p>
        </p:txBody>
      </p:sp>
      <p:sp>
        <p:nvSpPr>
          <p:cNvPr id="3" name="Picture Placeholder 2"/>
          <p:cNvSpPr>
            <a:spLocks noGrp="1"/>
          </p:cNvSpPr>
          <p:nvPr>
            <p:ph type="pic" sz="quarter" idx="15"/>
          </p:nvPr>
        </p:nvSpPr>
        <p:spPr>
          <a:xfrm>
            <a:off x="654203" y="701752"/>
            <a:ext cx="3200400" cy="3200400"/>
          </a:xfrm>
        </p:spPr>
        <p:txBody>
          <a:bodyPr/>
          <a:lstStyle/>
          <a:p>
            <a:endParaRPr lang="en-US"/>
          </a:p>
        </p:txBody>
      </p:sp>
      <p:sp>
        <p:nvSpPr>
          <p:cNvPr id="7" name="Picture Placeholder 2"/>
          <p:cNvSpPr>
            <a:spLocks noGrp="1"/>
          </p:cNvSpPr>
          <p:nvPr>
            <p:ph type="pic" sz="quarter" idx="16"/>
          </p:nvPr>
        </p:nvSpPr>
        <p:spPr>
          <a:xfrm>
            <a:off x="4502302" y="701752"/>
            <a:ext cx="3200400" cy="3200400"/>
          </a:xfrm>
        </p:spPr>
        <p:txBody>
          <a:bodyPr/>
          <a:lstStyle/>
          <a:p>
            <a:endParaRPr lang="en-US"/>
          </a:p>
        </p:txBody>
      </p:sp>
      <p:sp>
        <p:nvSpPr>
          <p:cNvPr id="8" name="Picture Placeholder 2"/>
          <p:cNvSpPr>
            <a:spLocks noGrp="1"/>
          </p:cNvSpPr>
          <p:nvPr>
            <p:ph type="pic" sz="quarter" idx="17"/>
          </p:nvPr>
        </p:nvSpPr>
        <p:spPr>
          <a:xfrm>
            <a:off x="8350401" y="701752"/>
            <a:ext cx="3200400" cy="3200400"/>
          </a:xfrm>
        </p:spPr>
        <p:txBody>
          <a:bodyPr/>
          <a:lstStyle/>
          <a:p>
            <a:endParaRPr lang="en-US"/>
          </a:p>
        </p:txBody>
      </p:sp>
      <p:sp>
        <p:nvSpPr>
          <p:cNvPr id="9" name="Text Placeholder 2"/>
          <p:cNvSpPr>
            <a:spLocks noGrp="1"/>
          </p:cNvSpPr>
          <p:nvPr>
            <p:ph type="body" sz="quarter" idx="18" hasCustomPrompt="1"/>
          </p:nvPr>
        </p:nvSpPr>
        <p:spPr>
          <a:xfrm>
            <a:off x="4502302" y="4125414"/>
            <a:ext cx="3200400" cy="2057672"/>
          </a:xfrm>
        </p:spPr>
        <p:txBody>
          <a:bodyPr anchor="t" anchorCtr="0"/>
          <a:lstStyle>
            <a:lvl1pPr marL="0" marR="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sz="2000">
                <a:solidFill>
                  <a:schemeClr val="accent2">
                    <a:lumMod val="75000"/>
                  </a:schemeClr>
                </a:solidFill>
                <a:latin typeface="Brandon Text Medium" panose="020B0603020203060203" pitchFamily="34" charset="0"/>
              </a:defRPr>
            </a:lvl1pPr>
          </a:lstStyle>
          <a:p>
            <a:pPr marL="0" marR="0" lvl="0" indent="0" algn="l" defTabSz="914400" rtl="0" eaLnBrk="1" fontAlgn="auto" latinLnBrk="0" hangingPunct="1">
              <a:lnSpc>
                <a:spcPct val="100000"/>
              </a:lnSpc>
              <a:spcBef>
                <a:spcPts val="0"/>
              </a:spcBef>
              <a:spcAft>
                <a:spcPts val="500"/>
              </a:spcAft>
              <a:buClr>
                <a:srgbClr val="EA2839"/>
              </a:buClr>
              <a:buSzPct val="75000"/>
              <a:buFont typeface="Wingdings 3" panose="05040102010807070707" pitchFamily="18" charset="2"/>
              <a:buNone/>
              <a:tabLst/>
              <a:defRPr/>
            </a:pPr>
            <a:r>
              <a:rPr kumimoji="0" lang="en-US" sz="2000" b="0" i="0" u="none" strike="noStrike" kern="1200" cap="none" spc="0" normalizeH="0" baseline="0" noProof="0">
                <a:ln>
                  <a:noFill/>
                </a:ln>
                <a:solidFill>
                  <a:srgbClr val="8CB8C6">
                    <a:lumMod val="75000"/>
                  </a:srgbClr>
                </a:solidFill>
                <a:effectLst/>
                <a:uLnTx/>
                <a:uFillTx/>
                <a:latin typeface="Brandon Text Medium" panose="020B0603020203060203" pitchFamily="34" charset="0"/>
                <a:ea typeface="+mn-ea"/>
                <a:cs typeface="+mn-cs"/>
              </a:rPr>
              <a:t>Solution Title</a:t>
            </a:r>
          </a:p>
          <a:p>
            <a:pPr marL="0" marR="0" lvl="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a:pPr>
            <a:r>
              <a:rPr kumimoji="0" lang="en-US" sz="1400" b="0" i="0" u="none" strike="noStrike" kern="1200" cap="none" spc="0" normalizeH="0" baseline="0" noProof="0">
                <a:ln>
                  <a:noFill/>
                </a:ln>
                <a:solidFill>
                  <a:srgbClr val="616365"/>
                </a:solidFill>
                <a:effectLst/>
                <a:uLnTx/>
                <a:uFillTx/>
                <a:latin typeface="Brandon Text Light" panose="020B0303020203060203" pitchFamily="34" charset="0"/>
                <a:ea typeface="+mn-ea"/>
                <a:cs typeface="+mn-cs"/>
              </a:rPr>
              <a:t>Solution text.</a:t>
            </a:r>
            <a:endParaRPr lang="en-US"/>
          </a:p>
        </p:txBody>
      </p:sp>
      <p:sp>
        <p:nvSpPr>
          <p:cNvPr id="10" name="Text Placeholder 2"/>
          <p:cNvSpPr>
            <a:spLocks noGrp="1"/>
          </p:cNvSpPr>
          <p:nvPr>
            <p:ph type="body" sz="quarter" idx="19" hasCustomPrompt="1"/>
          </p:nvPr>
        </p:nvSpPr>
        <p:spPr>
          <a:xfrm>
            <a:off x="8350401" y="4125414"/>
            <a:ext cx="3200400" cy="2057672"/>
          </a:xfrm>
        </p:spPr>
        <p:txBody>
          <a:bodyPr anchor="t" anchorCtr="0"/>
          <a:lstStyle>
            <a:lvl1pPr marL="0" marR="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sz="2000">
                <a:solidFill>
                  <a:schemeClr val="accent2">
                    <a:lumMod val="75000"/>
                  </a:schemeClr>
                </a:solidFill>
                <a:latin typeface="Brandon Text Medium" panose="020B0603020203060203" pitchFamily="34" charset="0"/>
              </a:defRPr>
            </a:lvl1pPr>
          </a:lstStyle>
          <a:p>
            <a:pPr marL="0" marR="0" lvl="0" indent="0" algn="l" defTabSz="914400" rtl="0" eaLnBrk="1" fontAlgn="auto" latinLnBrk="0" hangingPunct="1">
              <a:lnSpc>
                <a:spcPct val="100000"/>
              </a:lnSpc>
              <a:spcBef>
                <a:spcPts val="0"/>
              </a:spcBef>
              <a:spcAft>
                <a:spcPts val="500"/>
              </a:spcAft>
              <a:buClr>
                <a:srgbClr val="EA2839"/>
              </a:buClr>
              <a:buSzPct val="75000"/>
              <a:buFont typeface="Wingdings 3" panose="05040102010807070707" pitchFamily="18" charset="2"/>
              <a:buNone/>
              <a:tabLst/>
              <a:defRPr/>
            </a:pPr>
            <a:r>
              <a:rPr kumimoji="0" lang="en-US" sz="2000" b="0" i="0" u="none" strike="noStrike" kern="1200" cap="none" spc="0" normalizeH="0" baseline="0" noProof="0">
                <a:ln>
                  <a:noFill/>
                </a:ln>
                <a:solidFill>
                  <a:srgbClr val="8CB8C6">
                    <a:lumMod val="75000"/>
                  </a:srgbClr>
                </a:solidFill>
                <a:effectLst/>
                <a:uLnTx/>
                <a:uFillTx/>
                <a:latin typeface="Brandon Text Medium" panose="020B0603020203060203" pitchFamily="34" charset="0"/>
                <a:ea typeface="+mn-ea"/>
                <a:cs typeface="+mn-cs"/>
              </a:rPr>
              <a:t>Solution Title</a:t>
            </a:r>
          </a:p>
          <a:p>
            <a:pPr marL="0" marR="0" lvl="0" indent="0" algn="l" defTabSz="914400" rtl="0" eaLnBrk="1" fontAlgn="auto" latinLnBrk="0" hangingPunct="1">
              <a:lnSpc>
                <a:spcPts val="2000"/>
              </a:lnSpc>
              <a:spcBef>
                <a:spcPts val="0"/>
              </a:spcBef>
              <a:spcAft>
                <a:spcPts val="0"/>
              </a:spcAft>
              <a:buClr>
                <a:srgbClr val="EA2839"/>
              </a:buClr>
              <a:buSzPct val="75000"/>
              <a:buFont typeface="Wingdings 3" panose="05040102010807070707" pitchFamily="18" charset="2"/>
              <a:buNone/>
              <a:tabLst/>
              <a:defRPr/>
            </a:pPr>
            <a:r>
              <a:rPr kumimoji="0" lang="en-US" sz="1400" b="0" i="0" u="none" strike="noStrike" kern="1200" cap="none" spc="0" normalizeH="0" baseline="0" noProof="0">
                <a:ln>
                  <a:noFill/>
                </a:ln>
                <a:solidFill>
                  <a:srgbClr val="616365"/>
                </a:solidFill>
                <a:effectLst/>
                <a:uLnTx/>
                <a:uFillTx/>
                <a:latin typeface="Brandon Text Light" panose="020B0303020203060203" pitchFamily="34" charset="0"/>
                <a:ea typeface="+mn-ea"/>
                <a:cs typeface="+mn-cs"/>
              </a:rPr>
              <a:t>Solution text.</a:t>
            </a:r>
            <a:endParaRPr lang="en-US"/>
          </a:p>
        </p:txBody>
      </p:sp>
    </p:spTree>
    <p:extLst>
      <p:ext uri="{BB962C8B-B14F-4D97-AF65-F5344CB8AC3E}">
        <p14:creationId xmlns:p14="http://schemas.microsoft.com/office/powerpoint/2010/main" val="3534826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pert Slide - 6">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268106" y="0"/>
            <a:ext cx="3657600" cy="3436561"/>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userDrawn="1"/>
        </p:nvSpPr>
        <p:spPr>
          <a:xfrm>
            <a:off x="7923914" y="3438536"/>
            <a:ext cx="4267200" cy="3429000"/>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userDrawn="1"/>
        </p:nvSpPr>
        <p:spPr>
          <a:xfrm>
            <a:off x="1811" y="3438536"/>
            <a:ext cx="4267200" cy="342900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1449611" y="3816071"/>
            <a:ext cx="1371600" cy="1371600"/>
          </a:xfrm>
        </p:spPr>
        <p:txBody>
          <a:bodyPr/>
          <a:lstStyle/>
          <a:p>
            <a:endParaRPr lang="en-US"/>
          </a:p>
        </p:txBody>
      </p:sp>
      <p:sp>
        <p:nvSpPr>
          <p:cNvPr id="18" name="Picture Placeholder 2"/>
          <p:cNvSpPr>
            <a:spLocks noGrp="1"/>
          </p:cNvSpPr>
          <p:nvPr>
            <p:ph type="pic" sz="quarter" idx="20"/>
          </p:nvPr>
        </p:nvSpPr>
        <p:spPr>
          <a:xfrm>
            <a:off x="1449159" y="387071"/>
            <a:ext cx="1371600" cy="1371600"/>
          </a:xfrm>
        </p:spPr>
        <p:txBody>
          <a:bodyPr/>
          <a:lstStyle/>
          <a:p>
            <a:endParaRPr lang="en-US"/>
          </a:p>
        </p:txBody>
      </p:sp>
      <p:sp>
        <p:nvSpPr>
          <p:cNvPr id="19" name="Picture Placeholder 2"/>
          <p:cNvSpPr>
            <a:spLocks noGrp="1"/>
          </p:cNvSpPr>
          <p:nvPr>
            <p:ph type="pic" sz="quarter" idx="21"/>
          </p:nvPr>
        </p:nvSpPr>
        <p:spPr>
          <a:xfrm>
            <a:off x="5410200" y="387071"/>
            <a:ext cx="1371600" cy="1371600"/>
          </a:xfrm>
        </p:spPr>
        <p:txBody>
          <a:bodyPr/>
          <a:lstStyle/>
          <a:p>
            <a:endParaRPr lang="en-US"/>
          </a:p>
        </p:txBody>
      </p:sp>
      <p:sp>
        <p:nvSpPr>
          <p:cNvPr id="20" name="Picture Placeholder 2"/>
          <p:cNvSpPr>
            <a:spLocks noGrp="1"/>
          </p:cNvSpPr>
          <p:nvPr>
            <p:ph type="pic" sz="quarter" idx="22"/>
          </p:nvPr>
        </p:nvSpPr>
        <p:spPr>
          <a:xfrm>
            <a:off x="9371714" y="3816071"/>
            <a:ext cx="1371600" cy="1371600"/>
          </a:xfrm>
        </p:spPr>
        <p:txBody>
          <a:bodyPr/>
          <a:lstStyle/>
          <a:p>
            <a:endParaRPr lang="en-US"/>
          </a:p>
        </p:txBody>
      </p:sp>
      <p:sp>
        <p:nvSpPr>
          <p:cNvPr id="21" name="Picture Placeholder 2"/>
          <p:cNvSpPr>
            <a:spLocks noGrp="1"/>
          </p:cNvSpPr>
          <p:nvPr>
            <p:ph type="pic" sz="quarter" idx="23"/>
          </p:nvPr>
        </p:nvSpPr>
        <p:spPr>
          <a:xfrm>
            <a:off x="5404190" y="3816071"/>
            <a:ext cx="1371600" cy="1371600"/>
          </a:xfrm>
        </p:spPr>
        <p:txBody>
          <a:bodyPr/>
          <a:lstStyle/>
          <a:p>
            <a:endParaRPr lang="en-US"/>
          </a:p>
        </p:txBody>
      </p:sp>
      <p:sp>
        <p:nvSpPr>
          <p:cNvPr id="22" name="Picture Placeholder 2"/>
          <p:cNvSpPr>
            <a:spLocks noGrp="1"/>
          </p:cNvSpPr>
          <p:nvPr>
            <p:ph type="pic" sz="quarter" idx="24"/>
          </p:nvPr>
        </p:nvSpPr>
        <p:spPr>
          <a:xfrm>
            <a:off x="9371714" y="387071"/>
            <a:ext cx="1371600" cy="1371600"/>
          </a:xfrm>
        </p:spPr>
        <p:txBody>
          <a:bodyPr/>
          <a:lstStyle/>
          <a:p>
            <a:endParaRPr lang="en-US"/>
          </a:p>
        </p:txBody>
      </p:sp>
      <p:sp>
        <p:nvSpPr>
          <p:cNvPr id="5" name="Rectangle 4"/>
          <p:cNvSpPr/>
          <p:nvPr userDrawn="1"/>
        </p:nvSpPr>
        <p:spPr>
          <a:xfrm>
            <a:off x="1403439"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5364480"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325994"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1403439"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358470"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325994"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1"/>
          <p:cNvSpPr>
            <a:spLocks noGrp="1"/>
          </p:cNvSpPr>
          <p:nvPr>
            <p:ph type="body" sz="quarter" idx="25" hasCustomPrompt="1"/>
          </p:nvPr>
        </p:nvSpPr>
        <p:spPr>
          <a:xfrm>
            <a:off x="4405266"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3" name="Text Placeholder 41"/>
          <p:cNvSpPr>
            <a:spLocks noGrp="1"/>
          </p:cNvSpPr>
          <p:nvPr>
            <p:ph type="body" sz="quarter" idx="26" hasCustomPrompt="1"/>
          </p:nvPr>
        </p:nvSpPr>
        <p:spPr>
          <a:xfrm>
            <a:off x="443319" y="1920100"/>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4" name="Text Placeholder 41"/>
          <p:cNvSpPr>
            <a:spLocks noGrp="1"/>
          </p:cNvSpPr>
          <p:nvPr>
            <p:ph type="body" sz="quarter" idx="27" hasCustomPrompt="1"/>
          </p:nvPr>
        </p:nvSpPr>
        <p:spPr>
          <a:xfrm>
            <a:off x="511313"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5" name="Text Placeholder 41"/>
          <p:cNvSpPr>
            <a:spLocks noGrp="1"/>
          </p:cNvSpPr>
          <p:nvPr>
            <p:ph type="body" sz="quarter" idx="28" hasCustomPrompt="1"/>
          </p:nvPr>
        </p:nvSpPr>
        <p:spPr>
          <a:xfrm>
            <a:off x="4405266"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6" name="Text Placeholder 41"/>
          <p:cNvSpPr>
            <a:spLocks noGrp="1"/>
          </p:cNvSpPr>
          <p:nvPr>
            <p:ph type="body" sz="quarter" idx="29" hasCustomPrompt="1"/>
          </p:nvPr>
        </p:nvSpPr>
        <p:spPr>
          <a:xfrm>
            <a:off x="8365874"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7" name="Text Placeholder 41"/>
          <p:cNvSpPr>
            <a:spLocks noGrp="1"/>
          </p:cNvSpPr>
          <p:nvPr>
            <p:ph type="body" sz="quarter" idx="30" hasCustomPrompt="1"/>
          </p:nvPr>
        </p:nvSpPr>
        <p:spPr>
          <a:xfrm>
            <a:off x="8365874"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Tree>
    <p:extLst>
      <p:ext uri="{BB962C8B-B14F-4D97-AF65-F5344CB8AC3E}">
        <p14:creationId xmlns:p14="http://schemas.microsoft.com/office/powerpoint/2010/main" val="77345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pert Slide - 5">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268106" y="0"/>
            <a:ext cx="3657600" cy="3436561"/>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userDrawn="1"/>
        </p:nvSpPr>
        <p:spPr>
          <a:xfrm>
            <a:off x="7923914" y="3438536"/>
            <a:ext cx="4267200" cy="3429000"/>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userDrawn="1"/>
        </p:nvSpPr>
        <p:spPr>
          <a:xfrm>
            <a:off x="1811" y="3438536"/>
            <a:ext cx="4267200" cy="342900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1449611" y="3816071"/>
            <a:ext cx="1371600" cy="1371600"/>
          </a:xfrm>
        </p:spPr>
        <p:txBody>
          <a:bodyPr/>
          <a:lstStyle/>
          <a:p>
            <a:endParaRPr lang="en-US"/>
          </a:p>
        </p:txBody>
      </p:sp>
      <p:sp>
        <p:nvSpPr>
          <p:cNvPr id="19" name="Picture Placeholder 2"/>
          <p:cNvSpPr>
            <a:spLocks noGrp="1"/>
          </p:cNvSpPr>
          <p:nvPr>
            <p:ph type="pic" sz="quarter" idx="21"/>
          </p:nvPr>
        </p:nvSpPr>
        <p:spPr>
          <a:xfrm>
            <a:off x="5410200" y="387071"/>
            <a:ext cx="1371600" cy="1371600"/>
          </a:xfrm>
        </p:spPr>
        <p:txBody>
          <a:bodyPr/>
          <a:lstStyle/>
          <a:p>
            <a:endParaRPr lang="en-US"/>
          </a:p>
        </p:txBody>
      </p:sp>
      <p:sp>
        <p:nvSpPr>
          <p:cNvPr id="20" name="Picture Placeholder 2"/>
          <p:cNvSpPr>
            <a:spLocks noGrp="1"/>
          </p:cNvSpPr>
          <p:nvPr>
            <p:ph type="pic" sz="quarter" idx="22"/>
          </p:nvPr>
        </p:nvSpPr>
        <p:spPr>
          <a:xfrm>
            <a:off x="9371714" y="3816071"/>
            <a:ext cx="1371600" cy="1371600"/>
          </a:xfrm>
        </p:spPr>
        <p:txBody>
          <a:bodyPr/>
          <a:lstStyle/>
          <a:p>
            <a:endParaRPr lang="en-US"/>
          </a:p>
        </p:txBody>
      </p:sp>
      <p:sp>
        <p:nvSpPr>
          <p:cNvPr id="21" name="Picture Placeholder 2"/>
          <p:cNvSpPr>
            <a:spLocks noGrp="1"/>
          </p:cNvSpPr>
          <p:nvPr>
            <p:ph type="pic" sz="quarter" idx="23"/>
          </p:nvPr>
        </p:nvSpPr>
        <p:spPr>
          <a:xfrm>
            <a:off x="5410200" y="3816071"/>
            <a:ext cx="1371600" cy="1371600"/>
          </a:xfrm>
        </p:spPr>
        <p:txBody>
          <a:bodyPr/>
          <a:lstStyle/>
          <a:p>
            <a:endParaRPr lang="en-US"/>
          </a:p>
        </p:txBody>
      </p:sp>
      <p:sp>
        <p:nvSpPr>
          <p:cNvPr id="22" name="Picture Placeholder 2"/>
          <p:cNvSpPr>
            <a:spLocks noGrp="1"/>
          </p:cNvSpPr>
          <p:nvPr>
            <p:ph type="pic" sz="quarter" idx="24"/>
          </p:nvPr>
        </p:nvSpPr>
        <p:spPr>
          <a:xfrm>
            <a:off x="9371714" y="387071"/>
            <a:ext cx="1371600" cy="1371600"/>
          </a:xfrm>
        </p:spPr>
        <p:txBody>
          <a:bodyPr/>
          <a:lstStyle/>
          <a:p>
            <a:endParaRPr lang="en-US"/>
          </a:p>
        </p:txBody>
      </p:sp>
      <p:sp>
        <p:nvSpPr>
          <p:cNvPr id="28" name="TextBox 27"/>
          <p:cNvSpPr txBox="1"/>
          <p:nvPr userDrawn="1"/>
        </p:nvSpPr>
        <p:spPr>
          <a:xfrm>
            <a:off x="443771" y="2069119"/>
            <a:ext cx="3383280" cy="830997"/>
          </a:xfrm>
          <a:prstGeom prst="rect">
            <a:avLst/>
          </a:prstGeom>
          <a:noFill/>
        </p:spPr>
        <p:txBody>
          <a:bodyPr wrap="square" rtlCol="0">
            <a:spAutoFit/>
          </a:bodyPr>
          <a:lstStyle/>
          <a:p>
            <a:pPr algn="ctr">
              <a:spcAft>
                <a:spcPts val="500"/>
              </a:spcAft>
            </a:pPr>
            <a:r>
              <a:rPr lang="en-US" sz="2400" cap="none" baseline="0">
                <a:solidFill>
                  <a:srgbClr val="616365"/>
                </a:solidFill>
                <a:latin typeface="Brandon Text Regular" panose="020B0503020203060203" pitchFamily="34" charset="0"/>
              </a:rPr>
              <a:t>Meet Our </a:t>
            </a:r>
            <a:br>
              <a:rPr lang="en-US" sz="2400" cap="none" baseline="0">
                <a:solidFill>
                  <a:srgbClr val="616365"/>
                </a:solidFill>
                <a:latin typeface="Brandon Text Regular" panose="020B0503020203060203" pitchFamily="34" charset="0"/>
              </a:rPr>
            </a:br>
            <a:r>
              <a:rPr lang="en-US" sz="2400" cap="none" baseline="0">
                <a:solidFill>
                  <a:srgbClr val="616365"/>
                </a:solidFill>
                <a:latin typeface="Brandon Text Regular" panose="020B0503020203060203" pitchFamily="34" charset="0"/>
              </a:rPr>
              <a:t>Team</a:t>
            </a:r>
          </a:p>
        </p:txBody>
      </p:sp>
      <p:sp>
        <p:nvSpPr>
          <p:cNvPr id="36" name="Rectangle 35"/>
          <p:cNvSpPr/>
          <p:nvPr userDrawn="1"/>
        </p:nvSpPr>
        <p:spPr>
          <a:xfrm>
            <a:off x="5364480"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325994"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1403439"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358470"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325994"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944" y="470505"/>
            <a:ext cx="1448934" cy="1463040"/>
          </a:xfrm>
          <a:prstGeom prst="rect">
            <a:avLst/>
          </a:prstGeom>
        </p:spPr>
      </p:pic>
      <p:sp>
        <p:nvSpPr>
          <p:cNvPr id="25" name="Text Placeholder 41"/>
          <p:cNvSpPr>
            <a:spLocks noGrp="1"/>
          </p:cNvSpPr>
          <p:nvPr>
            <p:ph type="body" sz="quarter" idx="25" hasCustomPrompt="1"/>
          </p:nvPr>
        </p:nvSpPr>
        <p:spPr>
          <a:xfrm>
            <a:off x="4405266"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27" name="Text Placeholder 41"/>
          <p:cNvSpPr>
            <a:spLocks noGrp="1"/>
          </p:cNvSpPr>
          <p:nvPr>
            <p:ph type="body" sz="quarter" idx="27" hasCustomPrompt="1"/>
          </p:nvPr>
        </p:nvSpPr>
        <p:spPr>
          <a:xfrm>
            <a:off x="511313"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34" name="Text Placeholder 41"/>
          <p:cNvSpPr>
            <a:spLocks noGrp="1"/>
          </p:cNvSpPr>
          <p:nvPr>
            <p:ph type="body" sz="quarter" idx="28" hasCustomPrompt="1"/>
          </p:nvPr>
        </p:nvSpPr>
        <p:spPr>
          <a:xfrm>
            <a:off x="4405266"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35" name="Text Placeholder 41"/>
          <p:cNvSpPr>
            <a:spLocks noGrp="1"/>
          </p:cNvSpPr>
          <p:nvPr>
            <p:ph type="body" sz="quarter" idx="29" hasCustomPrompt="1"/>
          </p:nvPr>
        </p:nvSpPr>
        <p:spPr>
          <a:xfrm>
            <a:off x="8365874"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41" name="Text Placeholder 41"/>
          <p:cNvSpPr>
            <a:spLocks noGrp="1"/>
          </p:cNvSpPr>
          <p:nvPr>
            <p:ph type="body" sz="quarter" idx="30" hasCustomPrompt="1"/>
          </p:nvPr>
        </p:nvSpPr>
        <p:spPr>
          <a:xfrm>
            <a:off x="8365874"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Tree>
    <p:extLst>
      <p:ext uri="{BB962C8B-B14F-4D97-AF65-F5344CB8AC3E}">
        <p14:creationId xmlns:p14="http://schemas.microsoft.com/office/powerpoint/2010/main" val="1143397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pert Slide - 3">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268106" y="1603304"/>
            <a:ext cx="3657600" cy="4568324"/>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userDrawn="1"/>
        </p:nvSpPr>
        <p:spPr>
          <a:xfrm>
            <a:off x="8170099" y="1603304"/>
            <a:ext cx="3657600" cy="4586479"/>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userDrawn="1"/>
        </p:nvSpPr>
        <p:spPr>
          <a:xfrm>
            <a:off x="376947" y="1603304"/>
            <a:ext cx="3657600" cy="4568325"/>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1519947" y="1998995"/>
            <a:ext cx="1371600" cy="1371600"/>
          </a:xfrm>
        </p:spPr>
        <p:txBody>
          <a:bodyPr/>
          <a:lstStyle/>
          <a:p>
            <a:endParaRPr lang="en-US"/>
          </a:p>
        </p:txBody>
      </p:sp>
      <p:sp>
        <p:nvSpPr>
          <p:cNvPr id="20" name="Picture Placeholder 2"/>
          <p:cNvSpPr>
            <a:spLocks noGrp="1"/>
          </p:cNvSpPr>
          <p:nvPr>
            <p:ph type="pic" sz="quarter" idx="22"/>
          </p:nvPr>
        </p:nvSpPr>
        <p:spPr>
          <a:xfrm>
            <a:off x="9313099" y="1998995"/>
            <a:ext cx="1371600" cy="1371600"/>
          </a:xfrm>
        </p:spPr>
        <p:txBody>
          <a:bodyPr/>
          <a:lstStyle/>
          <a:p>
            <a:endParaRPr lang="en-US"/>
          </a:p>
        </p:txBody>
      </p:sp>
      <p:sp>
        <p:nvSpPr>
          <p:cNvPr id="21" name="Picture Placeholder 2"/>
          <p:cNvSpPr>
            <a:spLocks noGrp="1"/>
          </p:cNvSpPr>
          <p:nvPr>
            <p:ph type="pic" sz="quarter" idx="23"/>
          </p:nvPr>
        </p:nvSpPr>
        <p:spPr>
          <a:xfrm>
            <a:off x="5411106" y="1998995"/>
            <a:ext cx="1371600" cy="1371600"/>
          </a:xfrm>
        </p:spPr>
        <p:txBody>
          <a:bodyPr/>
          <a:lstStyle/>
          <a:p>
            <a:endParaRPr lang="en-US"/>
          </a:p>
        </p:txBody>
      </p:sp>
      <p:sp>
        <p:nvSpPr>
          <p:cNvPr id="28" name="TextBox 27"/>
          <p:cNvSpPr txBox="1"/>
          <p:nvPr userDrawn="1"/>
        </p:nvSpPr>
        <p:spPr>
          <a:xfrm>
            <a:off x="365224" y="472699"/>
            <a:ext cx="5730776" cy="646331"/>
          </a:xfrm>
          <a:prstGeom prst="rect">
            <a:avLst/>
          </a:prstGeom>
          <a:noFill/>
        </p:spPr>
        <p:txBody>
          <a:bodyPr wrap="square" rtlCol="0">
            <a:spAutoFit/>
          </a:bodyPr>
          <a:lstStyle/>
          <a:p>
            <a:pPr algn="l">
              <a:spcAft>
                <a:spcPts val="500"/>
              </a:spcAft>
            </a:pPr>
            <a:r>
              <a:rPr lang="en-US" sz="3600" cap="none" baseline="0">
                <a:solidFill>
                  <a:schemeClr val="accent2">
                    <a:lumMod val="75000"/>
                  </a:schemeClr>
                </a:solidFill>
                <a:latin typeface="Brandon Text Light" panose="020B0303020203060203" pitchFamily="34" charset="0"/>
              </a:rPr>
              <a:t>Meet Our Team</a:t>
            </a:r>
          </a:p>
        </p:txBody>
      </p:sp>
      <p:sp>
        <p:nvSpPr>
          <p:cNvPr id="38" name="Rectangle 37"/>
          <p:cNvSpPr/>
          <p:nvPr userDrawn="1"/>
        </p:nvSpPr>
        <p:spPr>
          <a:xfrm>
            <a:off x="1474227" y="1953275"/>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365386" y="1953275"/>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267379" y="1953275"/>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41"/>
          <p:cNvSpPr>
            <a:spLocks noGrp="1"/>
          </p:cNvSpPr>
          <p:nvPr>
            <p:ph type="body" sz="quarter" idx="27" hasCustomPrompt="1"/>
          </p:nvPr>
        </p:nvSpPr>
        <p:spPr>
          <a:xfrm>
            <a:off x="514107" y="3547586"/>
            <a:ext cx="3383280" cy="2173275"/>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34" name="Text Placeholder 41"/>
          <p:cNvSpPr>
            <a:spLocks noGrp="1"/>
          </p:cNvSpPr>
          <p:nvPr>
            <p:ph type="body" sz="quarter" idx="28" hasCustomPrompt="1"/>
          </p:nvPr>
        </p:nvSpPr>
        <p:spPr>
          <a:xfrm>
            <a:off x="4405266" y="3547587"/>
            <a:ext cx="3383280" cy="2173274"/>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
        <p:nvSpPr>
          <p:cNvPr id="41" name="Text Placeholder 41"/>
          <p:cNvSpPr>
            <a:spLocks noGrp="1"/>
          </p:cNvSpPr>
          <p:nvPr>
            <p:ph type="body" sz="quarter" idx="30" hasCustomPrompt="1"/>
          </p:nvPr>
        </p:nvSpPr>
        <p:spPr>
          <a:xfrm>
            <a:off x="8307259" y="3547587"/>
            <a:ext cx="3383280" cy="2173274"/>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2000"/>
              </a:lnSpc>
              <a:spcBef>
                <a:spcPts val="0"/>
              </a:spcBef>
              <a:buNone/>
              <a:defRPr sz="1400">
                <a:latin typeface="Brandon Text Light" panose="020B0303020203060203" pitchFamily="34" charset="0"/>
              </a:defRPr>
            </a:lvl2pPr>
          </a:lstStyle>
          <a:p>
            <a:pPr lvl="0"/>
            <a:r>
              <a:rPr lang="en-US"/>
              <a:t>Expert Name</a:t>
            </a:r>
          </a:p>
          <a:p>
            <a:pPr lvl="1"/>
            <a:r>
              <a:rPr lang="en-US"/>
              <a:t>Bio Text.</a:t>
            </a:r>
          </a:p>
        </p:txBody>
      </p:sp>
    </p:spTree>
    <p:extLst>
      <p:ext uri="{BB962C8B-B14F-4D97-AF65-F5344CB8AC3E}">
        <p14:creationId xmlns:p14="http://schemas.microsoft.com/office/powerpoint/2010/main" val="3445100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pert Slide - 4">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268106" y="0"/>
            <a:ext cx="7923008" cy="3436561"/>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userDrawn="1"/>
        </p:nvSpPr>
        <p:spPr>
          <a:xfrm>
            <a:off x="4268106" y="3438536"/>
            <a:ext cx="7923008" cy="3429000"/>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Picture Placeholder 2"/>
          <p:cNvSpPr>
            <a:spLocks noGrp="1"/>
          </p:cNvSpPr>
          <p:nvPr>
            <p:ph type="pic" sz="quarter" idx="21"/>
          </p:nvPr>
        </p:nvSpPr>
        <p:spPr>
          <a:xfrm>
            <a:off x="5410200" y="387071"/>
            <a:ext cx="1371600" cy="1371600"/>
          </a:xfrm>
        </p:spPr>
        <p:txBody>
          <a:bodyPr/>
          <a:lstStyle/>
          <a:p>
            <a:endParaRPr lang="en-US"/>
          </a:p>
        </p:txBody>
      </p:sp>
      <p:sp>
        <p:nvSpPr>
          <p:cNvPr id="20" name="Picture Placeholder 2"/>
          <p:cNvSpPr>
            <a:spLocks noGrp="1"/>
          </p:cNvSpPr>
          <p:nvPr>
            <p:ph type="pic" sz="quarter" idx="22"/>
          </p:nvPr>
        </p:nvSpPr>
        <p:spPr>
          <a:xfrm>
            <a:off x="9371714" y="3816071"/>
            <a:ext cx="1371600" cy="1371600"/>
          </a:xfrm>
        </p:spPr>
        <p:txBody>
          <a:bodyPr/>
          <a:lstStyle/>
          <a:p>
            <a:endParaRPr lang="en-US"/>
          </a:p>
        </p:txBody>
      </p:sp>
      <p:sp>
        <p:nvSpPr>
          <p:cNvPr id="21" name="Picture Placeholder 2"/>
          <p:cNvSpPr>
            <a:spLocks noGrp="1"/>
          </p:cNvSpPr>
          <p:nvPr>
            <p:ph type="pic" sz="quarter" idx="23"/>
          </p:nvPr>
        </p:nvSpPr>
        <p:spPr>
          <a:xfrm>
            <a:off x="5410200" y="3816071"/>
            <a:ext cx="1371600" cy="1371600"/>
          </a:xfrm>
        </p:spPr>
        <p:txBody>
          <a:bodyPr/>
          <a:lstStyle/>
          <a:p>
            <a:endParaRPr lang="en-US"/>
          </a:p>
        </p:txBody>
      </p:sp>
      <p:sp>
        <p:nvSpPr>
          <p:cNvPr id="22" name="Picture Placeholder 2"/>
          <p:cNvSpPr>
            <a:spLocks noGrp="1"/>
          </p:cNvSpPr>
          <p:nvPr>
            <p:ph type="pic" sz="quarter" idx="24"/>
          </p:nvPr>
        </p:nvSpPr>
        <p:spPr>
          <a:xfrm>
            <a:off x="9371714" y="387071"/>
            <a:ext cx="1371600" cy="1371600"/>
          </a:xfrm>
        </p:spPr>
        <p:txBody>
          <a:bodyPr/>
          <a:lstStyle/>
          <a:p>
            <a:endParaRPr lang="en-US"/>
          </a:p>
        </p:txBody>
      </p:sp>
      <p:sp>
        <p:nvSpPr>
          <p:cNvPr id="36" name="Rectangle 35"/>
          <p:cNvSpPr/>
          <p:nvPr userDrawn="1"/>
        </p:nvSpPr>
        <p:spPr>
          <a:xfrm>
            <a:off x="5364480"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325994" y="341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5358470"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325994" y="3770351"/>
            <a:ext cx="1463040" cy="146304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41"/>
          <p:cNvSpPr>
            <a:spLocks noGrp="1"/>
          </p:cNvSpPr>
          <p:nvPr>
            <p:ph type="body" sz="quarter" idx="25" hasCustomPrompt="1"/>
          </p:nvPr>
        </p:nvSpPr>
        <p:spPr>
          <a:xfrm>
            <a:off x="4405266"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34" name="Text Placeholder 41"/>
          <p:cNvSpPr>
            <a:spLocks noGrp="1"/>
          </p:cNvSpPr>
          <p:nvPr>
            <p:ph type="body" sz="quarter" idx="28" hasCustomPrompt="1"/>
          </p:nvPr>
        </p:nvSpPr>
        <p:spPr>
          <a:xfrm>
            <a:off x="4405266"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35" name="Text Placeholder 41"/>
          <p:cNvSpPr>
            <a:spLocks noGrp="1"/>
          </p:cNvSpPr>
          <p:nvPr>
            <p:ph type="body" sz="quarter" idx="29" hasCustomPrompt="1"/>
          </p:nvPr>
        </p:nvSpPr>
        <p:spPr>
          <a:xfrm>
            <a:off x="8365874" y="191665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41" name="Text Placeholder 41"/>
          <p:cNvSpPr>
            <a:spLocks noGrp="1"/>
          </p:cNvSpPr>
          <p:nvPr>
            <p:ph type="body" sz="quarter" idx="30" hasCustomPrompt="1"/>
          </p:nvPr>
        </p:nvSpPr>
        <p:spPr>
          <a:xfrm>
            <a:off x="8365874" y="5364663"/>
            <a:ext cx="3383280" cy="1371600"/>
          </a:xfrm>
        </p:spPr>
        <p:txBody>
          <a:bodyPr/>
          <a:lstStyle>
            <a:lvl1pPr marL="0" indent="0" algn="ctr">
              <a:lnSpc>
                <a:spcPct val="100000"/>
              </a:lnSpc>
              <a:spcBef>
                <a:spcPts val="0"/>
              </a:spcBef>
              <a:spcAft>
                <a:spcPts val="500"/>
              </a:spcAft>
              <a:buNone/>
              <a:defRPr sz="1800">
                <a:solidFill>
                  <a:schemeClr val="accent2">
                    <a:lumMod val="75000"/>
                  </a:schemeClr>
                </a:solidFill>
                <a:latin typeface="Brandon Text Medium" panose="020B0603020203060203" pitchFamily="34" charset="0"/>
              </a:defRPr>
            </a:lvl1pPr>
            <a:lvl2pPr marL="0" indent="0" algn="ctr">
              <a:lnSpc>
                <a:spcPts val="1900"/>
              </a:lnSpc>
              <a:spcBef>
                <a:spcPts val="0"/>
              </a:spcBef>
              <a:buNone/>
              <a:defRPr sz="1300">
                <a:latin typeface="Brandon Text Light" panose="020B0303020203060203" pitchFamily="34" charset="0"/>
              </a:defRPr>
            </a:lvl2pPr>
          </a:lstStyle>
          <a:p>
            <a:pPr lvl="0"/>
            <a:r>
              <a:rPr lang="en-US"/>
              <a:t>Expert Name</a:t>
            </a:r>
          </a:p>
          <a:p>
            <a:pPr lvl="1"/>
            <a:r>
              <a:rPr lang="en-US"/>
              <a:t>Bio Text.</a:t>
            </a:r>
          </a:p>
        </p:txBody>
      </p:sp>
      <p:sp>
        <p:nvSpPr>
          <p:cNvPr id="23" name="TextBox 22"/>
          <p:cNvSpPr txBox="1"/>
          <p:nvPr userDrawn="1"/>
        </p:nvSpPr>
        <p:spPr>
          <a:xfrm>
            <a:off x="443771" y="3501577"/>
            <a:ext cx="3383280" cy="830997"/>
          </a:xfrm>
          <a:prstGeom prst="rect">
            <a:avLst/>
          </a:prstGeom>
          <a:noFill/>
        </p:spPr>
        <p:txBody>
          <a:bodyPr wrap="square" rtlCol="0">
            <a:spAutoFit/>
          </a:bodyPr>
          <a:lstStyle/>
          <a:p>
            <a:pPr algn="ctr">
              <a:spcAft>
                <a:spcPts val="500"/>
              </a:spcAft>
            </a:pPr>
            <a:r>
              <a:rPr lang="en-US" sz="2400" cap="none" baseline="0">
                <a:solidFill>
                  <a:srgbClr val="616365"/>
                </a:solidFill>
                <a:latin typeface="Brandon Text Regular" panose="020B0503020203060203" pitchFamily="34" charset="0"/>
              </a:rPr>
              <a:t>Meet Our </a:t>
            </a:r>
            <a:br>
              <a:rPr lang="en-US" sz="2400" cap="none" baseline="0">
                <a:solidFill>
                  <a:srgbClr val="616365"/>
                </a:solidFill>
                <a:latin typeface="Brandon Text Regular" panose="020B0503020203060203" pitchFamily="34" charset="0"/>
              </a:rPr>
            </a:br>
            <a:r>
              <a:rPr lang="en-US" sz="2400" cap="none" baseline="0">
                <a:solidFill>
                  <a:srgbClr val="616365"/>
                </a:solidFill>
                <a:latin typeface="Brandon Text Regular" panose="020B0503020203060203" pitchFamily="34" charset="0"/>
              </a:rPr>
              <a:t>Team</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944" y="1902963"/>
            <a:ext cx="1448934" cy="1463040"/>
          </a:xfrm>
          <a:prstGeom prst="rect">
            <a:avLst/>
          </a:prstGeom>
        </p:spPr>
      </p:pic>
    </p:spTree>
    <p:extLst>
      <p:ext uri="{BB962C8B-B14F-4D97-AF65-F5344CB8AC3E}">
        <p14:creationId xmlns:p14="http://schemas.microsoft.com/office/powerpoint/2010/main" val="4192370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arum - Overview">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8200" y="6356350"/>
            <a:ext cx="3432244" cy="365125"/>
          </a:xfrm>
          <a:prstGeom prst="rect">
            <a:avLst/>
          </a:prstGeom>
        </p:spPr>
        <p:txBody>
          <a:bodyPr/>
          <a:lstStyle/>
          <a:p>
            <a:r>
              <a:rPr lang="en-US"/>
              <a:t>Proprietary and Confidential | Altarum</a:t>
            </a:r>
          </a:p>
        </p:txBody>
      </p:sp>
      <p:sp>
        <p:nvSpPr>
          <p:cNvPr id="4" name="Slide Number Placeholder 3"/>
          <p:cNvSpPr>
            <a:spLocks noGrp="1"/>
          </p:cNvSpPr>
          <p:nvPr>
            <p:ph type="sldNum" sz="quarter" idx="11"/>
          </p:nvPr>
        </p:nvSpPr>
        <p:spPr/>
        <p:txBody>
          <a:bodyPr/>
          <a:lstStyle/>
          <a:p>
            <a:fld id="{5D42FBCF-AC71-49E1-9070-FAF9A23C5D72}" type="slidenum">
              <a:rPr lang="en-US" smtClean="0"/>
              <a:pPr/>
              <a:t>‹#›</a:t>
            </a:fld>
            <a:endParaRPr lang="en-US"/>
          </a:p>
        </p:txBody>
      </p:sp>
      <p:sp>
        <p:nvSpPr>
          <p:cNvPr id="5" name="Rectangle 4"/>
          <p:cNvSpPr/>
          <p:nvPr userDrawn="1"/>
        </p:nvSpPr>
        <p:spPr>
          <a:xfrm>
            <a:off x="4268106" y="0"/>
            <a:ext cx="3657600" cy="3436561"/>
          </a:xfrm>
          <a:prstGeom prst="rect">
            <a:avLst/>
          </a:prstGeom>
          <a:solidFill>
            <a:schemeClr val="tx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p:cNvSpPr/>
          <p:nvPr userDrawn="1"/>
        </p:nvSpPr>
        <p:spPr>
          <a:xfrm>
            <a:off x="4266314" y="3439533"/>
            <a:ext cx="3657600" cy="3429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p:cNvSpPr/>
          <p:nvPr userDrawn="1"/>
        </p:nvSpPr>
        <p:spPr>
          <a:xfrm>
            <a:off x="7923914" y="3438536"/>
            <a:ext cx="4267200" cy="3429000"/>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userDrawn="1"/>
        </p:nvSpPr>
        <p:spPr>
          <a:xfrm>
            <a:off x="1811" y="3438536"/>
            <a:ext cx="4267200" cy="342900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5034" y="3864991"/>
            <a:ext cx="1280160" cy="112852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15547" y="3713358"/>
            <a:ext cx="1283935" cy="128016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7757" y="413404"/>
            <a:ext cx="1197081" cy="1280160"/>
          </a:xfrm>
          <a:prstGeom prst="rect">
            <a:avLst/>
          </a:prstGeom>
        </p:spPr>
      </p:pic>
      <p:sp>
        <p:nvSpPr>
          <p:cNvPr id="12" name="TextBox 11"/>
          <p:cNvSpPr txBox="1"/>
          <p:nvPr userDrawn="1"/>
        </p:nvSpPr>
        <p:spPr>
          <a:xfrm>
            <a:off x="306612" y="1952527"/>
            <a:ext cx="3659371" cy="707886"/>
          </a:xfrm>
          <a:prstGeom prst="rect">
            <a:avLst/>
          </a:prstGeom>
          <a:noFill/>
        </p:spPr>
        <p:txBody>
          <a:bodyPr wrap="square" rtlCol="0">
            <a:spAutoFit/>
          </a:bodyPr>
          <a:lstStyle/>
          <a:p>
            <a:pPr algn="ctr">
              <a:lnSpc>
                <a:spcPts val="2400"/>
              </a:lnSpc>
            </a:pPr>
            <a:r>
              <a:rPr lang="en-US" sz="1600"/>
              <a:t>Founded in 2001 with roots in healthcare dating back to the 1970s</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238" y="413404"/>
            <a:ext cx="1177337" cy="1280160"/>
          </a:xfrm>
          <a:prstGeom prst="rect">
            <a:avLst/>
          </a:prstGeom>
        </p:spPr>
      </p:pic>
      <p:sp>
        <p:nvSpPr>
          <p:cNvPr id="14" name="TextBox 13"/>
          <p:cNvSpPr txBox="1"/>
          <p:nvPr userDrawn="1"/>
        </p:nvSpPr>
        <p:spPr>
          <a:xfrm>
            <a:off x="3964193" y="1952527"/>
            <a:ext cx="4265426" cy="707886"/>
          </a:xfrm>
          <a:prstGeom prst="rect">
            <a:avLst/>
          </a:prstGeom>
          <a:noFill/>
        </p:spPr>
        <p:txBody>
          <a:bodyPr wrap="square" rtlCol="0">
            <a:spAutoFit/>
          </a:bodyPr>
          <a:lstStyle/>
          <a:p>
            <a:pPr algn="ctr">
              <a:lnSpc>
                <a:spcPts val="2400"/>
              </a:lnSpc>
            </a:pPr>
            <a:r>
              <a:rPr lang="en-US" sz="1600"/>
              <a:t>Headquartered in Ann Arbor, MI</a:t>
            </a:r>
            <a:br>
              <a:rPr lang="en-US" sz="1600"/>
            </a:br>
            <a:r>
              <a:rPr lang="en-US" sz="1600"/>
              <a:t>with an office in Arlington, VA</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30680" y="454944"/>
            <a:ext cx="1280160" cy="1238620"/>
          </a:xfrm>
          <a:prstGeom prst="rect">
            <a:avLst/>
          </a:prstGeom>
        </p:spPr>
      </p:pic>
      <p:sp>
        <p:nvSpPr>
          <p:cNvPr id="16" name="TextBox 15"/>
          <p:cNvSpPr txBox="1"/>
          <p:nvPr userDrawn="1"/>
        </p:nvSpPr>
        <p:spPr>
          <a:xfrm>
            <a:off x="7938046" y="1952527"/>
            <a:ext cx="4265428" cy="707886"/>
          </a:xfrm>
          <a:prstGeom prst="rect">
            <a:avLst/>
          </a:prstGeom>
          <a:noFill/>
        </p:spPr>
        <p:txBody>
          <a:bodyPr wrap="square" rtlCol="0">
            <a:spAutoFit/>
          </a:bodyPr>
          <a:lstStyle/>
          <a:p>
            <a:pPr algn="ctr">
              <a:lnSpc>
                <a:spcPts val="2400"/>
              </a:lnSpc>
            </a:pPr>
            <a:r>
              <a:rPr lang="en-US" sz="1600"/>
              <a:t>More than 400 employees nationwide, including our three subsidiaries</a:t>
            </a:r>
          </a:p>
        </p:txBody>
      </p:sp>
      <p:sp>
        <p:nvSpPr>
          <p:cNvPr id="17" name="TextBox 16"/>
          <p:cNvSpPr txBox="1"/>
          <p:nvPr userDrawn="1"/>
        </p:nvSpPr>
        <p:spPr>
          <a:xfrm>
            <a:off x="4266314" y="5245745"/>
            <a:ext cx="3657600" cy="707886"/>
          </a:xfrm>
          <a:prstGeom prst="rect">
            <a:avLst/>
          </a:prstGeom>
          <a:noFill/>
        </p:spPr>
        <p:txBody>
          <a:bodyPr wrap="square" rtlCol="0">
            <a:spAutoFit/>
          </a:bodyPr>
          <a:lstStyle/>
          <a:p>
            <a:pPr lvl="0" algn="ctr">
              <a:lnSpc>
                <a:spcPts val="2400"/>
              </a:lnSpc>
            </a:pPr>
            <a:r>
              <a:rPr lang="en-US" sz="1600"/>
              <a:t>Clients include federal agencies, </a:t>
            </a:r>
            <a:br>
              <a:rPr lang="en-US" sz="1600"/>
            </a:br>
            <a:r>
              <a:rPr lang="en-US" sz="1600"/>
              <a:t>state governments, and foundations</a:t>
            </a:r>
          </a:p>
        </p:txBody>
      </p:sp>
      <p:sp>
        <p:nvSpPr>
          <p:cNvPr id="18" name="TextBox 17"/>
          <p:cNvSpPr txBox="1"/>
          <p:nvPr userDrawn="1"/>
        </p:nvSpPr>
        <p:spPr>
          <a:xfrm>
            <a:off x="7923028" y="5245745"/>
            <a:ext cx="4268972" cy="1310872"/>
          </a:xfrm>
          <a:prstGeom prst="rect">
            <a:avLst/>
          </a:prstGeom>
          <a:noFill/>
        </p:spPr>
        <p:txBody>
          <a:bodyPr wrap="square" rtlCol="0">
            <a:spAutoFit/>
          </a:bodyPr>
          <a:lstStyle/>
          <a:p>
            <a:pPr lvl="0" algn="ctr">
              <a:lnSpc>
                <a:spcPts val="2400"/>
              </a:lnSpc>
            </a:pPr>
            <a:r>
              <a:rPr lang="en-US" sz="1600"/>
              <a:t>Capabilities include applied </a:t>
            </a:r>
          </a:p>
          <a:p>
            <a:pPr lvl="0" algn="ctr">
              <a:lnSpc>
                <a:spcPts val="2400"/>
              </a:lnSpc>
            </a:pPr>
            <a:r>
              <a:rPr lang="en-US" sz="1600"/>
              <a:t>research and analytics, technology </a:t>
            </a:r>
            <a:br>
              <a:rPr lang="en-US" sz="1600"/>
            </a:br>
            <a:r>
              <a:rPr lang="en-US" sz="1600"/>
              <a:t>solutions, advisory services, and </a:t>
            </a:r>
          </a:p>
          <a:p>
            <a:pPr lvl="0" algn="ctr">
              <a:lnSpc>
                <a:spcPts val="2400"/>
              </a:lnSpc>
            </a:pPr>
            <a:r>
              <a:rPr lang="en-US" sz="1600"/>
              <a:t>program implementation</a:t>
            </a:r>
          </a:p>
        </p:txBody>
      </p:sp>
      <p:pic>
        <p:nvPicPr>
          <p:cNvPr id="19" name="Picture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9611" y="3825597"/>
            <a:ext cx="1371600" cy="1167921"/>
          </a:xfrm>
          <a:prstGeom prst="rect">
            <a:avLst/>
          </a:prstGeom>
        </p:spPr>
      </p:pic>
      <p:sp>
        <p:nvSpPr>
          <p:cNvPr id="20" name="TextBox 19"/>
          <p:cNvSpPr txBox="1"/>
          <p:nvPr userDrawn="1"/>
        </p:nvSpPr>
        <p:spPr>
          <a:xfrm>
            <a:off x="20" y="5245745"/>
            <a:ext cx="4270783" cy="707886"/>
          </a:xfrm>
          <a:prstGeom prst="rect">
            <a:avLst/>
          </a:prstGeom>
          <a:noFill/>
        </p:spPr>
        <p:txBody>
          <a:bodyPr wrap="square" rtlCol="0">
            <a:spAutoFit/>
          </a:bodyPr>
          <a:lstStyle/>
          <a:p>
            <a:pPr algn="ctr">
              <a:lnSpc>
                <a:spcPts val="2400"/>
              </a:lnSpc>
            </a:pPr>
            <a:r>
              <a:rPr lang="en-US" sz="1600"/>
              <a:t>Specialize in Medicare and </a:t>
            </a:r>
            <a:br>
              <a:rPr lang="en-US" sz="1600"/>
            </a:br>
            <a:r>
              <a:rPr lang="en-US" sz="1600"/>
              <a:t>Medicaid populations</a:t>
            </a:r>
          </a:p>
        </p:txBody>
      </p:sp>
    </p:spTree>
    <p:extLst>
      <p:ext uri="{BB962C8B-B14F-4D97-AF65-F5344CB8AC3E}">
        <p14:creationId xmlns:p14="http://schemas.microsoft.com/office/powerpoint/2010/main" val="3948647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ere We Work map">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1181100" y="223838"/>
            <a:ext cx="9315450" cy="6254750"/>
            <a:chOff x="744" y="141"/>
            <a:chExt cx="5868" cy="3940"/>
          </a:xfrm>
        </p:grpSpPr>
        <p:sp>
          <p:nvSpPr>
            <p:cNvPr id="6" name="AutoShape 3"/>
            <p:cNvSpPr>
              <a:spLocks noChangeAspect="1" noChangeArrowheads="1" noTextEdit="1"/>
            </p:cNvSpPr>
            <p:nvPr/>
          </p:nvSpPr>
          <p:spPr bwMode="auto">
            <a:xfrm>
              <a:off x="744" y="141"/>
              <a:ext cx="5868" cy="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5"/>
            <p:cNvSpPr>
              <a:spLocks noEditPoints="1"/>
            </p:cNvSpPr>
            <p:nvPr/>
          </p:nvSpPr>
          <p:spPr bwMode="auto">
            <a:xfrm>
              <a:off x="1347" y="728"/>
              <a:ext cx="4690" cy="2899"/>
            </a:xfrm>
            <a:custGeom>
              <a:avLst/>
              <a:gdLst>
                <a:gd name="T0" fmla="*/ 1853 w 1983"/>
                <a:gd name="T1" fmla="*/ 69 h 1225"/>
                <a:gd name="T2" fmla="*/ 1703 w 1983"/>
                <a:gd name="T3" fmla="*/ 218 h 1225"/>
                <a:gd name="T4" fmla="*/ 1663 w 1983"/>
                <a:gd name="T5" fmla="*/ 291 h 1225"/>
                <a:gd name="T6" fmla="*/ 1520 w 1983"/>
                <a:gd name="T7" fmla="*/ 417 h 1225"/>
                <a:gd name="T8" fmla="*/ 1498 w 1983"/>
                <a:gd name="T9" fmla="*/ 370 h 1225"/>
                <a:gd name="T10" fmla="*/ 1446 w 1983"/>
                <a:gd name="T11" fmla="*/ 261 h 1225"/>
                <a:gd name="T12" fmla="*/ 1416 w 1983"/>
                <a:gd name="T13" fmla="*/ 212 h 1225"/>
                <a:gd name="T14" fmla="*/ 1310 w 1983"/>
                <a:gd name="T15" fmla="*/ 208 h 1225"/>
                <a:gd name="T16" fmla="*/ 1212 w 1983"/>
                <a:gd name="T17" fmla="*/ 215 h 1225"/>
                <a:gd name="T18" fmla="*/ 1220 w 1983"/>
                <a:gd name="T19" fmla="*/ 150 h 1225"/>
                <a:gd name="T20" fmla="*/ 1049 w 1983"/>
                <a:gd name="T21" fmla="*/ 104 h 1225"/>
                <a:gd name="T22" fmla="*/ 171 w 1983"/>
                <a:gd name="T23" fmla="*/ 54 h 1225"/>
                <a:gd name="T24" fmla="*/ 104 w 1983"/>
                <a:gd name="T25" fmla="*/ 87 h 1225"/>
                <a:gd name="T26" fmla="*/ 87 w 1983"/>
                <a:gd name="T27" fmla="*/ 178 h 1225"/>
                <a:gd name="T28" fmla="*/ 28 w 1983"/>
                <a:gd name="T29" fmla="*/ 345 h 1225"/>
                <a:gd name="T30" fmla="*/ 23 w 1983"/>
                <a:gd name="T31" fmla="*/ 519 h 1225"/>
                <a:gd name="T32" fmla="*/ 38 w 1983"/>
                <a:gd name="T33" fmla="*/ 614 h 1225"/>
                <a:gd name="T34" fmla="*/ 99 w 1983"/>
                <a:gd name="T35" fmla="*/ 729 h 1225"/>
                <a:gd name="T36" fmla="*/ 278 w 1983"/>
                <a:gd name="T37" fmla="*/ 850 h 1225"/>
                <a:gd name="T38" fmla="*/ 733 w 1983"/>
                <a:gd name="T39" fmla="*/ 1072 h 1225"/>
                <a:gd name="T40" fmla="*/ 869 w 1983"/>
                <a:gd name="T41" fmla="*/ 1102 h 1225"/>
                <a:gd name="T42" fmla="*/ 995 w 1983"/>
                <a:gd name="T43" fmla="*/ 1220 h 1225"/>
                <a:gd name="T44" fmla="*/ 1005 w 1983"/>
                <a:gd name="T45" fmla="*/ 1131 h 1225"/>
                <a:gd name="T46" fmla="*/ 1067 w 1983"/>
                <a:gd name="T47" fmla="*/ 1092 h 1225"/>
                <a:gd name="T48" fmla="*/ 1227 w 1983"/>
                <a:gd name="T49" fmla="*/ 1029 h 1225"/>
                <a:gd name="T50" fmla="*/ 1299 w 1983"/>
                <a:gd name="T51" fmla="*/ 1042 h 1225"/>
                <a:gd name="T52" fmla="*/ 1344 w 1983"/>
                <a:gd name="T53" fmla="*/ 1046 h 1225"/>
                <a:gd name="T54" fmla="*/ 1334 w 1983"/>
                <a:gd name="T55" fmla="*/ 1020 h 1225"/>
                <a:gd name="T56" fmla="*/ 1339 w 1983"/>
                <a:gd name="T57" fmla="*/ 991 h 1225"/>
                <a:gd name="T58" fmla="*/ 1394 w 1983"/>
                <a:gd name="T59" fmla="*/ 984 h 1225"/>
                <a:gd name="T60" fmla="*/ 1546 w 1983"/>
                <a:gd name="T61" fmla="*/ 974 h 1225"/>
                <a:gd name="T62" fmla="*/ 1635 w 1983"/>
                <a:gd name="T63" fmla="*/ 1004 h 1225"/>
                <a:gd name="T64" fmla="*/ 1643 w 1983"/>
                <a:gd name="T65" fmla="*/ 1065 h 1225"/>
                <a:gd name="T66" fmla="*/ 1716 w 1983"/>
                <a:gd name="T67" fmla="*/ 1129 h 1225"/>
                <a:gd name="T68" fmla="*/ 1772 w 1983"/>
                <a:gd name="T69" fmla="*/ 1127 h 1225"/>
                <a:gd name="T70" fmla="*/ 1670 w 1983"/>
                <a:gd name="T71" fmla="*/ 914 h 1225"/>
                <a:gd name="T72" fmla="*/ 1691 w 1983"/>
                <a:gd name="T73" fmla="*/ 823 h 1225"/>
                <a:gd name="T74" fmla="*/ 1770 w 1983"/>
                <a:gd name="T75" fmla="*/ 726 h 1225"/>
                <a:gd name="T76" fmla="*/ 1805 w 1983"/>
                <a:gd name="T77" fmla="*/ 644 h 1225"/>
                <a:gd name="T78" fmla="*/ 1801 w 1983"/>
                <a:gd name="T79" fmla="*/ 612 h 1225"/>
                <a:gd name="T80" fmla="*/ 1786 w 1983"/>
                <a:gd name="T81" fmla="*/ 553 h 1225"/>
                <a:gd name="T82" fmla="*/ 1760 w 1983"/>
                <a:gd name="T83" fmla="*/ 489 h 1225"/>
                <a:gd name="T84" fmla="*/ 1803 w 1983"/>
                <a:gd name="T85" fmla="*/ 517 h 1225"/>
                <a:gd name="T86" fmla="*/ 1810 w 1983"/>
                <a:gd name="T87" fmla="*/ 453 h 1225"/>
                <a:gd name="T88" fmla="*/ 1823 w 1983"/>
                <a:gd name="T89" fmla="*/ 379 h 1225"/>
                <a:gd name="T90" fmla="*/ 1871 w 1983"/>
                <a:gd name="T91" fmla="*/ 335 h 1225"/>
                <a:gd name="T92" fmla="*/ 1866 w 1983"/>
                <a:gd name="T93" fmla="*/ 328 h 1225"/>
                <a:gd name="T94" fmla="*/ 1914 w 1983"/>
                <a:gd name="T95" fmla="*/ 295 h 1225"/>
                <a:gd name="T96" fmla="*/ 1900 w 1983"/>
                <a:gd name="T97" fmla="*/ 258 h 1225"/>
                <a:gd name="T98" fmla="*/ 1908 w 1983"/>
                <a:gd name="T99" fmla="*/ 184 h 1225"/>
                <a:gd name="T100" fmla="*/ 1948 w 1983"/>
                <a:gd name="T101" fmla="*/ 143 h 1225"/>
                <a:gd name="T102" fmla="*/ 1772 w 1983"/>
                <a:gd name="T103" fmla="*/ 497 h 1225"/>
                <a:gd name="T104" fmla="*/ 1036 w 1983"/>
                <a:gd name="T105" fmla="*/ 1094 h 1225"/>
                <a:gd name="T106" fmla="*/ 1150 w 1983"/>
                <a:gd name="T107" fmla="*/ 1024 h 1225"/>
                <a:gd name="T108" fmla="*/ 1373 w 1983"/>
                <a:gd name="T109" fmla="*/ 267 h 1225"/>
                <a:gd name="T110" fmla="*/ 1323 w 1983"/>
                <a:gd name="T111" fmla="*/ 423 h 1225"/>
                <a:gd name="T112" fmla="*/ 1314 w 1983"/>
                <a:gd name="T113" fmla="*/ 291 h 1225"/>
                <a:gd name="T114" fmla="*/ 1342 w 1983"/>
                <a:gd name="T115" fmla="*/ 241 h 1225"/>
                <a:gd name="T116" fmla="*/ 40 w 1983"/>
                <a:gd name="T117" fmla="*/ 533 h 1225"/>
                <a:gd name="T118" fmla="*/ 1766 w 1983"/>
                <a:gd name="T119" fmla="*/ 448 h 1225"/>
                <a:gd name="T120" fmla="*/ 1725 w 1983"/>
                <a:gd name="T121" fmla="*/ 1003 h 1225"/>
                <a:gd name="T122" fmla="*/ 104 w 1983"/>
                <a:gd name="T123" fmla="*/ 124 h 1225"/>
                <a:gd name="T124" fmla="*/ 1759 w 1983"/>
                <a:gd name="T125" fmla="*/ 465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3" h="1225">
                  <a:moveTo>
                    <a:pt x="1982" y="96"/>
                  </a:moveTo>
                  <a:cubicBezTo>
                    <a:pt x="1981" y="95"/>
                    <a:pt x="1981" y="95"/>
                    <a:pt x="1981" y="95"/>
                  </a:cubicBezTo>
                  <a:cubicBezTo>
                    <a:pt x="1980" y="95"/>
                    <a:pt x="1980" y="95"/>
                    <a:pt x="1980" y="95"/>
                  </a:cubicBezTo>
                  <a:cubicBezTo>
                    <a:pt x="1980" y="95"/>
                    <a:pt x="1980" y="95"/>
                    <a:pt x="1980" y="95"/>
                  </a:cubicBezTo>
                  <a:cubicBezTo>
                    <a:pt x="1980" y="95"/>
                    <a:pt x="1980" y="95"/>
                    <a:pt x="1980" y="95"/>
                  </a:cubicBezTo>
                  <a:cubicBezTo>
                    <a:pt x="1979" y="94"/>
                    <a:pt x="1979" y="94"/>
                    <a:pt x="1978" y="93"/>
                  </a:cubicBezTo>
                  <a:cubicBezTo>
                    <a:pt x="1978" y="93"/>
                    <a:pt x="1978" y="93"/>
                    <a:pt x="1978" y="93"/>
                  </a:cubicBezTo>
                  <a:cubicBezTo>
                    <a:pt x="1978" y="92"/>
                    <a:pt x="1977" y="90"/>
                    <a:pt x="1971" y="85"/>
                  </a:cubicBezTo>
                  <a:cubicBezTo>
                    <a:pt x="1971" y="85"/>
                    <a:pt x="1971" y="85"/>
                    <a:pt x="1970" y="85"/>
                  </a:cubicBezTo>
                  <a:cubicBezTo>
                    <a:pt x="1973" y="83"/>
                    <a:pt x="1973" y="83"/>
                    <a:pt x="1973" y="83"/>
                  </a:cubicBezTo>
                  <a:cubicBezTo>
                    <a:pt x="1967" y="83"/>
                    <a:pt x="1967" y="83"/>
                    <a:pt x="1967" y="83"/>
                  </a:cubicBezTo>
                  <a:cubicBezTo>
                    <a:pt x="1964" y="83"/>
                    <a:pt x="1963" y="84"/>
                    <a:pt x="1962" y="84"/>
                  </a:cubicBezTo>
                  <a:cubicBezTo>
                    <a:pt x="1962" y="85"/>
                    <a:pt x="1962" y="86"/>
                    <a:pt x="1962" y="86"/>
                  </a:cubicBezTo>
                  <a:cubicBezTo>
                    <a:pt x="1961" y="86"/>
                    <a:pt x="1959" y="84"/>
                    <a:pt x="1958" y="83"/>
                  </a:cubicBezTo>
                  <a:cubicBezTo>
                    <a:pt x="1958" y="83"/>
                    <a:pt x="1958" y="83"/>
                    <a:pt x="1958" y="82"/>
                  </a:cubicBezTo>
                  <a:cubicBezTo>
                    <a:pt x="1958" y="81"/>
                    <a:pt x="1957" y="80"/>
                    <a:pt x="1956" y="78"/>
                  </a:cubicBezTo>
                  <a:cubicBezTo>
                    <a:pt x="1955" y="77"/>
                    <a:pt x="1954" y="76"/>
                    <a:pt x="1954" y="75"/>
                  </a:cubicBezTo>
                  <a:cubicBezTo>
                    <a:pt x="1954" y="75"/>
                    <a:pt x="1954" y="74"/>
                    <a:pt x="1954" y="74"/>
                  </a:cubicBezTo>
                  <a:cubicBezTo>
                    <a:pt x="1955" y="73"/>
                    <a:pt x="1955" y="72"/>
                    <a:pt x="1955" y="70"/>
                  </a:cubicBezTo>
                  <a:cubicBezTo>
                    <a:pt x="1954" y="69"/>
                    <a:pt x="1953" y="69"/>
                    <a:pt x="1952" y="68"/>
                  </a:cubicBezTo>
                  <a:cubicBezTo>
                    <a:pt x="1951" y="68"/>
                    <a:pt x="1951" y="68"/>
                    <a:pt x="1950" y="68"/>
                  </a:cubicBezTo>
                  <a:cubicBezTo>
                    <a:pt x="1939" y="68"/>
                    <a:pt x="1939" y="68"/>
                    <a:pt x="1939" y="68"/>
                  </a:cubicBezTo>
                  <a:cubicBezTo>
                    <a:pt x="1939" y="68"/>
                    <a:pt x="1939" y="68"/>
                    <a:pt x="1939" y="68"/>
                  </a:cubicBezTo>
                  <a:cubicBezTo>
                    <a:pt x="1938" y="63"/>
                    <a:pt x="1938" y="61"/>
                    <a:pt x="1935" y="55"/>
                  </a:cubicBezTo>
                  <a:cubicBezTo>
                    <a:pt x="1930" y="45"/>
                    <a:pt x="1926" y="34"/>
                    <a:pt x="1920" y="23"/>
                  </a:cubicBezTo>
                  <a:cubicBezTo>
                    <a:pt x="1920" y="22"/>
                    <a:pt x="1920" y="21"/>
                    <a:pt x="1919" y="19"/>
                  </a:cubicBezTo>
                  <a:cubicBezTo>
                    <a:pt x="1917" y="14"/>
                    <a:pt x="1916" y="10"/>
                    <a:pt x="1914" y="8"/>
                  </a:cubicBezTo>
                  <a:cubicBezTo>
                    <a:pt x="1912" y="6"/>
                    <a:pt x="1894" y="0"/>
                    <a:pt x="1891" y="1"/>
                  </a:cubicBezTo>
                  <a:cubicBezTo>
                    <a:pt x="1889" y="2"/>
                    <a:pt x="1889" y="4"/>
                    <a:pt x="1889" y="5"/>
                  </a:cubicBezTo>
                  <a:cubicBezTo>
                    <a:pt x="1889" y="6"/>
                    <a:pt x="1889" y="6"/>
                    <a:pt x="1889" y="6"/>
                  </a:cubicBezTo>
                  <a:cubicBezTo>
                    <a:pt x="1889" y="6"/>
                    <a:pt x="1888" y="6"/>
                    <a:pt x="1888" y="6"/>
                  </a:cubicBezTo>
                  <a:cubicBezTo>
                    <a:pt x="1887" y="6"/>
                    <a:pt x="1887" y="6"/>
                    <a:pt x="1886" y="7"/>
                  </a:cubicBezTo>
                  <a:cubicBezTo>
                    <a:pt x="1885" y="7"/>
                    <a:pt x="1884" y="9"/>
                    <a:pt x="1882" y="11"/>
                  </a:cubicBezTo>
                  <a:cubicBezTo>
                    <a:pt x="1880" y="13"/>
                    <a:pt x="1878" y="16"/>
                    <a:pt x="1877" y="17"/>
                  </a:cubicBezTo>
                  <a:cubicBezTo>
                    <a:pt x="1875" y="16"/>
                    <a:pt x="1873" y="16"/>
                    <a:pt x="1872" y="15"/>
                  </a:cubicBezTo>
                  <a:cubicBezTo>
                    <a:pt x="1871" y="14"/>
                    <a:pt x="1871" y="13"/>
                    <a:pt x="1871" y="12"/>
                  </a:cubicBezTo>
                  <a:cubicBezTo>
                    <a:pt x="1871" y="11"/>
                    <a:pt x="1871" y="10"/>
                    <a:pt x="1870" y="9"/>
                  </a:cubicBezTo>
                  <a:cubicBezTo>
                    <a:pt x="1869" y="8"/>
                    <a:pt x="1867" y="7"/>
                    <a:pt x="1864" y="8"/>
                  </a:cubicBezTo>
                  <a:cubicBezTo>
                    <a:pt x="1864" y="8"/>
                    <a:pt x="1864" y="8"/>
                    <a:pt x="1864" y="8"/>
                  </a:cubicBezTo>
                  <a:cubicBezTo>
                    <a:pt x="1863" y="8"/>
                    <a:pt x="1862" y="8"/>
                    <a:pt x="1861" y="9"/>
                  </a:cubicBezTo>
                  <a:cubicBezTo>
                    <a:pt x="1860" y="9"/>
                    <a:pt x="1860" y="10"/>
                    <a:pt x="1858" y="18"/>
                  </a:cubicBezTo>
                  <a:cubicBezTo>
                    <a:pt x="1858" y="20"/>
                    <a:pt x="1858" y="20"/>
                    <a:pt x="1858" y="21"/>
                  </a:cubicBezTo>
                  <a:cubicBezTo>
                    <a:pt x="1857" y="23"/>
                    <a:pt x="1857" y="26"/>
                    <a:pt x="1855" y="30"/>
                  </a:cubicBezTo>
                  <a:cubicBezTo>
                    <a:pt x="1853" y="39"/>
                    <a:pt x="1850" y="50"/>
                    <a:pt x="1850" y="54"/>
                  </a:cubicBezTo>
                  <a:cubicBezTo>
                    <a:pt x="1850" y="56"/>
                    <a:pt x="1851" y="58"/>
                    <a:pt x="1852" y="60"/>
                  </a:cubicBezTo>
                  <a:cubicBezTo>
                    <a:pt x="1853" y="62"/>
                    <a:pt x="1854" y="64"/>
                    <a:pt x="1854" y="66"/>
                  </a:cubicBezTo>
                  <a:cubicBezTo>
                    <a:pt x="1854" y="66"/>
                    <a:pt x="1853" y="68"/>
                    <a:pt x="1853" y="69"/>
                  </a:cubicBezTo>
                  <a:cubicBezTo>
                    <a:pt x="1851" y="74"/>
                    <a:pt x="1850" y="78"/>
                    <a:pt x="1851" y="80"/>
                  </a:cubicBezTo>
                  <a:cubicBezTo>
                    <a:pt x="1851" y="81"/>
                    <a:pt x="1852" y="81"/>
                    <a:pt x="1853" y="82"/>
                  </a:cubicBezTo>
                  <a:cubicBezTo>
                    <a:pt x="1853" y="82"/>
                    <a:pt x="1853" y="82"/>
                    <a:pt x="1853" y="82"/>
                  </a:cubicBezTo>
                  <a:cubicBezTo>
                    <a:pt x="1853" y="88"/>
                    <a:pt x="1853" y="88"/>
                    <a:pt x="1853" y="88"/>
                  </a:cubicBezTo>
                  <a:cubicBezTo>
                    <a:pt x="1853" y="89"/>
                    <a:pt x="1853" y="90"/>
                    <a:pt x="1854" y="90"/>
                  </a:cubicBezTo>
                  <a:cubicBezTo>
                    <a:pt x="1855" y="91"/>
                    <a:pt x="1855" y="91"/>
                    <a:pt x="1856" y="91"/>
                  </a:cubicBezTo>
                  <a:cubicBezTo>
                    <a:pt x="1856" y="92"/>
                    <a:pt x="1855" y="93"/>
                    <a:pt x="1855" y="93"/>
                  </a:cubicBezTo>
                  <a:cubicBezTo>
                    <a:pt x="1854" y="95"/>
                    <a:pt x="1853" y="97"/>
                    <a:pt x="1853" y="99"/>
                  </a:cubicBezTo>
                  <a:cubicBezTo>
                    <a:pt x="1854" y="100"/>
                    <a:pt x="1854" y="100"/>
                    <a:pt x="1854" y="100"/>
                  </a:cubicBezTo>
                  <a:cubicBezTo>
                    <a:pt x="1855" y="101"/>
                    <a:pt x="1855" y="101"/>
                    <a:pt x="1855" y="101"/>
                  </a:cubicBezTo>
                  <a:cubicBezTo>
                    <a:pt x="1855" y="101"/>
                    <a:pt x="1854" y="102"/>
                    <a:pt x="1854" y="102"/>
                  </a:cubicBezTo>
                  <a:cubicBezTo>
                    <a:pt x="1851" y="107"/>
                    <a:pt x="1849" y="111"/>
                    <a:pt x="1849" y="112"/>
                  </a:cubicBezTo>
                  <a:cubicBezTo>
                    <a:pt x="1848" y="115"/>
                    <a:pt x="1849" y="117"/>
                    <a:pt x="1851" y="118"/>
                  </a:cubicBezTo>
                  <a:cubicBezTo>
                    <a:pt x="1849" y="118"/>
                    <a:pt x="1848" y="118"/>
                    <a:pt x="1847" y="120"/>
                  </a:cubicBezTo>
                  <a:cubicBezTo>
                    <a:pt x="1847" y="122"/>
                    <a:pt x="1848" y="123"/>
                    <a:pt x="1848" y="125"/>
                  </a:cubicBezTo>
                  <a:cubicBezTo>
                    <a:pt x="1848" y="125"/>
                    <a:pt x="1848" y="125"/>
                    <a:pt x="1849" y="126"/>
                  </a:cubicBezTo>
                  <a:cubicBezTo>
                    <a:pt x="1848" y="125"/>
                    <a:pt x="1847" y="124"/>
                    <a:pt x="1846" y="124"/>
                  </a:cubicBezTo>
                  <a:cubicBezTo>
                    <a:pt x="1844" y="123"/>
                    <a:pt x="1843" y="125"/>
                    <a:pt x="1842" y="127"/>
                  </a:cubicBezTo>
                  <a:cubicBezTo>
                    <a:pt x="1842" y="127"/>
                    <a:pt x="1842" y="127"/>
                    <a:pt x="1842" y="127"/>
                  </a:cubicBezTo>
                  <a:cubicBezTo>
                    <a:pt x="1841" y="128"/>
                    <a:pt x="1841" y="128"/>
                    <a:pt x="1841" y="128"/>
                  </a:cubicBezTo>
                  <a:cubicBezTo>
                    <a:pt x="1841" y="128"/>
                    <a:pt x="1841" y="129"/>
                    <a:pt x="1841" y="129"/>
                  </a:cubicBezTo>
                  <a:cubicBezTo>
                    <a:pt x="1841" y="129"/>
                    <a:pt x="1841" y="129"/>
                    <a:pt x="1841" y="129"/>
                  </a:cubicBezTo>
                  <a:cubicBezTo>
                    <a:pt x="1841" y="129"/>
                    <a:pt x="1841" y="129"/>
                    <a:pt x="1841" y="129"/>
                  </a:cubicBezTo>
                  <a:cubicBezTo>
                    <a:pt x="1841" y="129"/>
                    <a:pt x="1840" y="131"/>
                    <a:pt x="1840" y="131"/>
                  </a:cubicBezTo>
                  <a:cubicBezTo>
                    <a:pt x="1840" y="131"/>
                    <a:pt x="1839" y="131"/>
                    <a:pt x="1839" y="130"/>
                  </a:cubicBezTo>
                  <a:cubicBezTo>
                    <a:pt x="1838" y="130"/>
                    <a:pt x="1836" y="130"/>
                    <a:pt x="1835" y="130"/>
                  </a:cubicBezTo>
                  <a:cubicBezTo>
                    <a:pt x="1834" y="131"/>
                    <a:pt x="1831" y="135"/>
                    <a:pt x="1831" y="136"/>
                  </a:cubicBezTo>
                  <a:cubicBezTo>
                    <a:pt x="1831" y="137"/>
                    <a:pt x="1831" y="137"/>
                    <a:pt x="1831" y="137"/>
                  </a:cubicBezTo>
                  <a:cubicBezTo>
                    <a:pt x="1833" y="138"/>
                    <a:pt x="1833" y="138"/>
                    <a:pt x="1833" y="138"/>
                  </a:cubicBezTo>
                  <a:cubicBezTo>
                    <a:pt x="1833" y="139"/>
                    <a:pt x="1833" y="140"/>
                    <a:pt x="1832" y="141"/>
                  </a:cubicBezTo>
                  <a:cubicBezTo>
                    <a:pt x="1832" y="142"/>
                    <a:pt x="1832" y="144"/>
                    <a:pt x="1832" y="145"/>
                  </a:cubicBezTo>
                  <a:cubicBezTo>
                    <a:pt x="1832" y="145"/>
                    <a:pt x="1832" y="146"/>
                    <a:pt x="1832" y="146"/>
                  </a:cubicBezTo>
                  <a:cubicBezTo>
                    <a:pt x="1831" y="147"/>
                    <a:pt x="1830" y="147"/>
                    <a:pt x="1829" y="147"/>
                  </a:cubicBezTo>
                  <a:cubicBezTo>
                    <a:pt x="1828" y="147"/>
                    <a:pt x="1828" y="148"/>
                    <a:pt x="1827" y="148"/>
                  </a:cubicBezTo>
                  <a:cubicBezTo>
                    <a:pt x="1820" y="150"/>
                    <a:pt x="1813" y="153"/>
                    <a:pt x="1806" y="155"/>
                  </a:cubicBezTo>
                  <a:cubicBezTo>
                    <a:pt x="1799" y="158"/>
                    <a:pt x="1792" y="160"/>
                    <a:pt x="1785" y="163"/>
                  </a:cubicBezTo>
                  <a:cubicBezTo>
                    <a:pt x="1782" y="164"/>
                    <a:pt x="1778" y="166"/>
                    <a:pt x="1775" y="167"/>
                  </a:cubicBezTo>
                  <a:cubicBezTo>
                    <a:pt x="1768" y="169"/>
                    <a:pt x="1760" y="172"/>
                    <a:pt x="1753" y="175"/>
                  </a:cubicBezTo>
                  <a:cubicBezTo>
                    <a:pt x="1751" y="175"/>
                    <a:pt x="1748" y="176"/>
                    <a:pt x="1746" y="177"/>
                  </a:cubicBezTo>
                  <a:cubicBezTo>
                    <a:pt x="1742" y="179"/>
                    <a:pt x="1737" y="180"/>
                    <a:pt x="1732" y="182"/>
                  </a:cubicBezTo>
                  <a:cubicBezTo>
                    <a:pt x="1731" y="182"/>
                    <a:pt x="1731" y="182"/>
                    <a:pt x="1730" y="182"/>
                  </a:cubicBezTo>
                  <a:cubicBezTo>
                    <a:pt x="1729" y="182"/>
                    <a:pt x="1727" y="182"/>
                    <a:pt x="1726" y="183"/>
                  </a:cubicBezTo>
                  <a:cubicBezTo>
                    <a:pt x="1725" y="183"/>
                    <a:pt x="1724" y="185"/>
                    <a:pt x="1723" y="186"/>
                  </a:cubicBezTo>
                  <a:cubicBezTo>
                    <a:pt x="1722" y="186"/>
                    <a:pt x="1722" y="186"/>
                    <a:pt x="1722" y="187"/>
                  </a:cubicBezTo>
                  <a:cubicBezTo>
                    <a:pt x="1714" y="195"/>
                    <a:pt x="1709" y="204"/>
                    <a:pt x="1705" y="211"/>
                  </a:cubicBezTo>
                  <a:cubicBezTo>
                    <a:pt x="1705" y="213"/>
                    <a:pt x="1704" y="214"/>
                    <a:pt x="1704" y="215"/>
                  </a:cubicBezTo>
                  <a:cubicBezTo>
                    <a:pt x="1703" y="216"/>
                    <a:pt x="1703" y="217"/>
                    <a:pt x="1703" y="218"/>
                  </a:cubicBezTo>
                  <a:cubicBezTo>
                    <a:pt x="1702" y="219"/>
                    <a:pt x="1702" y="219"/>
                    <a:pt x="1702" y="219"/>
                  </a:cubicBezTo>
                  <a:cubicBezTo>
                    <a:pt x="1703" y="219"/>
                    <a:pt x="1703" y="219"/>
                    <a:pt x="1703" y="219"/>
                  </a:cubicBezTo>
                  <a:cubicBezTo>
                    <a:pt x="1703" y="221"/>
                    <a:pt x="1701" y="225"/>
                    <a:pt x="1695" y="232"/>
                  </a:cubicBezTo>
                  <a:cubicBezTo>
                    <a:pt x="1693" y="234"/>
                    <a:pt x="1692" y="235"/>
                    <a:pt x="1692" y="235"/>
                  </a:cubicBezTo>
                  <a:cubicBezTo>
                    <a:pt x="1692" y="236"/>
                    <a:pt x="1691" y="236"/>
                    <a:pt x="1691" y="236"/>
                  </a:cubicBezTo>
                  <a:cubicBezTo>
                    <a:pt x="1690" y="238"/>
                    <a:pt x="1688" y="240"/>
                    <a:pt x="1688" y="242"/>
                  </a:cubicBezTo>
                  <a:cubicBezTo>
                    <a:pt x="1689" y="244"/>
                    <a:pt x="1690" y="244"/>
                    <a:pt x="1691" y="244"/>
                  </a:cubicBezTo>
                  <a:cubicBezTo>
                    <a:pt x="1691" y="244"/>
                    <a:pt x="1691" y="244"/>
                    <a:pt x="1691" y="244"/>
                  </a:cubicBezTo>
                  <a:cubicBezTo>
                    <a:pt x="1691" y="246"/>
                    <a:pt x="1692" y="246"/>
                    <a:pt x="1693" y="246"/>
                  </a:cubicBezTo>
                  <a:cubicBezTo>
                    <a:pt x="1695" y="246"/>
                    <a:pt x="1695" y="245"/>
                    <a:pt x="1695" y="244"/>
                  </a:cubicBezTo>
                  <a:cubicBezTo>
                    <a:pt x="1695" y="244"/>
                    <a:pt x="1696" y="244"/>
                    <a:pt x="1696" y="243"/>
                  </a:cubicBezTo>
                  <a:cubicBezTo>
                    <a:pt x="1696" y="243"/>
                    <a:pt x="1696" y="243"/>
                    <a:pt x="1696" y="243"/>
                  </a:cubicBezTo>
                  <a:cubicBezTo>
                    <a:pt x="1695" y="244"/>
                    <a:pt x="1695" y="245"/>
                    <a:pt x="1695" y="247"/>
                  </a:cubicBezTo>
                  <a:cubicBezTo>
                    <a:pt x="1696" y="248"/>
                    <a:pt x="1696" y="248"/>
                    <a:pt x="1696" y="248"/>
                  </a:cubicBezTo>
                  <a:cubicBezTo>
                    <a:pt x="1697" y="247"/>
                    <a:pt x="1697" y="247"/>
                    <a:pt x="1697" y="247"/>
                  </a:cubicBezTo>
                  <a:cubicBezTo>
                    <a:pt x="1698" y="247"/>
                    <a:pt x="1698" y="247"/>
                    <a:pt x="1698" y="247"/>
                  </a:cubicBezTo>
                  <a:cubicBezTo>
                    <a:pt x="1698" y="247"/>
                    <a:pt x="1698" y="247"/>
                    <a:pt x="1698" y="248"/>
                  </a:cubicBezTo>
                  <a:cubicBezTo>
                    <a:pt x="1698" y="248"/>
                    <a:pt x="1698" y="248"/>
                    <a:pt x="1698" y="248"/>
                  </a:cubicBezTo>
                  <a:cubicBezTo>
                    <a:pt x="1698" y="248"/>
                    <a:pt x="1698" y="248"/>
                    <a:pt x="1698" y="248"/>
                  </a:cubicBezTo>
                  <a:cubicBezTo>
                    <a:pt x="1697" y="248"/>
                    <a:pt x="1696" y="249"/>
                    <a:pt x="1696" y="249"/>
                  </a:cubicBezTo>
                  <a:cubicBezTo>
                    <a:pt x="1696" y="249"/>
                    <a:pt x="1695" y="250"/>
                    <a:pt x="1695" y="250"/>
                  </a:cubicBezTo>
                  <a:cubicBezTo>
                    <a:pt x="1695" y="250"/>
                    <a:pt x="1693" y="251"/>
                    <a:pt x="1694" y="253"/>
                  </a:cubicBezTo>
                  <a:cubicBezTo>
                    <a:pt x="1695" y="254"/>
                    <a:pt x="1696" y="254"/>
                    <a:pt x="1696" y="255"/>
                  </a:cubicBezTo>
                  <a:cubicBezTo>
                    <a:pt x="1697" y="255"/>
                    <a:pt x="1697" y="255"/>
                    <a:pt x="1697" y="255"/>
                  </a:cubicBezTo>
                  <a:cubicBezTo>
                    <a:pt x="1697" y="255"/>
                    <a:pt x="1698" y="256"/>
                    <a:pt x="1698" y="256"/>
                  </a:cubicBezTo>
                  <a:cubicBezTo>
                    <a:pt x="1698" y="257"/>
                    <a:pt x="1699" y="257"/>
                    <a:pt x="1699" y="257"/>
                  </a:cubicBezTo>
                  <a:cubicBezTo>
                    <a:pt x="1699" y="257"/>
                    <a:pt x="1699" y="258"/>
                    <a:pt x="1699" y="258"/>
                  </a:cubicBezTo>
                  <a:cubicBezTo>
                    <a:pt x="1699" y="259"/>
                    <a:pt x="1699" y="261"/>
                    <a:pt x="1700" y="262"/>
                  </a:cubicBezTo>
                  <a:cubicBezTo>
                    <a:pt x="1700" y="262"/>
                    <a:pt x="1700" y="262"/>
                    <a:pt x="1700" y="263"/>
                  </a:cubicBezTo>
                  <a:cubicBezTo>
                    <a:pt x="1700" y="263"/>
                    <a:pt x="1701" y="264"/>
                    <a:pt x="1701" y="264"/>
                  </a:cubicBezTo>
                  <a:cubicBezTo>
                    <a:pt x="1701" y="264"/>
                    <a:pt x="1701" y="265"/>
                    <a:pt x="1701" y="265"/>
                  </a:cubicBezTo>
                  <a:cubicBezTo>
                    <a:pt x="1700" y="267"/>
                    <a:pt x="1700" y="267"/>
                    <a:pt x="1699" y="266"/>
                  </a:cubicBezTo>
                  <a:cubicBezTo>
                    <a:pt x="1698" y="266"/>
                    <a:pt x="1696" y="266"/>
                    <a:pt x="1695" y="267"/>
                  </a:cubicBezTo>
                  <a:cubicBezTo>
                    <a:pt x="1694" y="268"/>
                    <a:pt x="1694" y="269"/>
                    <a:pt x="1694" y="269"/>
                  </a:cubicBezTo>
                  <a:cubicBezTo>
                    <a:pt x="1693" y="270"/>
                    <a:pt x="1693" y="271"/>
                    <a:pt x="1692" y="272"/>
                  </a:cubicBezTo>
                  <a:cubicBezTo>
                    <a:pt x="1690" y="273"/>
                    <a:pt x="1688" y="276"/>
                    <a:pt x="1688" y="278"/>
                  </a:cubicBezTo>
                  <a:cubicBezTo>
                    <a:pt x="1688" y="278"/>
                    <a:pt x="1688" y="278"/>
                    <a:pt x="1688" y="279"/>
                  </a:cubicBezTo>
                  <a:cubicBezTo>
                    <a:pt x="1687" y="279"/>
                    <a:pt x="1687" y="279"/>
                    <a:pt x="1687" y="279"/>
                  </a:cubicBezTo>
                  <a:cubicBezTo>
                    <a:pt x="1685" y="280"/>
                    <a:pt x="1685" y="281"/>
                    <a:pt x="1684" y="282"/>
                  </a:cubicBezTo>
                  <a:cubicBezTo>
                    <a:pt x="1683" y="282"/>
                    <a:pt x="1682" y="283"/>
                    <a:pt x="1681" y="283"/>
                  </a:cubicBezTo>
                  <a:cubicBezTo>
                    <a:pt x="1681" y="284"/>
                    <a:pt x="1681" y="284"/>
                    <a:pt x="1681" y="284"/>
                  </a:cubicBezTo>
                  <a:cubicBezTo>
                    <a:pt x="1681" y="284"/>
                    <a:pt x="1681" y="284"/>
                    <a:pt x="1681" y="284"/>
                  </a:cubicBezTo>
                  <a:cubicBezTo>
                    <a:pt x="1680" y="284"/>
                    <a:pt x="1680" y="284"/>
                    <a:pt x="1680" y="284"/>
                  </a:cubicBezTo>
                  <a:cubicBezTo>
                    <a:pt x="1679" y="284"/>
                    <a:pt x="1678" y="284"/>
                    <a:pt x="1678" y="284"/>
                  </a:cubicBezTo>
                  <a:cubicBezTo>
                    <a:pt x="1677" y="285"/>
                    <a:pt x="1676" y="285"/>
                    <a:pt x="1675" y="285"/>
                  </a:cubicBezTo>
                  <a:cubicBezTo>
                    <a:pt x="1671" y="286"/>
                    <a:pt x="1667" y="287"/>
                    <a:pt x="1663" y="290"/>
                  </a:cubicBezTo>
                  <a:cubicBezTo>
                    <a:pt x="1663" y="291"/>
                    <a:pt x="1663" y="291"/>
                    <a:pt x="1663" y="291"/>
                  </a:cubicBezTo>
                  <a:cubicBezTo>
                    <a:pt x="1662" y="291"/>
                    <a:pt x="1662" y="291"/>
                    <a:pt x="1661" y="291"/>
                  </a:cubicBezTo>
                  <a:cubicBezTo>
                    <a:pt x="1660" y="291"/>
                    <a:pt x="1659" y="291"/>
                    <a:pt x="1658" y="290"/>
                  </a:cubicBezTo>
                  <a:cubicBezTo>
                    <a:pt x="1657" y="290"/>
                    <a:pt x="1657" y="289"/>
                    <a:pt x="1656" y="289"/>
                  </a:cubicBezTo>
                  <a:cubicBezTo>
                    <a:pt x="1652" y="288"/>
                    <a:pt x="1645" y="289"/>
                    <a:pt x="1641" y="290"/>
                  </a:cubicBezTo>
                  <a:cubicBezTo>
                    <a:pt x="1630" y="293"/>
                    <a:pt x="1621" y="298"/>
                    <a:pt x="1610" y="304"/>
                  </a:cubicBezTo>
                  <a:cubicBezTo>
                    <a:pt x="1608" y="305"/>
                    <a:pt x="1608" y="305"/>
                    <a:pt x="1608" y="305"/>
                  </a:cubicBezTo>
                  <a:cubicBezTo>
                    <a:pt x="1609" y="307"/>
                    <a:pt x="1609" y="307"/>
                    <a:pt x="1609" y="307"/>
                  </a:cubicBezTo>
                  <a:cubicBezTo>
                    <a:pt x="1610" y="308"/>
                    <a:pt x="1610" y="309"/>
                    <a:pt x="1610" y="310"/>
                  </a:cubicBezTo>
                  <a:cubicBezTo>
                    <a:pt x="1610" y="312"/>
                    <a:pt x="1611" y="313"/>
                    <a:pt x="1611" y="315"/>
                  </a:cubicBezTo>
                  <a:cubicBezTo>
                    <a:pt x="1612" y="315"/>
                    <a:pt x="1612" y="316"/>
                    <a:pt x="1613" y="316"/>
                  </a:cubicBezTo>
                  <a:cubicBezTo>
                    <a:pt x="1613" y="316"/>
                    <a:pt x="1613" y="316"/>
                    <a:pt x="1613" y="316"/>
                  </a:cubicBezTo>
                  <a:cubicBezTo>
                    <a:pt x="1613" y="316"/>
                    <a:pt x="1613" y="317"/>
                    <a:pt x="1613" y="317"/>
                  </a:cubicBezTo>
                  <a:cubicBezTo>
                    <a:pt x="1613" y="317"/>
                    <a:pt x="1612" y="318"/>
                    <a:pt x="1613" y="318"/>
                  </a:cubicBezTo>
                  <a:cubicBezTo>
                    <a:pt x="1614" y="320"/>
                    <a:pt x="1615" y="321"/>
                    <a:pt x="1617" y="321"/>
                  </a:cubicBezTo>
                  <a:cubicBezTo>
                    <a:pt x="1618" y="322"/>
                    <a:pt x="1618" y="322"/>
                    <a:pt x="1619" y="322"/>
                  </a:cubicBezTo>
                  <a:cubicBezTo>
                    <a:pt x="1620" y="323"/>
                    <a:pt x="1620" y="323"/>
                    <a:pt x="1620" y="323"/>
                  </a:cubicBezTo>
                  <a:cubicBezTo>
                    <a:pt x="1620" y="323"/>
                    <a:pt x="1620" y="323"/>
                    <a:pt x="1620" y="323"/>
                  </a:cubicBezTo>
                  <a:cubicBezTo>
                    <a:pt x="1621" y="324"/>
                    <a:pt x="1622" y="326"/>
                    <a:pt x="1622" y="326"/>
                  </a:cubicBezTo>
                  <a:cubicBezTo>
                    <a:pt x="1621" y="327"/>
                    <a:pt x="1621" y="328"/>
                    <a:pt x="1620" y="329"/>
                  </a:cubicBezTo>
                  <a:cubicBezTo>
                    <a:pt x="1618" y="330"/>
                    <a:pt x="1617" y="332"/>
                    <a:pt x="1617" y="334"/>
                  </a:cubicBezTo>
                  <a:cubicBezTo>
                    <a:pt x="1617" y="334"/>
                    <a:pt x="1616" y="334"/>
                    <a:pt x="1616" y="335"/>
                  </a:cubicBezTo>
                  <a:cubicBezTo>
                    <a:pt x="1616" y="335"/>
                    <a:pt x="1616" y="336"/>
                    <a:pt x="1615" y="336"/>
                  </a:cubicBezTo>
                  <a:cubicBezTo>
                    <a:pt x="1615" y="336"/>
                    <a:pt x="1615" y="337"/>
                    <a:pt x="1615" y="337"/>
                  </a:cubicBezTo>
                  <a:cubicBezTo>
                    <a:pt x="1615" y="337"/>
                    <a:pt x="1615" y="338"/>
                    <a:pt x="1615" y="338"/>
                  </a:cubicBezTo>
                  <a:cubicBezTo>
                    <a:pt x="1611" y="341"/>
                    <a:pt x="1608" y="345"/>
                    <a:pt x="1605" y="349"/>
                  </a:cubicBezTo>
                  <a:cubicBezTo>
                    <a:pt x="1603" y="352"/>
                    <a:pt x="1601" y="355"/>
                    <a:pt x="1599" y="357"/>
                  </a:cubicBezTo>
                  <a:cubicBezTo>
                    <a:pt x="1597" y="359"/>
                    <a:pt x="1597" y="359"/>
                    <a:pt x="1597" y="359"/>
                  </a:cubicBezTo>
                  <a:cubicBezTo>
                    <a:pt x="1595" y="360"/>
                    <a:pt x="1593" y="363"/>
                    <a:pt x="1591" y="365"/>
                  </a:cubicBezTo>
                  <a:cubicBezTo>
                    <a:pt x="1590" y="364"/>
                    <a:pt x="1590" y="364"/>
                    <a:pt x="1590" y="364"/>
                  </a:cubicBezTo>
                  <a:cubicBezTo>
                    <a:pt x="1589" y="364"/>
                    <a:pt x="1589" y="364"/>
                    <a:pt x="1589" y="364"/>
                  </a:cubicBezTo>
                  <a:cubicBezTo>
                    <a:pt x="1587" y="364"/>
                    <a:pt x="1586" y="367"/>
                    <a:pt x="1586" y="368"/>
                  </a:cubicBezTo>
                  <a:cubicBezTo>
                    <a:pt x="1586" y="368"/>
                    <a:pt x="1585" y="369"/>
                    <a:pt x="1585" y="369"/>
                  </a:cubicBezTo>
                  <a:cubicBezTo>
                    <a:pt x="1584" y="370"/>
                    <a:pt x="1584" y="371"/>
                    <a:pt x="1582" y="372"/>
                  </a:cubicBezTo>
                  <a:cubicBezTo>
                    <a:pt x="1581" y="373"/>
                    <a:pt x="1580" y="373"/>
                    <a:pt x="1580" y="374"/>
                  </a:cubicBezTo>
                  <a:cubicBezTo>
                    <a:pt x="1579" y="375"/>
                    <a:pt x="1579" y="375"/>
                    <a:pt x="1578" y="376"/>
                  </a:cubicBezTo>
                  <a:cubicBezTo>
                    <a:pt x="1578" y="376"/>
                    <a:pt x="1577" y="376"/>
                    <a:pt x="1577" y="376"/>
                  </a:cubicBezTo>
                  <a:cubicBezTo>
                    <a:pt x="1577" y="376"/>
                    <a:pt x="1577" y="376"/>
                    <a:pt x="1577" y="376"/>
                  </a:cubicBezTo>
                  <a:cubicBezTo>
                    <a:pt x="1577" y="376"/>
                    <a:pt x="1577" y="376"/>
                    <a:pt x="1577" y="376"/>
                  </a:cubicBezTo>
                  <a:cubicBezTo>
                    <a:pt x="1577" y="376"/>
                    <a:pt x="1577" y="376"/>
                    <a:pt x="1577" y="376"/>
                  </a:cubicBezTo>
                  <a:cubicBezTo>
                    <a:pt x="1574" y="378"/>
                    <a:pt x="1574" y="378"/>
                    <a:pt x="1574" y="378"/>
                  </a:cubicBezTo>
                  <a:cubicBezTo>
                    <a:pt x="1574" y="378"/>
                    <a:pt x="1574" y="378"/>
                    <a:pt x="1574" y="378"/>
                  </a:cubicBezTo>
                  <a:cubicBezTo>
                    <a:pt x="1566" y="383"/>
                    <a:pt x="1558" y="389"/>
                    <a:pt x="1552" y="394"/>
                  </a:cubicBezTo>
                  <a:cubicBezTo>
                    <a:pt x="1549" y="396"/>
                    <a:pt x="1547" y="399"/>
                    <a:pt x="1545" y="402"/>
                  </a:cubicBezTo>
                  <a:cubicBezTo>
                    <a:pt x="1543" y="405"/>
                    <a:pt x="1541" y="409"/>
                    <a:pt x="1538" y="410"/>
                  </a:cubicBezTo>
                  <a:cubicBezTo>
                    <a:pt x="1537" y="411"/>
                    <a:pt x="1535" y="411"/>
                    <a:pt x="1533" y="411"/>
                  </a:cubicBezTo>
                  <a:cubicBezTo>
                    <a:pt x="1531" y="411"/>
                    <a:pt x="1528" y="411"/>
                    <a:pt x="1527" y="412"/>
                  </a:cubicBezTo>
                  <a:cubicBezTo>
                    <a:pt x="1526" y="413"/>
                    <a:pt x="1523" y="415"/>
                    <a:pt x="1520" y="417"/>
                  </a:cubicBezTo>
                  <a:cubicBezTo>
                    <a:pt x="1517" y="418"/>
                    <a:pt x="1515" y="420"/>
                    <a:pt x="1514" y="421"/>
                  </a:cubicBezTo>
                  <a:cubicBezTo>
                    <a:pt x="1511" y="421"/>
                    <a:pt x="1509" y="419"/>
                    <a:pt x="1507" y="418"/>
                  </a:cubicBezTo>
                  <a:cubicBezTo>
                    <a:pt x="1506" y="417"/>
                    <a:pt x="1506" y="417"/>
                    <a:pt x="1506" y="417"/>
                  </a:cubicBezTo>
                  <a:cubicBezTo>
                    <a:pt x="1506" y="417"/>
                    <a:pt x="1506" y="417"/>
                    <a:pt x="1506" y="417"/>
                  </a:cubicBezTo>
                  <a:cubicBezTo>
                    <a:pt x="1506" y="416"/>
                    <a:pt x="1506" y="415"/>
                    <a:pt x="1505" y="415"/>
                  </a:cubicBezTo>
                  <a:cubicBezTo>
                    <a:pt x="1504" y="415"/>
                    <a:pt x="1503" y="415"/>
                    <a:pt x="1502" y="416"/>
                  </a:cubicBezTo>
                  <a:cubicBezTo>
                    <a:pt x="1502" y="415"/>
                    <a:pt x="1501" y="414"/>
                    <a:pt x="1499" y="414"/>
                  </a:cubicBezTo>
                  <a:cubicBezTo>
                    <a:pt x="1499" y="414"/>
                    <a:pt x="1498" y="415"/>
                    <a:pt x="1498" y="415"/>
                  </a:cubicBezTo>
                  <a:cubicBezTo>
                    <a:pt x="1497" y="415"/>
                    <a:pt x="1497" y="416"/>
                    <a:pt x="1497" y="417"/>
                  </a:cubicBezTo>
                  <a:cubicBezTo>
                    <a:pt x="1497" y="417"/>
                    <a:pt x="1497" y="417"/>
                    <a:pt x="1497" y="418"/>
                  </a:cubicBezTo>
                  <a:cubicBezTo>
                    <a:pt x="1497" y="418"/>
                    <a:pt x="1496" y="418"/>
                    <a:pt x="1496" y="418"/>
                  </a:cubicBezTo>
                  <a:cubicBezTo>
                    <a:pt x="1495" y="418"/>
                    <a:pt x="1495" y="418"/>
                    <a:pt x="1494" y="417"/>
                  </a:cubicBezTo>
                  <a:cubicBezTo>
                    <a:pt x="1493" y="416"/>
                    <a:pt x="1493" y="416"/>
                    <a:pt x="1492" y="415"/>
                  </a:cubicBezTo>
                  <a:cubicBezTo>
                    <a:pt x="1490" y="415"/>
                    <a:pt x="1489" y="415"/>
                    <a:pt x="1488" y="415"/>
                  </a:cubicBezTo>
                  <a:cubicBezTo>
                    <a:pt x="1487" y="415"/>
                    <a:pt x="1486" y="415"/>
                    <a:pt x="1485" y="414"/>
                  </a:cubicBezTo>
                  <a:cubicBezTo>
                    <a:pt x="1485" y="414"/>
                    <a:pt x="1485" y="414"/>
                    <a:pt x="1484" y="414"/>
                  </a:cubicBezTo>
                  <a:cubicBezTo>
                    <a:pt x="1483" y="413"/>
                    <a:pt x="1482" y="412"/>
                    <a:pt x="1481" y="412"/>
                  </a:cubicBezTo>
                  <a:cubicBezTo>
                    <a:pt x="1480" y="412"/>
                    <a:pt x="1480" y="412"/>
                    <a:pt x="1479" y="413"/>
                  </a:cubicBezTo>
                  <a:cubicBezTo>
                    <a:pt x="1479" y="413"/>
                    <a:pt x="1479" y="413"/>
                    <a:pt x="1479" y="413"/>
                  </a:cubicBezTo>
                  <a:cubicBezTo>
                    <a:pt x="1479" y="412"/>
                    <a:pt x="1479" y="412"/>
                    <a:pt x="1479" y="412"/>
                  </a:cubicBezTo>
                  <a:cubicBezTo>
                    <a:pt x="1478" y="410"/>
                    <a:pt x="1479" y="408"/>
                    <a:pt x="1480" y="406"/>
                  </a:cubicBezTo>
                  <a:cubicBezTo>
                    <a:pt x="1480" y="405"/>
                    <a:pt x="1480" y="405"/>
                    <a:pt x="1481" y="405"/>
                  </a:cubicBezTo>
                  <a:cubicBezTo>
                    <a:pt x="1481" y="405"/>
                    <a:pt x="1481" y="404"/>
                    <a:pt x="1481" y="404"/>
                  </a:cubicBezTo>
                  <a:cubicBezTo>
                    <a:pt x="1483" y="404"/>
                    <a:pt x="1483" y="403"/>
                    <a:pt x="1483" y="403"/>
                  </a:cubicBezTo>
                  <a:cubicBezTo>
                    <a:pt x="1483" y="402"/>
                    <a:pt x="1483" y="402"/>
                    <a:pt x="1483" y="402"/>
                  </a:cubicBezTo>
                  <a:cubicBezTo>
                    <a:pt x="1483" y="401"/>
                    <a:pt x="1483" y="401"/>
                    <a:pt x="1483" y="401"/>
                  </a:cubicBezTo>
                  <a:cubicBezTo>
                    <a:pt x="1483" y="401"/>
                    <a:pt x="1483" y="401"/>
                    <a:pt x="1483" y="400"/>
                  </a:cubicBezTo>
                  <a:cubicBezTo>
                    <a:pt x="1485" y="399"/>
                    <a:pt x="1485" y="399"/>
                    <a:pt x="1485" y="399"/>
                  </a:cubicBezTo>
                  <a:cubicBezTo>
                    <a:pt x="1485" y="397"/>
                    <a:pt x="1485" y="397"/>
                    <a:pt x="1485" y="397"/>
                  </a:cubicBezTo>
                  <a:cubicBezTo>
                    <a:pt x="1484" y="393"/>
                    <a:pt x="1483" y="389"/>
                    <a:pt x="1485" y="385"/>
                  </a:cubicBezTo>
                  <a:cubicBezTo>
                    <a:pt x="1485" y="384"/>
                    <a:pt x="1485" y="384"/>
                    <a:pt x="1485" y="384"/>
                  </a:cubicBezTo>
                  <a:cubicBezTo>
                    <a:pt x="1486" y="384"/>
                    <a:pt x="1487" y="383"/>
                    <a:pt x="1487" y="383"/>
                  </a:cubicBezTo>
                  <a:cubicBezTo>
                    <a:pt x="1489" y="382"/>
                    <a:pt x="1490" y="381"/>
                    <a:pt x="1491" y="379"/>
                  </a:cubicBezTo>
                  <a:cubicBezTo>
                    <a:pt x="1491" y="377"/>
                    <a:pt x="1491" y="375"/>
                    <a:pt x="1491" y="374"/>
                  </a:cubicBezTo>
                  <a:cubicBezTo>
                    <a:pt x="1490" y="373"/>
                    <a:pt x="1490" y="373"/>
                    <a:pt x="1490" y="372"/>
                  </a:cubicBezTo>
                  <a:cubicBezTo>
                    <a:pt x="1490" y="372"/>
                    <a:pt x="1491" y="371"/>
                    <a:pt x="1491" y="371"/>
                  </a:cubicBezTo>
                  <a:cubicBezTo>
                    <a:pt x="1492" y="371"/>
                    <a:pt x="1493" y="370"/>
                    <a:pt x="1493" y="369"/>
                  </a:cubicBezTo>
                  <a:cubicBezTo>
                    <a:pt x="1493" y="368"/>
                    <a:pt x="1492" y="367"/>
                    <a:pt x="1491" y="367"/>
                  </a:cubicBezTo>
                  <a:cubicBezTo>
                    <a:pt x="1491" y="367"/>
                    <a:pt x="1491" y="367"/>
                    <a:pt x="1491" y="367"/>
                  </a:cubicBezTo>
                  <a:cubicBezTo>
                    <a:pt x="1493" y="365"/>
                    <a:pt x="1493" y="365"/>
                    <a:pt x="1494" y="364"/>
                  </a:cubicBezTo>
                  <a:cubicBezTo>
                    <a:pt x="1494" y="365"/>
                    <a:pt x="1494" y="365"/>
                    <a:pt x="1494" y="365"/>
                  </a:cubicBezTo>
                  <a:cubicBezTo>
                    <a:pt x="1494" y="366"/>
                    <a:pt x="1495" y="367"/>
                    <a:pt x="1495" y="368"/>
                  </a:cubicBezTo>
                  <a:cubicBezTo>
                    <a:pt x="1495" y="368"/>
                    <a:pt x="1495" y="368"/>
                    <a:pt x="1495" y="368"/>
                  </a:cubicBezTo>
                  <a:cubicBezTo>
                    <a:pt x="1494" y="369"/>
                    <a:pt x="1494" y="369"/>
                    <a:pt x="1494" y="369"/>
                  </a:cubicBezTo>
                  <a:cubicBezTo>
                    <a:pt x="1496" y="372"/>
                    <a:pt x="1496" y="372"/>
                    <a:pt x="1496" y="372"/>
                  </a:cubicBezTo>
                  <a:cubicBezTo>
                    <a:pt x="1497" y="371"/>
                    <a:pt x="1497" y="371"/>
                    <a:pt x="1497" y="371"/>
                  </a:cubicBezTo>
                  <a:cubicBezTo>
                    <a:pt x="1498" y="370"/>
                    <a:pt x="1498" y="370"/>
                    <a:pt x="1498" y="370"/>
                  </a:cubicBezTo>
                  <a:cubicBezTo>
                    <a:pt x="1500" y="369"/>
                    <a:pt x="1501" y="368"/>
                    <a:pt x="1502" y="366"/>
                  </a:cubicBezTo>
                  <a:cubicBezTo>
                    <a:pt x="1502" y="363"/>
                    <a:pt x="1502" y="360"/>
                    <a:pt x="1501" y="358"/>
                  </a:cubicBezTo>
                  <a:cubicBezTo>
                    <a:pt x="1501" y="357"/>
                    <a:pt x="1501" y="356"/>
                    <a:pt x="1501" y="355"/>
                  </a:cubicBezTo>
                  <a:cubicBezTo>
                    <a:pt x="1500" y="353"/>
                    <a:pt x="1501" y="352"/>
                    <a:pt x="1501" y="350"/>
                  </a:cubicBezTo>
                  <a:cubicBezTo>
                    <a:pt x="1501" y="349"/>
                    <a:pt x="1501" y="347"/>
                    <a:pt x="1501" y="346"/>
                  </a:cubicBezTo>
                  <a:cubicBezTo>
                    <a:pt x="1501" y="345"/>
                    <a:pt x="1501" y="345"/>
                    <a:pt x="1501" y="345"/>
                  </a:cubicBezTo>
                  <a:cubicBezTo>
                    <a:pt x="1500" y="344"/>
                    <a:pt x="1500" y="344"/>
                    <a:pt x="1500" y="344"/>
                  </a:cubicBezTo>
                  <a:cubicBezTo>
                    <a:pt x="1496" y="340"/>
                    <a:pt x="1494" y="333"/>
                    <a:pt x="1491" y="325"/>
                  </a:cubicBezTo>
                  <a:cubicBezTo>
                    <a:pt x="1487" y="313"/>
                    <a:pt x="1483" y="300"/>
                    <a:pt x="1472" y="299"/>
                  </a:cubicBezTo>
                  <a:cubicBezTo>
                    <a:pt x="1468" y="298"/>
                    <a:pt x="1467" y="300"/>
                    <a:pt x="1467" y="302"/>
                  </a:cubicBezTo>
                  <a:cubicBezTo>
                    <a:pt x="1466" y="302"/>
                    <a:pt x="1466" y="303"/>
                    <a:pt x="1466" y="303"/>
                  </a:cubicBezTo>
                  <a:cubicBezTo>
                    <a:pt x="1465" y="303"/>
                    <a:pt x="1464" y="303"/>
                    <a:pt x="1463" y="304"/>
                  </a:cubicBezTo>
                  <a:cubicBezTo>
                    <a:pt x="1462" y="304"/>
                    <a:pt x="1461" y="304"/>
                    <a:pt x="1460" y="305"/>
                  </a:cubicBezTo>
                  <a:cubicBezTo>
                    <a:pt x="1459" y="306"/>
                    <a:pt x="1459" y="307"/>
                    <a:pt x="1459" y="308"/>
                  </a:cubicBezTo>
                  <a:cubicBezTo>
                    <a:pt x="1459" y="308"/>
                    <a:pt x="1459" y="308"/>
                    <a:pt x="1459" y="308"/>
                  </a:cubicBezTo>
                  <a:cubicBezTo>
                    <a:pt x="1458" y="308"/>
                    <a:pt x="1458" y="308"/>
                    <a:pt x="1458" y="308"/>
                  </a:cubicBezTo>
                  <a:cubicBezTo>
                    <a:pt x="1457" y="308"/>
                    <a:pt x="1456" y="309"/>
                    <a:pt x="1455" y="309"/>
                  </a:cubicBezTo>
                  <a:cubicBezTo>
                    <a:pt x="1455" y="310"/>
                    <a:pt x="1455" y="310"/>
                    <a:pt x="1455" y="310"/>
                  </a:cubicBezTo>
                  <a:cubicBezTo>
                    <a:pt x="1455" y="311"/>
                    <a:pt x="1455" y="311"/>
                    <a:pt x="1455" y="311"/>
                  </a:cubicBezTo>
                  <a:cubicBezTo>
                    <a:pt x="1455" y="312"/>
                    <a:pt x="1456" y="312"/>
                    <a:pt x="1457" y="312"/>
                  </a:cubicBezTo>
                  <a:cubicBezTo>
                    <a:pt x="1456" y="314"/>
                    <a:pt x="1455" y="317"/>
                    <a:pt x="1455" y="319"/>
                  </a:cubicBezTo>
                  <a:cubicBezTo>
                    <a:pt x="1454" y="319"/>
                    <a:pt x="1454" y="319"/>
                    <a:pt x="1454" y="319"/>
                  </a:cubicBezTo>
                  <a:cubicBezTo>
                    <a:pt x="1453" y="319"/>
                    <a:pt x="1453" y="319"/>
                    <a:pt x="1453" y="319"/>
                  </a:cubicBezTo>
                  <a:cubicBezTo>
                    <a:pt x="1452" y="320"/>
                    <a:pt x="1451" y="322"/>
                    <a:pt x="1451" y="323"/>
                  </a:cubicBezTo>
                  <a:cubicBezTo>
                    <a:pt x="1450" y="325"/>
                    <a:pt x="1450" y="326"/>
                    <a:pt x="1450" y="326"/>
                  </a:cubicBezTo>
                  <a:cubicBezTo>
                    <a:pt x="1449" y="326"/>
                    <a:pt x="1449" y="326"/>
                    <a:pt x="1449" y="326"/>
                  </a:cubicBezTo>
                  <a:cubicBezTo>
                    <a:pt x="1448" y="325"/>
                    <a:pt x="1447" y="325"/>
                    <a:pt x="1446" y="325"/>
                  </a:cubicBezTo>
                  <a:cubicBezTo>
                    <a:pt x="1444" y="325"/>
                    <a:pt x="1443" y="324"/>
                    <a:pt x="1442" y="323"/>
                  </a:cubicBezTo>
                  <a:cubicBezTo>
                    <a:pt x="1441" y="322"/>
                    <a:pt x="1441" y="314"/>
                    <a:pt x="1442" y="311"/>
                  </a:cubicBezTo>
                  <a:cubicBezTo>
                    <a:pt x="1445" y="311"/>
                    <a:pt x="1447" y="310"/>
                    <a:pt x="1447" y="308"/>
                  </a:cubicBezTo>
                  <a:cubicBezTo>
                    <a:pt x="1447" y="308"/>
                    <a:pt x="1448" y="308"/>
                    <a:pt x="1448" y="308"/>
                  </a:cubicBezTo>
                  <a:cubicBezTo>
                    <a:pt x="1448" y="307"/>
                    <a:pt x="1449" y="307"/>
                    <a:pt x="1450" y="307"/>
                  </a:cubicBezTo>
                  <a:cubicBezTo>
                    <a:pt x="1451" y="306"/>
                    <a:pt x="1451" y="304"/>
                    <a:pt x="1450" y="300"/>
                  </a:cubicBezTo>
                  <a:cubicBezTo>
                    <a:pt x="1450" y="299"/>
                    <a:pt x="1450" y="297"/>
                    <a:pt x="1450" y="297"/>
                  </a:cubicBezTo>
                  <a:cubicBezTo>
                    <a:pt x="1450" y="297"/>
                    <a:pt x="1450" y="297"/>
                    <a:pt x="1450" y="297"/>
                  </a:cubicBezTo>
                  <a:cubicBezTo>
                    <a:pt x="1451" y="297"/>
                    <a:pt x="1451" y="297"/>
                    <a:pt x="1451" y="297"/>
                  </a:cubicBezTo>
                  <a:cubicBezTo>
                    <a:pt x="1452" y="296"/>
                    <a:pt x="1452" y="296"/>
                    <a:pt x="1452" y="296"/>
                  </a:cubicBezTo>
                  <a:cubicBezTo>
                    <a:pt x="1453" y="296"/>
                    <a:pt x="1453" y="295"/>
                    <a:pt x="1454" y="294"/>
                  </a:cubicBezTo>
                  <a:cubicBezTo>
                    <a:pt x="1454" y="293"/>
                    <a:pt x="1454" y="293"/>
                    <a:pt x="1454" y="293"/>
                  </a:cubicBezTo>
                  <a:cubicBezTo>
                    <a:pt x="1455" y="293"/>
                    <a:pt x="1456" y="292"/>
                    <a:pt x="1456" y="291"/>
                  </a:cubicBezTo>
                  <a:cubicBezTo>
                    <a:pt x="1457" y="290"/>
                    <a:pt x="1456" y="287"/>
                    <a:pt x="1455" y="283"/>
                  </a:cubicBezTo>
                  <a:cubicBezTo>
                    <a:pt x="1455" y="282"/>
                    <a:pt x="1455" y="282"/>
                    <a:pt x="1455" y="281"/>
                  </a:cubicBezTo>
                  <a:cubicBezTo>
                    <a:pt x="1455" y="280"/>
                    <a:pt x="1455" y="278"/>
                    <a:pt x="1455" y="277"/>
                  </a:cubicBezTo>
                  <a:cubicBezTo>
                    <a:pt x="1454" y="272"/>
                    <a:pt x="1454" y="266"/>
                    <a:pt x="1451" y="263"/>
                  </a:cubicBezTo>
                  <a:cubicBezTo>
                    <a:pt x="1450" y="263"/>
                    <a:pt x="1449" y="263"/>
                    <a:pt x="1448" y="262"/>
                  </a:cubicBezTo>
                  <a:cubicBezTo>
                    <a:pt x="1447" y="262"/>
                    <a:pt x="1447" y="262"/>
                    <a:pt x="1447" y="262"/>
                  </a:cubicBezTo>
                  <a:cubicBezTo>
                    <a:pt x="1446" y="261"/>
                    <a:pt x="1446" y="261"/>
                    <a:pt x="1446" y="261"/>
                  </a:cubicBezTo>
                  <a:cubicBezTo>
                    <a:pt x="1446" y="260"/>
                    <a:pt x="1446" y="260"/>
                    <a:pt x="1445" y="259"/>
                  </a:cubicBezTo>
                  <a:cubicBezTo>
                    <a:pt x="1445" y="259"/>
                    <a:pt x="1446" y="258"/>
                    <a:pt x="1446" y="258"/>
                  </a:cubicBezTo>
                  <a:cubicBezTo>
                    <a:pt x="1447" y="259"/>
                    <a:pt x="1449" y="260"/>
                    <a:pt x="1451" y="258"/>
                  </a:cubicBezTo>
                  <a:cubicBezTo>
                    <a:pt x="1452" y="258"/>
                    <a:pt x="1452" y="258"/>
                    <a:pt x="1452" y="258"/>
                  </a:cubicBezTo>
                  <a:cubicBezTo>
                    <a:pt x="1451" y="256"/>
                    <a:pt x="1451" y="256"/>
                    <a:pt x="1451" y="256"/>
                  </a:cubicBezTo>
                  <a:cubicBezTo>
                    <a:pt x="1451" y="255"/>
                    <a:pt x="1450" y="255"/>
                    <a:pt x="1449" y="255"/>
                  </a:cubicBezTo>
                  <a:cubicBezTo>
                    <a:pt x="1449" y="254"/>
                    <a:pt x="1449" y="254"/>
                    <a:pt x="1449" y="254"/>
                  </a:cubicBezTo>
                  <a:cubicBezTo>
                    <a:pt x="1449" y="253"/>
                    <a:pt x="1449" y="253"/>
                    <a:pt x="1449" y="252"/>
                  </a:cubicBezTo>
                  <a:cubicBezTo>
                    <a:pt x="1449" y="251"/>
                    <a:pt x="1448" y="250"/>
                    <a:pt x="1447" y="249"/>
                  </a:cubicBezTo>
                  <a:cubicBezTo>
                    <a:pt x="1446" y="249"/>
                    <a:pt x="1445" y="248"/>
                    <a:pt x="1445" y="248"/>
                  </a:cubicBezTo>
                  <a:cubicBezTo>
                    <a:pt x="1445" y="247"/>
                    <a:pt x="1445" y="247"/>
                    <a:pt x="1445" y="246"/>
                  </a:cubicBezTo>
                  <a:cubicBezTo>
                    <a:pt x="1444" y="243"/>
                    <a:pt x="1440" y="242"/>
                    <a:pt x="1437" y="242"/>
                  </a:cubicBezTo>
                  <a:cubicBezTo>
                    <a:pt x="1437" y="242"/>
                    <a:pt x="1436" y="242"/>
                    <a:pt x="1436" y="242"/>
                  </a:cubicBezTo>
                  <a:cubicBezTo>
                    <a:pt x="1435" y="242"/>
                    <a:pt x="1435" y="242"/>
                    <a:pt x="1434" y="241"/>
                  </a:cubicBezTo>
                  <a:cubicBezTo>
                    <a:pt x="1433" y="241"/>
                    <a:pt x="1432" y="240"/>
                    <a:pt x="1431" y="240"/>
                  </a:cubicBezTo>
                  <a:cubicBezTo>
                    <a:pt x="1431" y="240"/>
                    <a:pt x="1430" y="240"/>
                    <a:pt x="1429" y="240"/>
                  </a:cubicBezTo>
                  <a:cubicBezTo>
                    <a:pt x="1429" y="241"/>
                    <a:pt x="1428" y="241"/>
                    <a:pt x="1428" y="241"/>
                  </a:cubicBezTo>
                  <a:cubicBezTo>
                    <a:pt x="1428" y="240"/>
                    <a:pt x="1427" y="240"/>
                    <a:pt x="1427" y="240"/>
                  </a:cubicBezTo>
                  <a:cubicBezTo>
                    <a:pt x="1426" y="239"/>
                    <a:pt x="1425" y="238"/>
                    <a:pt x="1424" y="238"/>
                  </a:cubicBezTo>
                  <a:cubicBezTo>
                    <a:pt x="1423" y="238"/>
                    <a:pt x="1422" y="238"/>
                    <a:pt x="1421" y="239"/>
                  </a:cubicBezTo>
                  <a:cubicBezTo>
                    <a:pt x="1420" y="239"/>
                    <a:pt x="1419" y="239"/>
                    <a:pt x="1418" y="239"/>
                  </a:cubicBezTo>
                  <a:cubicBezTo>
                    <a:pt x="1418" y="239"/>
                    <a:pt x="1417" y="238"/>
                    <a:pt x="1417" y="238"/>
                  </a:cubicBezTo>
                  <a:cubicBezTo>
                    <a:pt x="1416" y="236"/>
                    <a:pt x="1413" y="232"/>
                    <a:pt x="1408" y="233"/>
                  </a:cubicBezTo>
                  <a:cubicBezTo>
                    <a:pt x="1407" y="233"/>
                    <a:pt x="1407" y="233"/>
                    <a:pt x="1406" y="233"/>
                  </a:cubicBezTo>
                  <a:cubicBezTo>
                    <a:pt x="1405" y="234"/>
                    <a:pt x="1405" y="234"/>
                    <a:pt x="1404" y="234"/>
                  </a:cubicBezTo>
                  <a:cubicBezTo>
                    <a:pt x="1404" y="234"/>
                    <a:pt x="1402" y="233"/>
                    <a:pt x="1400" y="232"/>
                  </a:cubicBezTo>
                  <a:cubicBezTo>
                    <a:pt x="1399" y="231"/>
                    <a:pt x="1397" y="230"/>
                    <a:pt x="1395" y="230"/>
                  </a:cubicBezTo>
                  <a:cubicBezTo>
                    <a:pt x="1395" y="229"/>
                    <a:pt x="1396" y="229"/>
                    <a:pt x="1396" y="228"/>
                  </a:cubicBezTo>
                  <a:cubicBezTo>
                    <a:pt x="1396" y="227"/>
                    <a:pt x="1396" y="226"/>
                    <a:pt x="1395" y="225"/>
                  </a:cubicBezTo>
                  <a:cubicBezTo>
                    <a:pt x="1395" y="225"/>
                    <a:pt x="1395" y="225"/>
                    <a:pt x="1395" y="225"/>
                  </a:cubicBezTo>
                  <a:cubicBezTo>
                    <a:pt x="1395" y="224"/>
                    <a:pt x="1395" y="221"/>
                    <a:pt x="1396" y="220"/>
                  </a:cubicBezTo>
                  <a:cubicBezTo>
                    <a:pt x="1396" y="220"/>
                    <a:pt x="1396" y="220"/>
                    <a:pt x="1397" y="220"/>
                  </a:cubicBezTo>
                  <a:cubicBezTo>
                    <a:pt x="1397" y="221"/>
                    <a:pt x="1397" y="222"/>
                    <a:pt x="1398" y="222"/>
                  </a:cubicBezTo>
                  <a:cubicBezTo>
                    <a:pt x="1399" y="223"/>
                    <a:pt x="1399" y="223"/>
                    <a:pt x="1399" y="223"/>
                  </a:cubicBezTo>
                  <a:cubicBezTo>
                    <a:pt x="1400" y="223"/>
                    <a:pt x="1400" y="223"/>
                    <a:pt x="1400" y="223"/>
                  </a:cubicBezTo>
                  <a:cubicBezTo>
                    <a:pt x="1400" y="222"/>
                    <a:pt x="1401" y="222"/>
                    <a:pt x="1401" y="222"/>
                  </a:cubicBezTo>
                  <a:cubicBezTo>
                    <a:pt x="1401" y="222"/>
                    <a:pt x="1401" y="222"/>
                    <a:pt x="1401" y="222"/>
                  </a:cubicBezTo>
                  <a:cubicBezTo>
                    <a:pt x="1402" y="222"/>
                    <a:pt x="1402" y="221"/>
                    <a:pt x="1402" y="221"/>
                  </a:cubicBezTo>
                  <a:cubicBezTo>
                    <a:pt x="1403" y="221"/>
                    <a:pt x="1403" y="221"/>
                    <a:pt x="1403" y="221"/>
                  </a:cubicBezTo>
                  <a:cubicBezTo>
                    <a:pt x="1403" y="221"/>
                    <a:pt x="1404" y="221"/>
                    <a:pt x="1404" y="221"/>
                  </a:cubicBezTo>
                  <a:cubicBezTo>
                    <a:pt x="1405" y="222"/>
                    <a:pt x="1406" y="221"/>
                    <a:pt x="1406" y="220"/>
                  </a:cubicBezTo>
                  <a:cubicBezTo>
                    <a:pt x="1407" y="220"/>
                    <a:pt x="1408" y="220"/>
                    <a:pt x="1409" y="221"/>
                  </a:cubicBezTo>
                  <a:cubicBezTo>
                    <a:pt x="1414" y="221"/>
                    <a:pt x="1419" y="221"/>
                    <a:pt x="1421" y="219"/>
                  </a:cubicBezTo>
                  <a:cubicBezTo>
                    <a:pt x="1422" y="218"/>
                    <a:pt x="1422" y="217"/>
                    <a:pt x="1422" y="216"/>
                  </a:cubicBezTo>
                  <a:cubicBezTo>
                    <a:pt x="1421" y="214"/>
                    <a:pt x="1419" y="213"/>
                    <a:pt x="1417" y="213"/>
                  </a:cubicBezTo>
                  <a:cubicBezTo>
                    <a:pt x="1417" y="213"/>
                    <a:pt x="1416" y="212"/>
                    <a:pt x="1416" y="212"/>
                  </a:cubicBezTo>
                  <a:cubicBezTo>
                    <a:pt x="1416" y="212"/>
                    <a:pt x="1416" y="212"/>
                    <a:pt x="1416" y="212"/>
                  </a:cubicBezTo>
                  <a:cubicBezTo>
                    <a:pt x="1416" y="212"/>
                    <a:pt x="1415" y="212"/>
                    <a:pt x="1415" y="212"/>
                  </a:cubicBezTo>
                  <a:cubicBezTo>
                    <a:pt x="1415" y="211"/>
                    <a:pt x="1415" y="211"/>
                    <a:pt x="1416" y="211"/>
                  </a:cubicBezTo>
                  <a:cubicBezTo>
                    <a:pt x="1416" y="210"/>
                    <a:pt x="1416" y="210"/>
                    <a:pt x="1416" y="210"/>
                  </a:cubicBezTo>
                  <a:cubicBezTo>
                    <a:pt x="1415" y="208"/>
                    <a:pt x="1415" y="208"/>
                    <a:pt x="1415" y="208"/>
                  </a:cubicBezTo>
                  <a:cubicBezTo>
                    <a:pt x="1414" y="208"/>
                    <a:pt x="1414" y="208"/>
                    <a:pt x="1414" y="208"/>
                  </a:cubicBezTo>
                  <a:cubicBezTo>
                    <a:pt x="1413" y="208"/>
                    <a:pt x="1413" y="208"/>
                    <a:pt x="1413" y="208"/>
                  </a:cubicBezTo>
                  <a:cubicBezTo>
                    <a:pt x="1412" y="207"/>
                    <a:pt x="1411" y="207"/>
                    <a:pt x="1410" y="207"/>
                  </a:cubicBezTo>
                  <a:cubicBezTo>
                    <a:pt x="1410" y="207"/>
                    <a:pt x="1410" y="207"/>
                    <a:pt x="1410" y="206"/>
                  </a:cubicBezTo>
                  <a:cubicBezTo>
                    <a:pt x="1410" y="204"/>
                    <a:pt x="1402" y="194"/>
                    <a:pt x="1402" y="194"/>
                  </a:cubicBezTo>
                  <a:cubicBezTo>
                    <a:pt x="1401" y="193"/>
                    <a:pt x="1401" y="193"/>
                    <a:pt x="1400" y="193"/>
                  </a:cubicBezTo>
                  <a:cubicBezTo>
                    <a:pt x="1400" y="193"/>
                    <a:pt x="1400" y="193"/>
                    <a:pt x="1400" y="193"/>
                  </a:cubicBezTo>
                  <a:cubicBezTo>
                    <a:pt x="1397" y="195"/>
                    <a:pt x="1397" y="195"/>
                    <a:pt x="1397" y="195"/>
                  </a:cubicBezTo>
                  <a:cubicBezTo>
                    <a:pt x="1396" y="196"/>
                    <a:pt x="1396" y="196"/>
                    <a:pt x="1396" y="196"/>
                  </a:cubicBezTo>
                  <a:cubicBezTo>
                    <a:pt x="1396" y="196"/>
                    <a:pt x="1396" y="196"/>
                    <a:pt x="1395" y="197"/>
                  </a:cubicBezTo>
                  <a:cubicBezTo>
                    <a:pt x="1395" y="198"/>
                    <a:pt x="1395" y="198"/>
                    <a:pt x="1394" y="199"/>
                  </a:cubicBezTo>
                  <a:cubicBezTo>
                    <a:pt x="1394" y="199"/>
                    <a:pt x="1394" y="199"/>
                    <a:pt x="1394" y="199"/>
                  </a:cubicBezTo>
                  <a:cubicBezTo>
                    <a:pt x="1393" y="198"/>
                    <a:pt x="1392" y="195"/>
                    <a:pt x="1390" y="196"/>
                  </a:cubicBezTo>
                  <a:cubicBezTo>
                    <a:pt x="1388" y="196"/>
                    <a:pt x="1388" y="197"/>
                    <a:pt x="1387" y="198"/>
                  </a:cubicBezTo>
                  <a:cubicBezTo>
                    <a:pt x="1386" y="198"/>
                    <a:pt x="1385" y="199"/>
                    <a:pt x="1385" y="199"/>
                  </a:cubicBezTo>
                  <a:cubicBezTo>
                    <a:pt x="1385" y="199"/>
                    <a:pt x="1384" y="198"/>
                    <a:pt x="1383" y="198"/>
                  </a:cubicBezTo>
                  <a:cubicBezTo>
                    <a:pt x="1383" y="198"/>
                    <a:pt x="1382" y="197"/>
                    <a:pt x="1381" y="197"/>
                  </a:cubicBezTo>
                  <a:cubicBezTo>
                    <a:pt x="1380" y="197"/>
                    <a:pt x="1380" y="198"/>
                    <a:pt x="1379" y="198"/>
                  </a:cubicBezTo>
                  <a:cubicBezTo>
                    <a:pt x="1379" y="196"/>
                    <a:pt x="1378" y="191"/>
                    <a:pt x="1378" y="189"/>
                  </a:cubicBezTo>
                  <a:cubicBezTo>
                    <a:pt x="1378" y="189"/>
                    <a:pt x="1379" y="189"/>
                    <a:pt x="1379" y="188"/>
                  </a:cubicBezTo>
                  <a:cubicBezTo>
                    <a:pt x="1380" y="187"/>
                    <a:pt x="1380" y="186"/>
                    <a:pt x="1379" y="185"/>
                  </a:cubicBezTo>
                  <a:cubicBezTo>
                    <a:pt x="1379" y="184"/>
                    <a:pt x="1379" y="184"/>
                    <a:pt x="1379" y="184"/>
                  </a:cubicBezTo>
                  <a:cubicBezTo>
                    <a:pt x="1378" y="184"/>
                    <a:pt x="1378" y="184"/>
                    <a:pt x="1378" y="184"/>
                  </a:cubicBezTo>
                  <a:cubicBezTo>
                    <a:pt x="1377" y="184"/>
                    <a:pt x="1369" y="186"/>
                    <a:pt x="1367" y="187"/>
                  </a:cubicBezTo>
                  <a:cubicBezTo>
                    <a:pt x="1366" y="188"/>
                    <a:pt x="1366" y="189"/>
                    <a:pt x="1365" y="189"/>
                  </a:cubicBezTo>
                  <a:cubicBezTo>
                    <a:pt x="1363" y="190"/>
                    <a:pt x="1362" y="192"/>
                    <a:pt x="1361" y="192"/>
                  </a:cubicBezTo>
                  <a:cubicBezTo>
                    <a:pt x="1359" y="193"/>
                    <a:pt x="1357" y="193"/>
                    <a:pt x="1354" y="193"/>
                  </a:cubicBezTo>
                  <a:cubicBezTo>
                    <a:pt x="1352" y="193"/>
                    <a:pt x="1350" y="193"/>
                    <a:pt x="1348" y="193"/>
                  </a:cubicBezTo>
                  <a:cubicBezTo>
                    <a:pt x="1346" y="194"/>
                    <a:pt x="1345" y="194"/>
                    <a:pt x="1344" y="195"/>
                  </a:cubicBezTo>
                  <a:cubicBezTo>
                    <a:pt x="1343" y="196"/>
                    <a:pt x="1342" y="196"/>
                    <a:pt x="1341" y="196"/>
                  </a:cubicBezTo>
                  <a:cubicBezTo>
                    <a:pt x="1339" y="195"/>
                    <a:pt x="1338" y="197"/>
                    <a:pt x="1335" y="200"/>
                  </a:cubicBezTo>
                  <a:cubicBezTo>
                    <a:pt x="1335" y="200"/>
                    <a:pt x="1335" y="200"/>
                    <a:pt x="1335" y="201"/>
                  </a:cubicBezTo>
                  <a:cubicBezTo>
                    <a:pt x="1334" y="201"/>
                    <a:pt x="1333" y="202"/>
                    <a:pt x="1332" y="202"/>
                  </a:cubicBezTo>
                  <a:cubicBezTo>
                    <a:pt x="1331" y="203"/>
                    <a:pt x="1330" y="203"/>
                    <a:pt x="1329" y="204"/>
                  </a:cubicBezTo>
                  <a:cubicBezTo>
                    <a:pt x="1328" y="205"/>
                    <a:pt x="1327" y="207"/>
                    <a:pt x="1326" y="208"/>
                  </a:cubicBezTo>
                  <a:cubicBezTo>
                    <a:pt x="1326" y="209"/>
                    <a:pt x="1326" y="209"/>
                    <a:pt x="1326" y="210"/>
                  </a:cubicBezTo>
                  <a:cubicBezTo>
                    <a:pt x="1325" y="210"/>
                    <a:pt x="1325" y="210"/>
                    <a:pt x="1325" y="210"/>
                  </a:cubicBezTo>
                  <a:cubicBezTo>
                    <a:pt x="1324" y="209"/>
                    <a:pt x="1323" y="208"/>
                    <a:pt x="1322" y="208"/>
                  </a:cubicBezTo>
                  <a:cubicBezTo>
                    <a:pt x="1320" y="208"/>
                    <a:pt x="1319" y="210"/>
                    <a:pt x="1319" y="210"/>
                  </a:cubicBezTo>
                  <a:cubicBezTo>
                    <a:pt x="1319" y="211"/>
                    <a:pt x="1319" y="211"/>
                    <a:pt x="1319" y="211"/>
                  </a:cubicBezTo>
                  <a:cubicBezTo>
                    <a:pt x="1318" y="211"/>
                    <a:pt x="1318" y="210"/>
                    <a:pt x="1317" y="209"/>
                  </a:cubicBezTo>
                  <a:cubicBezTo>
                    <a:pt x="1316" y="208"/>
                    <a:pt x="1315" y="207"/>
                    <a:pt x="1313" y="207"/>
                  </a:cubicBezTo>
                  <a:cubicBezTo>
                    <a:pt x="1312" y="207"/>
                    <a:pt x="1311" y="207"/>
                    <a:pt x="1310" y="208"/>
                  </a:cubicBezTo>
                  <a:cubicBezTo>
                    <a:pt x="1308" y="209"/>
                    <a:pt x="1306" y="211"/>
                    <a:pt x="1302" y="211"/>
                  </a:cubicBezTo>
                  <a:cubicBezTo>
                    <a:pt x="1302" y="210"/>
                    <a:pt x="1302" y="210"/>
                    <a:pt x="1302" y="209"/>
                  </a:cubicBezTo>
                  <a:cubicBezTo>
                    <a:pt x="1302" y="208"/>
                    <a:pt x="1302" y="207"/>
                    <a:pt x="1301" y="206"/>
                  </a:cubicBezTo>
                  <a:cubicBezTo>
                    <a:pt x="1299" y="206"/>
                    <a:pt x="1296" y="204"/>
                    <a:pt x="1294" y="201"/>
                  </a:cubicBezTo>
                  <a:cubicBezTo>
                    <a:pt x="1294" y="201"/>
                    <a:pt x="1294" y="201"/>
                    <a:pt x="1294" y="201"/>
                  </a:cubicBezTo>
                  <a:cubicBezTo>
                    <a:pt x="1294" y="200"/>
                    <a:pt x="1294" y="199"/>
                    <a:pt x="1293" y="198"/>
                  </a:cubicBezTo>
                  <a:cubicBezTo>
                    <a:pt x="1291" y="197"/>
                    <a:pt x="1290" y="197"/>
                    <a:pt x="1290" y="197"/>
                  </a:cubicBezTo>
                  <a:cubicBezTo>
                    <a:pt x="1289" y="196"/>
                    <a:pt x="1289" y="196"/>
                    <a:pt x="1288" y="196"/>
                  </a:cubicBezTo>
                  <a:cubicBezTo>
                    <a:pt x="1285" y="193"/>
                    <a:pt x="1279" y="194"/>
                    <a:pt x="1275" y="195"/>
                  </a:cubicBezTo>
                  <a:cubicBezTo>
                    <a:pt x="1275" y="194"/>
                    <a:pt x="1275" y="194"/>
                    <a:pt x="1275" y="193"/>
                  </a:cubicBezTo>
                  <a:cubicBezTo>
                    <a:pt x="1274" y="193"/>
                    <a:pt x="1274" y="193"/>
                    <a:pt x="1274" y="193"/>
                  </a:cubicBezTo>
                  <a:cubicBezTo>
                    <a:pt x="1273" y="193"/>
                    <a:pt x="1273" y="193"/>
                    <a:pt x="1273" y="193"/>
                  </a:cubicBezTo>
                  <a:cubicBezTo>
                    <a:pt x="1272" y="192"/>
                    <a:pt x="1271" y="193"/>
                    <a:pt x="1271" y="194"/>
                  </a:cubicBezTo>
                  <a:cubicBezTo>
                    <a:pt x="1270" y="194"/>
                    <a:pt x="1269" y="195"/>
                    <a:pt x="1269" y="196"/>
                  </a:cubicBezTo>
                  <a:cubicBezTo>
                    <a:pt x="1268" y="197"/>
                    <a:pt x="1267" y="198"/>
                    <a:pt x="1266" y="198"/>
                  </a:cubicBezTo>
                  <a:cubicBezTo>
                    <a:pt x="1266" y="196"/>
                    <a:pt x="1267" y="194"/>
                    <a:pt x="1267" y="192"/>
                  </a:cubicBezTo>
                  <a:cubicBezTo>
                    <a:pt x="1268" y="191"/>
                    <a:pt x="1270" y="188"/>
                    <a:pt x="1271" y="187"/>
                  </a:cubicBezTo>
                  <a:cubicBezTo>
                    <a:pt x="1273" y="183"/>
                    <a:pt x="1274" y="181"/>
                    <a:pt x="1275" y="180"/>
                  </a:cubicBezTo>
                  <a:cubicBezTo>
                    <a:pt x="1276" y="178"/>
                    <a:pt x="1276" y="177"/>
                    <a:pt x="1276" y="177"/>
                  </a:cubicBezTo>
                  <a:cubicBezTo>
                    <a:pt x="1276" y="177"/>
                    <a:pt x="1276" y="177"/>
                    <a:pt x="1277" y="175"/>
                  </a:cubicBezTo>
                  <a:cubicBezTo>
                    <a:pt x="1278" y="173"/>
                    <a:pt x="1280" y="172"/>
                    <a:pt x="1282" y="171"/>
                  </a:cubicBezTo>
                  <a:cubicBezTo>
                    <a:pt x="1283" y="171"/>
                    <a:pt x="1284" y="170"/>
                    <a:pt x="1284" y="169"/>
                  </a:cubicBezTo>
                  <a:cubicBezTo>
                    <a:pt x="1284" y="168"/>
                    <a:pt x="1283" y="167"/>
                    <a:pt x="1283" y="167"/>
                  </a:cubicBezTo>
                  <a:cubicBezTo>
                    <a:pt x="1281" y="166"/>
                    <a:pt x="1278" y="166"/>
                    <a:pt x="1274" y="168"/>
                  </a:cubicBezTo>
                  <a:cubicBezTo>
                    <a:pt x="1273" y="168"/>
                    <a:pt x="1271" y="168"/>
                    <a:pt x="1271" y="168"/>
                  </a:cubicBezTo>
                  <a:cubicBezTo>
                    <a:pt x="1269" y="168"/>
                    <a:pt x="1268" y="169"/>
                    <a:pt x="1267" y="170"/>
                  </a:cubicBezTo>
                  <a:cubicBezTo>
                    <a:pt x="1267" y="170"/>
                    <a:pt x="1267" y="171"/>
                    <a:pt x="1266" y="171"/>
                  </a:cubicBezTo>
                  <a:cubicBezTo>
                    <a:pt x="1265" y="171"/>
                    <a:pt x="1264" y="172"/>
                    <a:pt x="1263" y="172"/>
                  </a:cubicBezTo>
                  <a:cubicBezTo>
                    <a:pt x="1263" y="173"/>
                    <a:pt x="1263" y="173"/>
                    <a:pt x="1263" y="173"/>
                  </a:cubicBezTo>
                  <a:cubicBezTo>
                    <a:pt x="1262" y="173"/>
                    <a:pt x="1262" y="173"/>
                    <a:pt x="1262" y="173"/>
                  </a:cubicBezTo>
                  <a:cubicBezTo>
                    <a:pt x="1262" y="173"/>
                    <a:pt x="1262" y="173"/>
                    <a:pt x="1262" y="173"/>
                  </a:cubicBezTo>
                  <a:cubicBezTo>
                    <a:pt x="1260" y="173"/>
                    <a:pt x="1259" y="175"/>
                    <a:pt x="1257" y="178"/>
                  </a:cubicBezTo>
                  <a:cubicBezTo>
                    <a:pt x="1257" y="180"/>
                    <a:pt x="1255" y="182"/>
                    <a:pt x="1255" y="182"/>
                  </a:cubicBezTo>
                  <a:cubicBezTo>
                    <a:pt x="1253" y="183"/>
                    <a:pt x="1252" y="184"/>
                    <a:pt x="1252" y="184"/>
                  </a:cubicBezTo>
                  <a:cubicBezTo>
                    <a:pt x="1252" y="185"/>
                    <a:pt x="1252" y="185"/>
                    <a:pt x="1252" y="185"/>
                  </a:cubicBezTo>
                  <a:cubicBezTo>
                    <a:pt x="1251" y="186"/>
                    <a:pt x="1250" y="186"/>
                    <a:pt x="1249" y="187"/>
                  </a:cubicBezTo>
                  <a:cubicBezTo>
                    <a:pt x="1248" y="188"/>
                    <a:pt x="1247" y="189"/>
                    <a:pt x="1247" y="190"/>
                  </a:cubicBezTo>
                  <a:cubicBezTo>
                    <a:pt x="1246" y="191"/>
                    <a:pt x="1246" y="192"/>
                    <a:pt x="1246" y="193"/>
                  </a:cubicBezTo>
                  <a:cubicBezTo>
                    <a:pt x="1245" y="194"/>
                    <a:pt x="1245" y="194"/>
                    <a:pt x="1245" y="195"/>
                  </a:cubicBezTo>
                  <a:cubicBezTo>
                    <a:pt x="1244" y="195"/>
                    <a:pt x="1244" y="195"/>
                    <a:pt x="1243" y="195"/>
                  </a:cubicBezTo>
                  <a:cubicBezTo>
                    <a:pt x="1242" y="195"/>
                    <a:pt x="1241" y="195"/>
                    <a:pt x="1240" y="196"/>
                  </a:cubicBezTo>
                  <a:cubicBezTo>
                    <a:pt x="1239" y="196"/>
                    <a:pt x="1238" y="197"/>
                    <a:pt x="1237" y="199"/>
                  </a:cubicBezTo>
                  <a:cubicBezTo>
                    <a:pt x="1236" y="201"/>
                    <a:pt x="1234" y="203"/>
                    <a:pt x="1232" y="204"/>
                  </a:cubicBezTo>
                  <a:cubicBezTo>
                    <a:pt x="1230" y="205"/>
                    <a:pt x="1228" y="205"/>
                    <a:pt x="1227" y="205"/>
                  </a:cubicBezTo>
                  <a:cubicBezTo>
                    <a:pt x="1224" y="206"/>
                    <a:pt x="1221" y="206"/>
                    <a:pt x="1219" y="207"/>
                  </a:cubicBezTo>
                  <a:cubicBezTo>
                    <a:pt x="1217" y="208"/>
                    <a:pt x="1216" y="210"/>
                    <a:pt x="1215" y="212"/>
                  </a:cubicBezTo>
                  <a:cubicBezTo>
                    <a:pt x="1214" y="213"/>
                    <a:pt x="1213" y="214"/>
                    <a:pt x="1212" y="215"/>
                  </a:cubicBezTo>
                  <a:cubicBezTo>
                    <a:pt x="1211" y="216"/>
                    <a:pt x="1209" y="217"/>
                    <a:pt x="1207" y="218"/>
                  </a:cubicBezTo>
                  <a:cubicBezTo>
                    <a:pt x="1205" y="218"/>
                    <a:pt x="1203" y="219"/>
                    <a:pt x="1202" y="220"/>
                  </a:cubicBezTo>
                  <a:cubicBezTo>
                    <a:pt x="1202" y="220"/>
                    <a:pt x="1201" y="221"/>
                    <a:pt x="1201" y="221"/>
                  </a:cubicBezTo>
                  <a:cubicBezTo>
                    <a:pt x="1201" y="221"/>
                    <a:pt x="1200" y="221"/>
                    <a:pt x="1200" y="222"/>
                  </a:cubicBezTo>
                  <a:cubicBezTo>
                    <a:pt x="1200" y="222"/>
                    <a:pt x="1200" y="222"/>
                    <a:pt x="1200" y="222"/>
                  </a:cubicBezTo>
                  <a:cubicBezTo>
                    <a:pt x="1199" y="222"/>
                    <a:pt x="1198" y="221"/>
                    <a:pt x="1196" y="221"/>
                  </a:cubicBezTo>
                  <a:cubicBezTo>
                    <a:pt x="1195" y="220"/>
                    <a:pt x="1194" y="220"/>
                    <a:pt x="1194" y="220"/>
                  </a:cubicBezTo>
                  <a:cubicBezTo>
                    <a:pt x="1193" y="219"/>
                    <a:pt x="1193" y="219"/>
                    <a:pt x="1193" y="219"/>
                  </a:cubicBezTo>
                  <a:cubicBezTo>
                    <a:pt x="1191" y="217"/>
                    <a:pt x="1190" y="216"/>
                    <a:pt x="1189" y="217"/>
                  </a:cubicBezTo>
                  <a:cubicBezTo>
                    <a:pt x="1188" y="217"/>
                    <a:pt x="1188" y="217"/>
                    <a:pt x="1188" y="217"/>
                  </a:cubicBezTo>
                  <a:cubicBezTo>
                    <a:pt x="1188" y="218"/>
                    <a:pt x="1188" y="218"/>
                    <a:pt x="1188" y="218"/>
                  </a:cubicBezTo>
                  <a:cubicBezTo>
                    <a:pt x="1188" y="218"/>
                    <a:pt x="1188" y="218"/>
                    <a:pt x="1188" y="218"/>
                  </a:cubicBezTo>
                  <a:cubicBezTo>
                    <a:pt x="1188" y="217"/>
                    <a:pt x="1187" y="217"/>
                    <a:pt x="1187" y="216"/>
                  </a:cubicBezTo>
                  <a:cubicBezTo>
                    <a:pt x="1187" y="216"/>
                    <a:pt x="1187" y="216"/>
                    <a:pt x="1187" y="216"/>
                  </a:cubicBezTo>
                  <a:cubicBezTo>
                    <a:pt x="1187" y="216"/>
                    <a:pt x="1187" y="214"/>
                    <a:pt x="1188" y="214"/>
                  </a:cubicBezTo>
                  <a:cubicBezTo>
                    <a:pt x="1189" y="212"/>
                    <a:pt x="1191" y="209"/>
                    <a:pt x="1188" y="206"/>
                  </a:cubicBezTo>
                  <a:cubicBezTo>
                    <a:pt x="1188" y="205"/>
                    <a:pt x="1187" y="205"/>
                    <a:pt x="1186" y="205"/>
                  </a:cubicBezTo>
                  <a:cubicBezTo>
                    <a:pt x="1186" y="205"/>
                    <a:pt x="1186" y="205"/>
                    <a:pt x="1185" y="205"/>
                  </a:cubicBezTo>
                  <a:cubicBezTo>
                    <a:pt x="1183" y="204"/>
                    <a:pt x="1181" y="206"/>
                    <a:pt x="1178" y="209"/>
                  </a:cubicBezTo>
                  <a:cubicBezTo>
                    <a:pt x="1178" y="209"/>
                    <a:pt x="1178" y="209"/>
                    <a:pt x="1178" y="209"/>
                  </a:cubicBezTo>
                  <a:cubicBezTo>
                    <a:pt x="1177" y="209"/>
                    <a:pt x="1176" y="210"/>
                    <a:pt x="1176" y="210"/>
                  </a:cubicBezTo>
                  <a:cubicBezTo>
                    <a:pt x="1176" y="210"/>
                    <a:pt x="1176" y="210"/>
                    <a:pt x="1176" y="210"/>
                  </a:cubicBezTo>
                  <a:cubicBezTo>
                    <a:pt x="1175" y="210"/>
                    <a:pt x="1175" y="210"/>
                    <a:pt x="1175" y="210"/>
                  </a:cubicBezTo>
                  <a:cubicBezTo>
                    <a:pt x="1174" y="209"/>
                    <a:pt x="1174" y="209"/>
                    <a:pt x="1174" y="209"/>
                  </a:cubicBezTo>
                  <a:cubicBezTo>
                    <a:pt x="1173" y="210"/>
                    <a:pt x="1173" y="210"/>
                    <a:pt x="1173" y="210"/>
                  </a:cubicBezTo>
                  <a:cubicBezTo>
                    <a:pt x="1171" y="211"/>
                    <a:pt x="1170" y="212"/>
                    <a:pt x="1169" y="213"/>
                  </a:cubicBezTo>
                  <a:cubicBezTo>
                    <a:pt x="1168" y="214"/>
                    <a:pt x="1166" y="216"/>
                    <a:pt x="1165" y="216"/>
                  </a:cubicBezTo>
                  <a:cubicBezTo>
                    <a:pt x="1164" y="217"/>
                    <a:pt x="1163" y="217"/>
                    <a:pt x="1161" y="218"/>
                  </a:cubicBezTo>
                  <a:cubicBezTo>
                    <a:pt x="1157" y="220"/>
                    <a:pt x="1151" y="223"/>
                    <a:pt x="1147" y="220"/>
                  </a:cubicBezTo>
                  <a:cubicBezTo>
                    <a:pt x="1147" y="220"/>
                    <a:pt x="1147" y="220"/>
                    <a:pt x="1146" y="220"/>
                  </a:cubicBezTo>
                  <a:cubicBezTo>
                    <a:pt x="1147" y="218"/>
                    <a:pt x="1151" y="215"/>
                    <a:pt x="1153" y="213"/>
                  </a:cubicBezTo>
                  <a:cubicBezTo>
                    <a:pt x="1156" y="211"/>
                    <a:pt x="1158" y="209"/>
                    <a:pt x="1159" y="208"/>
                  </a:cubicBezTo>
                  <a:cubicBezTo>
                    <a:pt x="1161" y="205"/>
                    <a:pt x="1164" y="202"/>
                    <a:pt x="1166" y="200"/>
                  </a:cubicBezTo>
                  <a:cubicBezTo>
                    <a:pt x="1168" y="198"/>
                    <a:pt x="1168" y="198"/>
                    <a:pt x="1168" y="198"/>
                  </a:cubicBezTo>
                  <a:cubicBezTo>
                    <a:pt x="1170" y="196"/>
                    <a:pt x="1171" y="194"/>
                    <a:pt x="1172" y="192"/>
                  </a:cubicBezTo>
                  <a:cubicBezTo>
                    <a:pt x="1173" y="190"/>
                    <a:pt x="1173" y="189"/>
                    <a:pt x="1174" y="188"/>
                  </a:cubicBezTo>
                  <a:cubicBezTo>
                    <a:pt x="1177" y="184"/>
                    <a:pt x="1181" y="179"/>
                    <a:pt x="1185" y="176"/>
                  </a:cubicBezTo>
                  <a:cubicBezTo>
                    <a:pt x="1187" y="174"/>
                    <a:pt x="1190" y="172"/>
                    <a:pt x="1193" y="171"/>
                  </a:cubicBezTo>
                  <a:cubicBezTo>
                    <a:pt x="1193" y="170"/>
                    <a:pt x="1194" y="170"/>
                    <a:pt x="1195" y="170"/>
                  </a:cubicBezTo>
                  <a:cubicBezTo>
                    <a:pt x="1196" y="169"/>
                    <a:pt x="1198" y="169"/>
                    <a:pt x="1199" y="167"/>
                  </a:cubicBezTo>
                  <a:cubicBezTo>
                    <a:pt x="1200" y="167"/>
                    <a:pt x="1201" y="166"/>
                    <a:pt x="1202" y="166"/>
                  </a:cubicBezTo>
                  <a:cubicBezTo>
                    <a:pt x="1203" y="166"/>
                    <a:pt x="1204" y="165"/>
                    <a:pt x="1205" y="165"/>
                  </a:cubicBezTo>
                  <a:cubicBezTo>
                    <a:pt x="1210" y="162"/>
                    <a:pt x="1216" y="158"/>
                    <a:pt x="1219" y="154"/>
                  </a:cubicBezTo>
                  <a:cubicBezTo>
                    <a:pt x="1219" y="154"/>
                    <a:pt x="1220" y="154"/>
                    <a:pt x="1221" y="153"/>
                  </a:cubicBezTo>
                  <a:cubicBezTo>
                    <a:pt x="1221" y="153"/>
                    <a:pt x="1222" y="153"/>
                    <a:pt x="1222" y="152"/>
                  </a:cubicBezTo>
                  <a:cubicBezTo>
                    <a:pt x="1222" y="150"/>
                    <a:pt x="1222" y="150"/>
                    <a:pt x="1222" y="150"/>
                  </a:cubicBezTo>
                  <a:cubicBezTo>
                    <a:pt x="1220" y="150"/>
                    <a:pt x="1220" y="150"/>
                    <a:pt x="1220" y="150"/>
                  </a:cubicBezTo>
                  <a:cubicBezTo>
                    <a:pt x="1219" y="150"/>
                    <a:pt x="1218" y="150"/>
                    <a:pt x="1217" y="150"/>
                  </a:cubicBezTo>
                  <a:cubicBezTo>
                    <a:pt x="1215" y="150"/>
                    <a:pt x="1214" y="150"/>
                    <a:pt x="1213" y="151"/>
                  </a:cubicBezTo>
                  <a:cubicBezTo>
                    <a:pt x="1212" y="152"/>
                    <a:pt x="1211" y="152"/>
                    <a:pt x="1210" y="152"/>
                  </a:cubicBezTo>
                  <a:cubicBezTo>
                    <a:pt x="1208" y="152"/>
                    <a:pt x="1208" y="151"/>
                    <a:pt x="1207" y="150"/>
                  </a:cubicBezTo>
                  <a:cubicBezTo>
                    <a:pt x="1206" y="149"/>
                    <a:pt x="1204" y="147"/>
                    <a:pt x="1201" y="147"/>
                  </a:cubicBezTo>
                  <a:cubicBezTo>
                    <a:pt x="1201" y="147"/>
                    <a:pt x="1201" y="147"/>
                    <a:pt x="1201" y="147"/>
                  </a:cubicBezTo>
                  <a:cubicBezTo>
                    <a:pt x="1198" y="147"/>
                    <a:pt x="1195" y="148"/>
                    <a:pt x="1192" y="149"/>
                  </a:cubicBezTo>
                  <a:cubicBezTo>
                    <a:pt x="1189" y="150"/>
                    <a:pt x="1185" y="151"/>
                    <a:pt x="1183" y="151"/>
                  </a:cubicBezTo>
                  <a:cubicBezTo>
                    <a:pt x="1182" y="151"/>
                    <a:pt x="1182" y="149"/>
                    <a:pt x="1181" y="148"/>
                  </a:cubicBezTo>
                  <a:cubicBezTo>
                    <a:pt x="1181" y="146"/>
                    <a:pt x="1180" y="143"/>
                    <a:pt x="1177" y="144"/>
                  </a:cubicBezTo>
                  <a:cubicBezTo>
                    <a:pt x="1173" y="145"/>
                    <a:pt x="1170" y="147"/>
                    <a:pt x="1168" y="150"/>
                  </a:cubicBezTo>
                  <a:cubicBezTo>
                    <a:pt x="1165" y="152"/>
                    <a:pt x="1163" y="154"/>
                    <a:pt x="1160" y="155"/>
                  </a:cubicBezTo>
                  <a:cubicBezTo>
                    <a:pt x="1159" y="155"/>
                    <a:pt x="1154" y="154"/>
                    <a:pt x="1153" y="154"/>
                  </a:cubicBezTo>
                  <a:cubicBezTo>
                    <a:pt x="1153" y="154"/>
                    <a:pt x="1153" y="153"/>
                    <a:pt x="1152" y="153"/>
                  </a:cubicBezTo>
                  <a:cubicBezTo>
                    <a:pt x="1152" y="152"/>
                    <a:pt x="1152" y="151"/>
                    <a:pt x="1151" y="150"/>
                  </a:cubicBezTo>
                  <a:cubicBezTo>
                    <a:pt x="1150" y="149"/>
                    <a:pt x="1148" y="149"/>
                    <a:pt x="1147" y="148"/>
                  </a:cubicBezTo>
                  <a:cubicBezTo>
                    <a:pt x="1146" y="148"/>
                    <a:pt x="1144" y="148"/>
                    <a:pt x="1144" y="148"/>
                  </a:cubicBezTo>
                  <a:cubicBezTo>
                    <a:pt x="1144" y="148"/>
                    <a:pt x="1143" y="147"/>
                    <a:pt x="1143" y="146"/>
                  </a:cubicBezTo>
                  <a:cubicBezTo>
                    <a:pt x="1142" y="145"/>
                    <a:pt x="1141" y="143"/>
                    <a:pt x="1140" y="143"/>
                  </a:cubicBezTo>
                  <a:cubicBezTo>
                    <a:pt x="1139" y="142"/>
                    <a:pt x="1138" y="142"/>
                    <a:pt x="1137" y="143"/>
                  </a:cubicBezTo>
                  <a:cubicBezTo>
                    <a:pt x="1137" y="143"/>
                    <a:pt x="1136" y="143"/>
                    <a:pt x="1136" y="143"/>
                  </a:cubicBezTo>
                  <a:cubicBezTo>
                    <a:pt x="1136" y="143"/>
                    <a:pt x="1136" y="143"/>
                    <a:pt x="1135" y="143"/>
                  </a:cubicBezTo>
                  <a:cubicBezTo>
                    <a:pt x="1133" y="143"/>
                    <a:pt x="1132" y="143"/>
                    <a:pt x="1131" y="143"/>
                  </a:cubicBezTo>
                  <a:cubicBezTo>
                    <a:pt x="1130" y="144"/>
                    <a:pt x="1130" y="146"/>
                    <a:pt x="1130" y="148"/>
                  </a:cubicBezTo>
                  <a:cubicBezTo>
                    <a:pt x="1130" y="148"/>
                    <a:pt x="1130" y="148"/>
                    <a:pt x="1130" y="149"/>
                  </a:cubicBezTo>
                  <a:cubicBezTo>
                    <a:pt x="1130" y="148"/>
                    <a:pt x="1129" y="146"/>
                    <a:pt x="1129" y="145"/>
                  </a:cubicBezTo>
                  <a:cubicBezTo>
                    <a:pt x="1127" y="142"/>
                    <a:pt x="1127" y="140"/>
                    <a:pt x="1125" y="139"/>
                  </a:cubicBezTo>
                  <a:cubicBezTo>
                    <a:pt x="1124" y="139"/>
                    <a:pt x="1123" y="139"/>
                    <a:pt x="1122" y="139"/>
                  </a:cubicBezTo>
                  <a:cubicBezTo>
                    <a:pt x="1122" y="139"/>
                    <a:pt x="1122" y="138"/>
                    <a:pt x="1122" y="138"/>
                  </a:cubicBezTo>
                  <a:cubicBezTo>
                    <a:pt x="1122" y="137"/>
                    <a:pt x="1122" y="136"/>
                    <a:pt x="1121" y="136"/>
                  </a:cubicBezTo>
                  <a:cubicBezTo>
                    <a:pt x="1118" y="134"/>
                    <a:pt x="1102" y="132"/>
                    <a:pt x="1100" y="132"/>
                  </a:cubicBezTo>
                  <a:cubicBezTo>
                    <a:pt x="1099" y="132"/>
                    <a:pt x="1097" y="133"/>
                    <a:pt x="1096" y="133"/>
                  </a:cubicBezTo>
                  <a:cubicBezTo>
                    <a:pt x="1096" y="134"/>
                    <a:pt x="1096" y="134"/>
                    <a:pt x="1096" y="134"/>
                  </a:cubicBezTo>
                  <a:cubicBezTo>
                    <a:pt x="1094" y="134"/>
                    <a:pt x="1093" y="135"/>
                    <a:pt x="1092" y="136"/>
                  </a:cubicBezTo>
                  <a:cubicBezTo>
                    <a:pt x="1092" y="136"/>
                    <a:pt x="1092" y="137"/>
                    <a:pt x="1092" y="137"/>
                  </a:cubicBezTo>
                  <a:cubicBezTo>
                    <a:pt x="1091" y="138"/>
                    <a:pt x="1085" y="140"/>
                    <a:pt x="1084" y="140"/>
                  </a:cubicBezTo>
                  <a:cubicBezTo>
                    <a:pt x="1083" y="139"/>
                    <a:pt x="1083" y="138"/>
                    <a:pt x="1083" y="138"/>
                  </a:cubicBezTo>
                  <a:cubicBezTo>
                    <a:pt x="1082" y="137"/>
                    <a:pt x="1082" y="135"/>
                    <a:pt x="1081" y="134"/>
                  </a:cubicBezTo>
                  <a:cubicBezTo>
                    <a:pt x="1079" y="133"/>
                    <a:pt x="1076" y="133"/>
                    <a:pt x="1073" y="134"/>
                  </a:cubicBezTo>
                  <a:cubicBezTo>
                    <a:pt x="1072" y="134"/>
                    <a:pt x="1070" y="134"/>
                    <a:pt x="1069" y="134"/>
                  </a:cubicBezTo>
                  <a:cubicBezTo>
                    <a:pt x="1069" y="134"/>
                    <a:pt x="1069" y="134"/>
                    <a:pt x="1069" y="134"/>
                  </a:cubicBezTo>
                  <a:cubicBezTo>
                    <a:pt x="1069" y="133"/>
                    <a:pt x="1068" y="132"/>
                    <a:pt x="1067" y="132"/>
                  </a:cubicBezTo>
                  <a:cubicBezTo>
                    <a:pt x="1066" y="131"/>
                    <a:pt x="1064" y="132"/>
                    <a:pt x="1063" y="132"/>
                  </a:cubicBezTo>
                  <a:cubicBezTo>
                    <a:pt x="1062" y="132"/>
                    <a:pt x="1061" y="132"/>
                    <a:pt x="1060" y="132"/>
                  </a:cubicBezTo>
                  <a:cubicBezTo>
                    <a:pt x="1059" y="132"/>
                    <a:pt x="1056" y="131"/>
                    <a:pt x="1055" y="130"/>
                  </a:cubicBezTo>
                  <a:cubicBezTo>
                    <a:pt x="1055" y="129"/>
                    <a:pt x="1054" y="125"/>
                    <a:pt x="1053" y="121"/>
                  </a:cubicBezTo>
                  <a:cubicBezTo>
                    <a:pt x="1051" y="109"/>
                    <a:pt x="1050" y="105"/>
                    <a:pt x="1049" y="104"/>
                  </a:cubicBezTo>
                  <a:cubicBezTo>
                    <a:pt x="1048" y="103"/>
                    <a:pt x="1046" y="102"/>
                    <a:pt x="1043" y="102"/>
                  </a:cubicBezTo>
                  <a:cubicBezTo>
                    <a:pt x="1042" y="102"/>
                    <a:pt x="1042" y="102"/>
                    <a:pt x="1041" y="102"/>
                  </a:cubicBezTo>
                  <a:cubicBezTo>
                    <a:pt x="1041" y="102"/>
                    <a:pt x="1041" y="102"/>
                    <a:pt x="1041" y="102"/>
                  </a:cubicBezTo>
                  <a:cubicBezTo>
                    <a:pt x="1038" y="101"/>
                    <a:pt x="1037" y="100"/>
                    <a:pt x="1036" y="101"/>
                  </a:cubicBezTo>
                  <a:cubicBezTo>
                    <a:pt x="1035" y="102"/>
                    <a:pt x="1035" y="104"/>
                    <a:pt x="1036" y="111"/>
                  </a:cubicBezTo>
                  <a:cubicBezTo>
                    <a:pt x="1036" y="114"/>
                    <a:pt x="1037" y="118"/>
                    <a:pt x="1037" y="119"/>
                  </a:cubicBezTo>
                  <a:cubicBezTo>
                    <a:pt x="1034" y="119"/>
                    <a:pt x="1029" y="120"/>
                    <a:pt x="1027" y="120"/>
                  </a:cubicBezTo>
                  <a:cubicBezTo>
                    <a:pt x="1026" y="120"/>
                    <a:pt x="1026" y="120"/>
                    <a:pt x="1026" y="120"/>
                  </a:cubicBezTo>
                  <a:cubicBezTo>
                    <a:pt x="1012" y="121"/>
                    <a:pt x="998" y="121"/>
                    <a:pt x="985" y="122"/>
                  </a:cubicBezTo>
                  <a:cubicBezTo>
                    <a:pt x="983" y="122"/>
                    <a:pt x="981" y="122"/>
                    <a:pt x="978" y="122"/>
                  </a:cubicBezTo>
                  <a:cubicBezTo>
                    <a:pt x="975" y="122"/>
                    <a:pt x="975" y="122"/>
                    <a:pt x="975" y="122"/>
                  </a:cubicBezTo>
                  <a:cubicBezTo>
                    <a:pt x="975" y="122"/>
                    <a:pt x="975" y="122"/>
                    <a:pt x="975" y="122"/>
                  </a:cubicBezTo>
                  <a:cubicBezTo>
                    <a:pt x="974" y="122"/>
                    <a:pt x="974" y="122"/>
                    <a:pt x="974" y="122"/>
                  </a:cubicBezTo>
                  <a:cubicBezTo>
                    <a:pt x="922" y="124"/>
                    <a:pt x="870" y="124"/>
                    <a:pt x="820" y="123"/>
                  </a:cubicBezTo>
                  <a:cubicBezTo>
                    <a:pt x="800" y="122"/>
                    <a:pt x="779" y="122"/>
                    <a:pt x="759" y="121"/>
                  </a:cubicBezTo>
                  <a:cubicBezTo>
                    <a:pt x="633" y="114"/>
                    <a:pt x="506" y="98"/>
                    <a:pt x="382" y="73"/>
                  </a:cubicBezTo>
                  <a:cubicBezTo>
                    <a:pt x="380" y="73"/>
                    <a:pt x="380" y="73"/>
                    <a:pt x="380" y="73"/>
                  </a:cubicBezTo>
                  <a:cubicBezTo>
                    <a:pt x="380" y="73"/>
                    <a:pt x="380" y="73"/>
                    <a:pt x="380" y="73"/>
                  </a:cubicBezTo>
                  <a:cubicBezTo>
                    <a:pt x="370" y="71"/>
                    <a:pt x="360" y="69"/>
                    <a:pt x="351" y="67"/>
                  </a:cubicBezTo>
                  <a:cubicBezTo>
                    <a:pt x="351" y="67"/>
                    <a:pt x="351" y="67"/>
                    <a:pt x="351" y="67"/>
                  </a:cubicBezTo>
                  <a:cubicBezTo>
                    <a:pt x="319" y="60"/>
                    <a:pt x="288" y="53"/>
                    <a:pt x="259" y="45"/>
                  </a:cubicBezTo>
                  <a:cubicBezTo>
                    <a:pt x="235" y="39"/>
                    <a:pt x="212" y="33"/>
                    <a:pt x="189" y="26"/>
                  </a:cubicBezTo>
                  <a:cubicBezTo>
                    <a:pt x="188" y="26"/>
                    <a:pt x="185" y="25"/>
                    <a:pt x="182" y="24"/>
                  </a:cubicBezTo>
                  <a:cubicBezTo>
                    <a:pt x="172" y="21"/>
                    <a:pt x="172" y="21"/>
                    <a:pt x="172" y="21"/>
                  </a:cubicBezTo>
                  <a:cubicBezTo>
                    <a:pt x="173" y="24"/>
                    <a:pt x="173" y="24"/>
                    <a:pt x="173" y="24"/>
                  </a:cubicBezTo>
                  <a:cubicBezTo>
                    <a:pt x="172" y="25"/>
                    <a:pt x="171" y="25"/>
                    <a:pt x="171" y="26"/>
                  </a:cubicBezTo>
                  <a:cubicBezTo>
                    <a:pt x="170" y="27"/>
                    <a:pt x="170" y="27"/>
                    <a:pt x="170" y="27"/>
                  </a:cubicBezTo>
                  <a:cubicBezTo>
                    <a:pt x="171" y="28"/>
                    <a:pt x="171" y="28"/>
                    <a:pt x="171" y="28"/>
                  </a:cubicBezTo>
                  <a:cubicBezTo>
                    <a:pt x="171" y="28"/>
                    <a:pt x="171" y="28"/>
                    <a:pt x="172" y="29"/>
                  </a:cubicBezTo>
                  <a:cubicBezTo>
                    <a:pt x="171" y="29"/>
                    <a:pt x="171" y="30"/>
                    <a:pt x="171" y="30"/>
                  </a:cubicBezTo>
                  <a:cubicBezTo>
                    <a:pt x="171" y="32"/>
                    <a:pt x="172" y="33"/>
                    <a:pt x="173" y="35"/>
                  </a:cubicBezTo>
                  <a:cubicBezTo>
                    <a:pt x="173" y="36"/>
                    <a:pt x="173" y="36"/>
                    <a:pt x="173" y="36"/>
                  </a:cubicBezTo>
                  <a:cubicBezTo>
                    <a:pt x="173" y="36"/>
                    <a:pt x="172" y="37"/>
                    <a:pt x="172" y="39"/>
                  </a:cubicBezTo>
                  <a:cubicBezTo>
                    <a:pt x="172" y="39"/>
                    <a:pt x="173" y="40"/>
                    <a:pt x="174" y="40"/>
                  </a:cubicBezTo>
                  <a:cubicBezTo>
                    <a:pt x="175" y="40"/>
                    <a:pt x="176" y="40"/>
                    <a:pt x="177" y="39"/>
                  </a:cubicBezTo>
                  <a:cubicBezTo>
                    <a:pt x="177" y="39"/>
                    <a:pt x="177" y="40"/>
                    <a:pt x="177" y="40"/>
                  </a:cubicBezTo>
                  <a:cubicBezTo>
                    <a:pt x="176" y="41"/>
                    <a:pt x="177" y="42"/>
                    <a:pt x="177" y="43"/>
                  </a:cubicBezTo>
                  <a:cubicBezTo>
                    <a:pt x="177" y="44"/>
                    <a:pt x="177" y="44"/>
                    <a:pt x="177" y="44"/>
                  </a:cubicBezTo>
                  <a:cubicBezTo>
                    <a:pt x="177" y="44"/>
                    <a:pt x="177" y="44"/>
                    <a:pt x="176" y="44"/>
                  </a:cubicBezTo>
                  <a:cubicBezTo>
                    <a:pt x="176" y="44"/>
                    <a:pt x="175" y="43"/>
                    <a:pt x="174" y="44"/>
                  </a:cubicBezTo>
                  <a:cubicBezTo>
                    <a:pt x="174" y="44"/>
                    <a:pt x="174" y="44"/>
                    <a:pt x="174" y="44"/>
                  </a:cubicBezTo>
                  <a:cubicBezTo>
                    <a:pt x="173" y="45"/>
                    <a:pt x="173" y="45"/>
                    <a:pt x="173" y="45"/>
                  </a:cubicBezTo>
                  <a:cubicBezTo>
                    <a:pt x="173" y="45"/>
                    <a:pt x="173" y="46"/>
                    <a:pt x="174" y="46"/>
                  </a:cubicBezTo>
                  <a:cubicBezTo>
                    <a:pt x="173" y="46"/>
                    <a:pt x="171" y="46"/>
                    <a:pt x="170" y="46"/>
                  </a:cubicBezTo>
                  <a:cubicBezTo>
                    <a:pt x="168" y="47"/>
                    <a:pt x="168" y="51"/>
                    <a:pt x="168" y="52"/>
                  </a:cubicBezTo>
                  <a:cubicBezTo>
                    <a:pt x="168" y="53"/>
                    <a:pt x="168" y="54"/>
                    <a:pt x="169" y="54"/>
                  </a:cubicBezTo>
                  <a:cubicBezTo>
                    <a:pt x="170" y="55"/>
                    <a:pt x="171" y="55"/>
                    <a:pt x="171" y="54"/>
                  </a:cubicBezTo>
                  <a:cubicBezTo>
                    <a:pt x="171" y="55"/>
                    <a:pt x="171" y="56"/>
                    <a:pt x="172" y="57"/>
                  </a:cubicBezTo>
                  <a:cubicBezTo>
                    <a:pt x="172" y="57"/>
                    <a:pt x="173" y="57"/>
                    <a:pt x="173" y="57"/>
                  </a:cubicBezTo>
                  <a:cubicBezTo>
                    <a:pt x="174" y="58"/>
                    <a:pt x="175" y="59"/>
                    <a:pt x="175" y="60"/>
                  </a:cubicBezTo>
                  <a:cubicBezTo>
                    <a:pt x="175" y="60"/>
                    <a:pt x="175" y="60"/>
                    <a:pt x="175" y="60"/>
                  </a:cubicBezTo>
                  <a:cubicBezTo>
                    <a:pt x="174" y="60"/>
                    <a:pt x="170" y="59"/>
                    <a:pt x="169" y="63"/>
                  </a:cubicBezTo>
                  <a:cubicBezTo>
                    <a:pt x="169" y="66"/>
                    <a:pt x="172" y="73"/>
                    <a:pt x="174" y="73"/>
                  </a:cubicBezTo>
                  <a:cubicBezTo>
                    <a:pt x="175" y="74"/>
                    <a:pt x="175" y="74"/>
                    <a:pt x="175" y="74"/>
                  </a:cubicBezTo>
                  <a:cubicBezTo>
                    <a:pt x="175" y="74"/>
                    <a:pt x="176" y="74"/>
                    <a:pt x="176" y="74"/>
                  </a:cubicBezTo>
                  <a:cubicBezTo>
                    <a:pt x="176" y="74"/>
                    <a:pt x="176" y="74"/>
                    <a:pt x="176" y="74"/>
                  </a:cubicBezTo>
                  <a:cubicBezTo>
                    <a:pt x="175" y="74"/>
                    <a:pt x="175" y="74"/>
                    <a:pt x="175" y="75"/>
                  </a:cubicBezTo>
                  <a:cubicBezTo>
                    <a:pt x="175" y="75"/>
                    <a:pt x="171" y="79"/>
                    <a:pt x="170" y="81"/>
                  </a:cubicBezTo>
                  <a:cubicBezTo>
                    <a:pt x="170" y="79"/>
                    <a:pt x="169" y="75"/>
                    <a:pt x="167" y="73"/>
                  </a:cubicBezTo>
                  <a:cubicBezTo>
                    <a:pt x="166" y="73"/>
                    <a:pt x="166" y="73"/>
                    <a:pt x="166" y="73"/>
                  </a:cubicBezTo>
                  <a:cubicBezTo>
                    <a:pt x="166" y="73"/>
                    <a:pt x="166" y="73"/>
                    <a:pt x="166" y="73"/>
                  </a:cubicBezTo>
                  <a:cubicBezTo>
                    <a:pt x="166" y="72"/>
                    <a:pt x="165" y="71"/>
                    <a:pt x="165" y="70"/>
                  </a:cubicBezTo>
                  <a:cubicBezTo>
                    <a:pt x="164" y="69"/>
                    <a:pt x="164" y="68"/>
                    <a:pt x="164" y="66"/>
                  </a:cubicBezTo>
                  <a:cubicBezTo>
                    <a:pt x="164" y="66"/>
                    <a:pt x="164" y="66"/>
                    <a:pt x="164" y="66"/>
                  </a:cubicBezTo>
                  <a:cubicBezTo>
                    <a:pt x="165" y="65"/>
                    <a:pt x="166" y="64"/>
                    <a:pt x="166" y="63"/>
                  </a:cubicBezTo>
                  <a:cubicBezTo>
                    <a:pt x="166" y="62"/>
                    <a:pt x="165" y="62"/>
                    <a:pt x="164" y="61"/>
                  </a:cubicBezTo>
                  <a:cubicBezTo>
                    <a:pt x="163" y="61"/>
                    <a:pt x="161" y="60"/>
                    <a:pt x="160" y="61"/>
                  </a:cubicBezTo>
                  <a:cubicBezTo>
                    <a:pt x="159" y="62"/>
                    <a:pt x="159" y="62"/>
                    <a:pt x="159" y="62"/>
                  </a:cubicBezTo>
                  <a:cubicBezTo>
                    <a:pt x="158" y="62"/>
                    <a:pt x="158" y="62"/>
                    <a:pt x="158" y="62"/>
                  </a:cubicBezTo>
                  <a:cubicBezTo>
                    <a:pt x="157" y="61"/>
                    <a:pt x="156" y="61"/>
                    <a:pt x="156" y="61"/>
                  </a:cubicBezTo>
                  <a:cubicBezTo>
                    <a:pt x="156" y="61"/>
                    <a:pt x="155" y="60"/>
                    <a:pt x="154" y="60"/>
                  </a:cubicBezTo>
                  <a:cubicBezTo>
                    <a:pt x="155" y="59"/>
                    <a:pt x="155" y="59"/>
                    <a:pt x="155" y="58"/>
                  </a:cubicBezTo>
                  <a:cubicBezTo>
                    <a:pt x="155" y="57"/>
                    <a:pt x="155" y="57"/>
                    <a:pt x="155" y="57"/>
                  </a:cubicBezTo>
                  <a:cubicBezTo>
                    <a:pt x="154" y="56"/>
                    <a:pt x="154" y="56"/>
                    <a:pt x="154" y="56"/>
                  </a:cubicBezTo>
                  <a:cubicBezTo>
                    <a:pt x="153" y="56"/>
                    <a:pt x="151" y="57"/>
                    <a:pt x="150" y="57"/>
                  </a:cubicBezTo>
                  <a:cubicBezTo>
                    <a:pt x="150" y="58"/>
                    <a:pt x="149" y="58"/>
                    <a:pt x="149" y="58"/>
                  </a:cubicBezTo>
                  <a:cubicBezTo>
                    <a:pt x="147" y="58"/>
                    <a:pt x="135" y="53"/>
                    <a:pt x="130" y="50"/>
                  </a:cubicBezTo>
                  <a:cubicBezTo>
                    <a:pt x="128" y="49"/>
                    <a:pt x="127" y="48"/>
                    <a:pt x="125" y="47"/>
                  </a:cubicBezTo>
                  <a:cubicBezTo>
                    <a:pt x="125" y="46"/>
                    <a:pt x="124" y="45"/>
                    <a:pt x="123" y="45"/>
                  </a:cubicBezTo>
                  <a:cubicBezTo>
                    <a:pt x="122" y="44"/>
                    <a:pt x="121" y="43"/>
                    <a:pt x="120" y="42"/>
                  </a:cubicBezTo>
                  <a:cubicBezTo>
                    <a:pt x="118" y="42"/>
                    <a:pt x="117" y="41"/>
                    <a:pt x="116" y="40"/>
                  </a:cubicBezTo>
                  <a:cubicBezTo>
                    <a:pt x="116" y="39"/>
                    <a:pt x="115" y="39"/>
                    <a:pt x="114" y="38"/>
                  </a:cubicBezTo>
                  <a:cubicBezTo>
                    <a:pt x="113" y="36"/>
                    <a:pt x="111" y="33"/>
                    <a:pt x="108" y="33"/>
                  </a:cubicBezTo>
                  <a:cubicBezTo>
                    <a:pt x="107" y="32"/>
                    <a:pt x="106" y="33"/>
                    <a:pt x="105" y="33"/>
                  </a:cubicBezTo>
                  <a:cubicBezTo>
                    <a:pt x="105" y="35"/>
                    <a:pt x="105" y="36"/>
                    <a:pt x="106" y="37"/>
                  </a:cubicBezTo>
                  <a:cubicBezTo>
                    <a:pt x="106" y="37"/>
                    <a:pt x="106" y="37"/>
                    <a:pt x="106" y="37"/>
                  </a:cubicBezTo>
                  <a:cubicBezTo>
                    <a:pt x="106" y="38"/>
                    <a:pt x="105" y="39"/>
                    <a:pt x="104" y="40"/>
                  </a:cubicBezTo>
                  <a:cubicBezTo>
                    <a:pt x="103" y="42"/>
                    <a:pt x="102" y="44"/>
                    <a:pt x="102" y="46"/>
                  </a:cubicBezTo>
                  <a:cubicBezTo>
                    <a:pt x="102" y="47"/>
                    <a:pt x="102" y="48"/>
                    <a:pt x="102" y="50"/>
                  </a:cubicBezTo>
                  <a:cubicBezTo>
                    <a:pt x="101" y="55"/>
                    <a:pt x="101" y="58"/>
                    <a:pt x="102" y="60"/>
                  </a:cubicBezTo>
                  <a:cubicBezTo>
                    <a:pt x="105" y="64"/>
                    <a:pt x="106" y="67"/>
                    <a:pt x="106" y="71"/>
                  </a:cubicBezTo>
                  <a:cubicBezTo>
                    <a:pt x="106" y="72"/>
                    <a:pt x="105" y="74"/>
                    <a:pt x="105" y="76"/>
                  </a:cubicBezTo>
                  <a:cubicBezTo>
                    <a:pt x="103" y="81"/>
                    <a:pt x="103" y="84"/>
                    <a:pt x="103" y="86"/>
                  </a:cubicBezTo>
                  <a:cubicBezTo>
                    <a:pt x="103" y="86"/>
                    <a:pt x="104" y="86"/>
                    <a:pt x="104" y="87"/>
                  </a:cubicBezTo>
                  <a:cubicBezTo>
                    <a:pt x="104" y="87"/>
                    <a:pt x="104" y="88"/>
                    <a:pt x="105" y="89"/>
                  </a:cubicBezTo>
                  <a:cubicBezTo>
                    <a:pt x="106" y="91"/>
                    <a:pt x="104" y="97"/>
                    <a:pt x="103" y="101"/>
                  </a:cubicBezTo>
                  <a:cubicBezTo>
                    <a:pt x="102" y="103"/>
                    <a:pt x="103" y="104"/>
                    <a:pt x="103" y="104"/>
                  </a:cubicBezTo>
                  <a:cubicBezTo>
                    <a:pt x="104" y="105"/>
                    <a:pt x="104" y="105"/>
                    <a:pt x="104" y="105"/>
                  </a:cubicBezTo>
                  <a:cubicBezTo>
                    <a:pt x="105" y="105"/>
                    <a:pt x="105" y="105"/>
                    <a:pt x="105" y="105"/>
                  </a:cubicBezTo>
                  <a:cubicBezTo>
                    <a:pt x="105" y="105"/>
                    <a:pt x="106" y="104"/>
                    <a:pt x="106" y="103"/>
                  </a:cubicBezTo>
                  <a:cubicBezTo>
                    <a:pt x="107" y="103"/>
                    <a:pt x="107" y="103"/>
                    <a:pt x="107" y="103"/>
                  </a:cubicBezTo>
                  <a:cubicBezTo>
                    <a:pt x="107" y="103"/>
                    <a:pt x="108" y="104"/>
                    <a:pt x="108" y="104"/>
                  </a:cubicBezTo>
                  <a:cubicBezTo>
                    <a:pt x="108" y="105"/>
                    <a:pt x="108" y="106"/>
                    <a:pt x="108" y="107"/>
                  </a:cubicBezTo>
                  <a:cubicBezTo>
                    <a:pt x="108" y="107"/>
                    <a:pt x="107" y="107"/>
                    <a:pt x="106" y="107"/>
                  </a:cubicBezTo>
                  <a:cubicBezTo>
                    <a:pt x="106" y="106"/>
                    <a:pt x="106" y="105"/>
                    <a:pt x="105" y="105"/>
                  </a:cubicBezTo>
                  <a:cubicBezTo>
                    <a:pt x="104" y="105"/>
                    <a:pt x="103" y="105"/>
                    <a:pt x="103" y="107"/>
                  </a:cubicBezTo>
                  <a:cubicBezTo>
                    <a:pt x="102" y="108"/>
                    <a:pt x="102" y="110"/>
                    <a:pt x="102" y="111"/>
                  </a:cubicBezTo>
                  <a:cubicBezTo>
                    <a:pt x="102" y="112"/>
                    <a:pt x="102" y="112"/>
                    <a:pt x="102" y="113"/>
                  </a:cubicBezTo>
                  <a:cubicBezTo>
                    <a:pt x="102" y="115"/>
                    <a:pt x="102" y="117"/>
                    <a:pt x="103" y="118"/>
                  </a:cubicBezTo>
                  <a:cubicBezTo>
                    <a:pt x="103" y="118"/>
                    <a:pt x="103" y="118"/>
                    <a:pt x="104" y="119"/>
                  </a:cubicBezTo>
                  <a:cubicBezTo>
                    <a:pt x="103" y="119"/>
                    <a:pt x="103" y="119"/>
                    <a:pt x="103" y="119"/>
                  </a:cubicBezTo>
                  <a:cubicBezTo>
                    <a:pt x="101" y="119"/>
                    <a:pt x="100" y="120"/>
                    <a:pt x="98" y="129"/>
                  </a:cubicBezTo>
                  <a:cubicBezTo>
                    <a:pt x="98" y="129"/>
                    <a:pt x="98" y="130"/>
                    <a:pt x="98" y="131"/>
                  </a:cubicBezTo>
                  <a:cubicBezTo>
                    <a:pt x="98" y="132"/>
                    <a:pt x="98" y="133"/>
                    <a:pt x="97" y="134"/>
                  </a:cubicBezTo>
                  <a:cubicBezTo>
                    <a:pt x="97" y="134"/>
                    <a:pt x="97" y="134"/>
                    <a:pt x="97" y="134"/>
                  </a:cubicBezTo>
                  <a:cubicBezTo>
                    <a:pt x="96" y="134"/>
                    <a:pt x="96" y="135"/>
                    <a:pt x="96" y="136"/>
                  </a:cubicBezTo>
                  <a:cubicBezTo>
                    <a:pt x="96" y="137"/>
                    <a:pt x="96" y="137"/>
                    <a:pt x="96" y="137"/>
                  </a:cubicBezTo>
                  <a:cubicBezTo>
                    <a:pt x="96" y="137"/>
                    <a:pt x="96" y="137"/>
                    <a:pt x="96" y="137"/>
                  </a:cubicBezTo>
                  <a:cubicBezTo>
                    <a:pt x="97" y="138"/>
                    <a:pt x="98" y="138"/>
                    <a:pt x="99" y="138"/>
                  </a:cubicBezTo>
                  <a:cubicBezTo>
                    <a:pt x="99" y="138"/>
                    <a:pt x="99" y="138"/>
                    <a:pt x="99" y="138"/>
                  </a:cubicBezTo>
                  <a:cubicBezTo>
                    <a:pt x="100" y="139"/>
                    <a:pt x="100" y="139"/>
                    <a:pt x="100" y="140"/>
                  </a:cubicBezTo>
                  <a:cubicBezTo>
                    <a:pt x="100" y="140"/>
                    <a:pt x="99" y="140"/>
                    <a:pt x="99" y="140"/>
                  </a:cubicBezTo>
                  <a:cubicBezTo>
                    <a:pt x="98" y="140"/>
                    <a:pt x="97" y="140"/>
                    <a:pt x="97" y="141"/>
                  </a:cubicBezTo>
                  <a:cubicBezTo>
                    <a:pt x="96" y="142"/>
                    <a:pt x="96" y="144"/>
                    <a:pt x="96" y="146"/>
                  </a:cubicBezTo>
                  <a:cubicBezTo>
                    <a:pt x="96" y="148"/>
                    <a:pt x="96" y="149"/>
                    <a:pt x="96" y="150"/>
                  </a:cubicBezTo>
                  <a:cubicBezTo>
                    <a:pt x="96" y="150"/>
                    <a:pt x="96" y="150"/>
                    <a:pt x="95" y="151"/>
                  </a:cubicBezTo>
                  <a:cubicBezTo>
                    <a:pt x="95" y="151"/>
                    <a:pt x="94" y="152"/>
                    <a:pt x="94" y="153"/>
                  </a:cubicBezTo>
                  <a:cubicBezTo>
                    <a:pt x="93" y="153"/>
                    <a:pt x="93" y="154"/>
                    <a:pt x="93" y="155"/>
                  </a:cubicBezTo>
                  <a:cubicBezTo>
                    <a:pt x="94" y="156"/>
                    <a:pt x="94" y="156"/>
                    <a:pt x="94" y="156"/>
                  </a:cubicBezTo>
                  <a:cubicBezTo>
                    <a:pt x="94" y="156"/>
                    <a:pt x="94" y="156"/>
                    <a:pt x="94" y="156"/>
                  </a:cubicBezTo>
                  <a:cubicBezTo>
                    <a:pt x="94" y="157"/>
                    <a:pt x="93" y="157"/>
                    <a:pt x="93" y="158"/>
                  </a:cubicBezTo>
                  <a:cubicBezTo>
                    <a:pt x="92" y="159"/>
                    <a:pt x="91" y="160"/>
                    <a:pt x="91" y="161"/>
                  </a:cubicBezTo>
                  <a:cubicBezTo>
                    <a:pt x="91" y="162"/>
                    <a:pt x="91" y="163"/>
                    <a:pt x="91" y="163"/>
                  </a:cubicBezTo>
                  <a:cubicBezTo>
                    <a:pt x="92" y="164"/>
                    <a:pt x="92" y="164"/>
                    <a:pt x="92" y="164"/>
                  </a:cubicBezTo>
                  <a:cubicBezTo>
                    <a:pt x="91" y="167"/>
                    <a:pt x="91" y="167"/>
                    <a:pt x="91" y="167"/>
                  </a:cubicBezTo>
                  <a:cubicBezTo>
                    <a:pt x="90" y="168"/>
                    <a:pt x="90" y="169"/>
                    <a:pt x="90" y="169"/>
                  </a:cubicBezTo>
                  <a:cubicBezTo>
                    <a:pt x="90" y="170"/>
                    <a:pt x="89" y="171"/>
                    <a:pt x="90" y="172"/>
                  </a:cubicBezTo>
                  <a:cubicBezTo>
                    <a:pt x="90" y="172"/>
                    <a:pt x="90" y="172"/>
                    <a:pt x="90" y="172"/>
                  </a:cubicBezTo>
                  <a:cubicBezTo>
                    <a:pt x="89" y="172"/>
                    <a:pt x="88" y="173"/>
                    <a:pt x="88" y="173"/>
                  </a:cubicBezTo>
                  <a:cubicBezTo>
                    <a:pt x="87" y="174"/>
                    <a:pt x="87" y="176"/>
                    <a:pt x="88" y="176"/>
                  </a:cubicBezTo>
                  <a:cubicBezTo>
                    <a:pt x="87" y="177"/>
                    <a:pt x="87" y="178"/>
                    <a:pt x="87" y="178"/>
                  </a:cubicBezTo>
                  <a:cubicBezTo>
                    <a:pt x="87" y="179"/>
                    <a:pt x="86" y="179"/>
                    <a:pt x="86" y="179"/>
                  </a:cubicBezTo>
                  <a:cubicBezTo>
                    <a:pt x="85" y="179"/>
                    <a:pt x="85" y="180"/>
                    <a:pt x="84" y="180"/>
                  </a:cubicBezTo>
                  <a:cubicBezTo>
                    <a:pt x="84" y="181"/>
                    <a:pt x="84" y="181"/>
                    <a:pt x="85" y="182"/>
                  </a:cubicBezTo>
                  <a:cubicBezTo>
                    <a:pt x="85" y="183"/>
                    <a:pt x="85" y="184"/>
                    <a:pt x="85" y="184"/>
                  </a:cubicBezTo>
                  <a:cubicBezTo>
                    <a:pt x="85" y="186"/>
                    <a:pt x="84" y="187"/>
                    <a:pt x="82" y="189"/>
                  </a:cubicBezTo>
                  <a:cubicBezTo>
                    <a:pt x="82" y="190"/>
                    <a:pt x="81" y="192"/>
                    <a:pt x="80" y="193"/>
                  </a:cubicBezTo>
                  <a:cubicBezTo>
                    <a:pt x="80" y="194"/>
                    <a:pt x="79" y="195"/>
                    <a:pt x="79" y="196"/>
                  </a:cubicBezTo>
                  <a:cubicBezTo>
                    <a:pt x="79" y="197"/>
                    <a:pt x="79" y="198"/>
                    <a:pt x="78" y="199"/>
                  </a:cubicBezTo>
                  <a:cubicBezTo>
                    <a:pt x="76" y="203"/>
                    <a:pt x="74" y="206"/>
                    <a:pt x="73" y="210"/>
                  </a:cubicBezTo>
                  <a:cubicBezTo>
                    <a:pt x="73" y="211"/>
                    <a:pt x="73" y="212"/>
                    <a:pt x="73" y="212"/>
                  </a:cubicBezTo>
                  <a:cubicBezTo>
                    <a:pt x="73" y="212"/>
                    <a:pt x="73" y="212"/>
                    <a:pt x="73" y="212"/>
                  </a:cubicBezTo>
                  <a:cubicBezTo>
                    <a:pt x="71" y="213"/>
                    <a:pt x="69" y="219"/>
                    <a:pt x="69" y="221"/>
                  </a:cubicBezTo>
                  <a:cubicBezTo>
                    <a:pt x="68" y="221"/>
                    <a:pt x="67" y="223"/>
                    <a:pt x="66" y="228"/>
                  </a:cubicBezTo>
                  <a:cubicBezTo>
                    <a:pt x="64" y="235"/>
                    <a:pt x="61" y="241"/>
                    <a:pt x="58" y="247"/>
                  </a:cubicBezTo>
                  <a:cubicBezTo>
                    <a:pt x="58" y="247"/>
                    <a:pt x="58" y="248"/>
                    <a:pt x="57" y="248"/>
                  </a:cubicBezTo>
                  <a:cubicBezTo>
                    <a:pt x="55" y="252"/>
                    <a:pt x="54" y="254"/>
                    <a:pt x="55" y="255"/>
                  </a:cubicBezTo>
                  <a:cubicBezTo>
                    <a:pt x="55" y="255"/>
                    <a:pt x="55" y="255"/>
                    <a:pt x="55" y="255"/>
                  </a:cubicBezTo>
                  <a:cubicBezTo>
                    <a:pt x="52" y="258"/>
                    <a:pt x="47" y="264"/>
                    <a:pt x="46" y="266"/>
                  </a:cubicBezTo>
                  <a:cubicBezTo>
                    <a:pt x="46" y="267"/>
                    <a:pt x="46" y="267"/>
                    <a:pt x="46" y="267"/>
                  </a:cubicBezTo>
                  <a:cubicBezTo>
                    <a:pt x="46" y="267"/>
                    <a:pt x="45" y="267"/>
                    <a:pt x="44" y="267"/>
                  </a:cubicBezTo>
                  <a:cubicBezTo>
                    <a:pt x="43" y="268"/>
                    <a:pt x="42" y="271"/>
                    <a:pt x="40" y="275"/>
                  </a:cubicBezTo>
                  <a:cubicBezTo>
                    <a:pt x="38" y="278"/>
                    <a:pt x="36" y="282"/>
                    <a:pt x="35" y="284"/>
                  </a:cubicBezTo>
                  <a:cubicBezTo>
                    <a:pt x="35" y="284"/>
                    <a:pt x="34" y="284"/>
                    <a:pt x="34" y="285"/>
                  </a:cubicBezTo>
                  <a:cubicBezTo>
                    <a:pt x="32" y="287"/>
                    <a:pt x="30" y="288"/>
                    <a:pt x="30" y="290"/>
                  </a:cubicBezTo>
                  <a:cubicBezTo>
                    <a:pt x="30" y="290"/>
                    <a:pt x="30" y="290"/>
                    <a:pt x="30" y="290"/>
                  </a:cubicBezTo>
                  <a:cubicBezTo>
                    <a:pt x="31" y="292"/>
                    <a:pt x="31" y="292"/>
                    <a:pt x="31" y="292"/>
                  </a:cubicBezTo>
                  <a:cubicBezTo>
                    <a:pt x="31" y="292"/>
                    <a:pt x="31" y="292"/>
                    <a:pt x="31" y="293"/>
                  </a:cubicBezTo>
                  <a:cubicBezTo>
                    <a:pt x="30" y="294"/>
                    <a:pt x="30" y="295"/>
                    <a:pt x="30" y="296"/>
                  </a:cubicBezTo>
                  <a:cubicBezTo>
                    <a:pt x="31" y="296"/>
                    <a:pt x="31" y="297"/>
                    <a:pt x="32" y="297"/>
                  </a:cubicBezTo>
                  <a:cubicBezTo>
                    <a:pt x="32" y="298"/>
                    <a:pt x="33" y="300"/>
                    <a:pt x="33" y="300"/>
                  </a:cubicBezTo>
                  <a:cubicBezTo>
                    <a:pt x="33" y="302"/>
                    <a:pt x="32" y="303"/>
                    <a:pt x="31" y="305"/>
                  </a:cubicBezTo>
                  <a:cubicBezTo>
                    <a:pt x="30" y="305"/>
                    <a:pt x="30" y="306"/>
                    <a:pt x="29" y="307"/>
                  </a:cubicBezTo>
                  <a:cubicBezTo>
                    <a:pt x="29" y="308"/>
                    <a:pt x="29" y="309"/>
                    <a:pt x="29" y="310"/>
                  </a:cubicBezTo>
                  <a:cubicBezTo>
                    <a:pt x="29" y="311"/>
                    <a:pt x="29" y="312"/>
                    <a:pt x="29" y="312"/>
                  </a:cubicBezTo>
                  <a:cubicBezTo>
                    <a:pt x="28" y="312"/>
                    <a:pt x="28" y="312"/>
                    <a:pt x="28" y="312"/>
                  </a:cubicBezTo>
                  <a:cubicBezTo>
                    <a:pt x="28" y="313"/>
                    <a:pt x="27" y="313"/>
                    <a:pt x="27" y="314"/>
                  </a:cubicBezTo>
                  <a:cubicBezTo>
                    <a:pt x="26" y="315"/>
                    <a:pt x="26" y="315"/>
                    <a:pt x="26" y="315"/>
                  </a:cubicBezTo>
                  <a:cubicBezTo>
                    <a:pt x="27" y="317"/>
                    <a:pt x="27" y="317"/>
                    <a:pt x="27" y="317"/>
                  </a:cubicBezTo>
                  <a:cubicBezTo>
                    <a:pt x="27" y="318"/>
                    <a:pt x="27" y="319"/>
                    <a:pt x="27" y="320"/>
                  </a:cubicBezTo>
                  <a:cubicBezTo>
                    <a:pt x="27" y="322"/>
                    <a:pt x="26" y="324"/>
                    <a:pt x="27" y="326"/>
                  </a:cubicBezTo>
                  <a:cubicBezTo>
                    <a:pt x="27" y="328"/>
                    <a:pt x="28" y="329"/>
                    <a:pt x="29" y="330"/>
                  </a:cubicBezTo>
                  <a:cubicBezTo>
                    <a:pt x="29" y="331"/>
                    <a:pt x="30" y="332"/>
                    <a:pt x="30" y="333"/>
                  </a:cubicBezTo>
                  <a:cubicBezTo>
                    <a:pt x="30" y="333"/>
                    <a:pt x="30" y="333"/>
                    <a:pt x="30" y="333"/>
                  </a:cubicBezTo>
                  <a:cubicBezTo>
                    <a:pt x="31" y="335"/>
                    <a:pt x="28" y="338"/>
                    <a:pt x="26" y="339"/>
                  </a:cubicBezTo>
                  <a:cubicBezTo>
                    <a:pt x="25" y="340"/>
                    <a:pt x="25" y="341"/>
                    <a:pt x="25" y="342"/>
                  </a:cubicBezTo>
                  <a:cubicBezTo>
                    <a:pt x="25" y="343"/>
                    <a:pt x="26" y="344"/>
                    <a:pt x="27" y="345"/>
                  </a:cubicBezTo>
                  <a:cubicBezTo>
                    <a:pt x="27" y="345"/>
                    <a:pt x="28" y="345"/>
                    <a:pt x="28" y="345"/>
                  </a:cubicBezTo>
                  <a:cubicBezTo>
                    <a:pt x="29" y="347"/>
                    <a:pt x="28" y="359"/>
                    <a:pt x="27" y="361"/>
                  </a:cubicBezTo>
                  <a:cubicBezTo>
                    <a:pt x="26" y="363"/>
                    <a:pt x="25" y="365"/>
                    <a:pt x="23" y="367"/>
                  </a:cubicBezTo>
                  <a:cubicBezTo>
                    <a:pt x="22" y="368"/>
                    <a:pt x="21" y="370"/>
                    <a:pt x="20" y="371"/>
                  </a:cubicBezTo>
                  <a:cubicBezTo>
                    <a:pt x="19" y="373"/>
                    <a:pt x="19" y="375"/>
                    <a:pt x="19" y="376"/>
                  </a:cubicBezTo>
                  <a:cubicBezTo>
                    <a:pt x="19" y="378"/>
                    <a:pt x="19" y="379"/>
                    <a:pt x="19" y="379"/>
                  </a:cubicBezTo>
                  <a:cubicBezTo>
                    <a:pt x="18" y="380"/>
                    <a:pt x="17" y="382"/>
                    <a:pt x="16" y="383"/>
                  </a:cubicBezTo>
                  <a:cubicBezTo>
                    <a:pt x="14" y="385"/>
                    <a:pt x="14" y="386"/>
                    <a:pt x="14" y="387"/>
                  </a:cubicBezTo>
                  <a:cubicBezTo>
                    <a:pt x="14" y="387"/>
                    <a:pt x="14" y="387"/>
                    <a:pt x="14" y="387"/>
                  </a:cubicBezTo>
                  <a:cubicBezTo>
                    <a:pt x="13" y="387"/>
                    <a:pt x="12" y="388"/>
                    <a:pt x="11" y="388"/>
                  </a:cubicBezTo>
                  <a:cubicBezTo>
                    <a:pt x="10" y="389"/>
                    <a:pt x="9" y="390"/>
                    <a:pt x="9" y="391"/>
                  </a:cubicBezTo>
                  <a:cubicBezTo>
                    <a:pt x="9" y="391"/>
                    <a:pt x="8" y="392"/>
                    <a:pt x="8" y="392"/>
                  </a:cubicBezTo>
                  <a:cubicBezTo>
                    <a:pt x="7" y="393"/>
                    <a:pt x="7" y="394"/>
                    <a:pt x="6" y="395"/>
                  </a:cubicBezTo>
                  <a:cubicBezTo>
                    <a:pt x="4" y="396"/>
                    <a:pt x="2" y="398"/>
                    <a:pt x="1" y="401"/>
                  </a:cubicBezTo>
                  <a:cubicBezTo>
                    <a:pt x="1" y="402"/>
                    <a:pt x="1" y="404"/>
                    <a:pt x="1" y="405"/>
                  </a:cubicBezTo>
                  <a:cubicBezTo>
                    <a:pt x="2" y="406"/>
                    <a:pt x="2" y="407"/>
                    <a:pt x="2" y="407"/>
                  </a:cubicBezTo>
                  <a:cubicBezTo>
                    <a:pt x="2" y="408"/>
                    <a:pt x="2" y="408"/>
                    <a:pt x="1" y="409"/>
                  </a:cubicBezTo>
                  <a:cubicBezTo>
                    <a:pt x="1" y="409"/>
                    <a:pt x="0" y="411"/>
                    <a:pt x="1" y="412"/>
                  </a:cubicBezTo>
                  <a:cubicBezTo>
                    <a:pt x="1" y="414"/>
                    <a:pt x="3" y="416"/>
                    <a:pt x="4" y="418"/>
                  </a:cubicBezTo>
                  <a:cubicBezTo>
                    <a:pt x="6" y="419"/>
                    <a:pt x="7" y="420"/>
                    <a:pt x="7" y="421"/>
                  </a:cubicBezTo>
                  <a:cubicBezTo>
                    <a:pt x="7" y="422"/>
                    <a:pt x="7" y="422"/>
                    <a:pt x="7" y="422"/>
                  </a:cubicBezTo>
                  <a:cubicBezTo>
                    <a:pt x="7" y="423"/>
                    <a:pt x="7" y="424"/>
                    <a:pt x="7" y="425"/>
                  </a:cubicBezTo>
                  <a:cubicBezTo>
                    <a:pt x="7" y="426"/>
                    <a:pt x="8" y="427"/>
                    <a:pt x="9" y="427"/>
                  </a:cubicBezTo>
                  <a:cubicBezTo>
                    <a:pt x="9" y="428"/>
                    <a:pt x="10" y="428"/>
                    <a:pt x="10" y="428"/>
                  </a:cubicBezTo>
                  <a:cubicBezTo>
                    <a:pt x="11" y="430"/>
                    <a:pt x="12" y="434"/>
                    <a:pt x="12" y="436"/>
                  </a:cubicBezTo>
                  <a:cubicBezTo>
                    <a:pt x="12" y="436"/>
                    <a:pt x="12" y="437"/>
                    <a:pt x="12" y="437"/>
                  </a:cubicBezTo>
                  <a:cubicBezTo>
                    <a:pt x="12" y="437"/>
                    <a:pt x="11" y="438"/>
                    <a:pt x="11" y="439"/>
                  </a:cubicBezTo>
                  <a:cubicBezTo>
                    <a:pt x="11" y="440"/>
                    <a:pt x="12" y="441"/>
                    <a:pt x="12" y="443"/>
                  </a:cubicBezTo>
                  <a:cubicBezTo>
                    <a:pt x="12" y="445"/>
                    <a:pt x="12" y="447"/>
                    <a:pt x="12" y="449"/>
                  </a:cubicBezTo>
                  <a:cubicBezTo>
                    <a:pt x="12" y="449"/>
                    <a:pt x="11" y="450"/>
                    <a:pt x="10" y="451"/>
                  </a:cubicBezTo>
                  <a:cubicBezTo>
                    <a:pt x="9" y="453"/>
                    <a:pt x="7" y="455"/>
                    <a:pt x="6" y="457"/>
                  </a:cubicBezTo>
                  <a:cubicBezTo>
                    <a:pt x="6" y="460"/>
                    <a:pt x="6" y="463"/>
                    <a:pt x="7" y="465"/>
                  </a:cubicBezTo>
                  <a:cubicBezTo>
                    <a:pt x="7" y="467"/>
                    <a:pt x="7" y="469"/>
                    <a:pt x="7" y="471"/>
                  </a:cubicBezTo>
                  <a:cubicBezTo>
                    <a:pt x="7" y="473"/>
                    <a:pt x="6" y="474"/>
                    <a:pt x="5" y="475"/>
                  </a:cubicBezTo>
                  <a:cubicBezTo>
                    <a:pt x="5" y="476"/>
                    <a:pt x="4" y="477"/>
                    <a:pt x="4" y="479"/>
                  </a:cubicBezTo>
                  <a:cubicBezTo>
                    <a:pt x="4" y="482"/>
                    <a:pt x="6" y="485"/>
                    <a:pt x="8" y="488"/>
                  </a:cubicBezTo>
                  <a:cubicBezTo>
                    <a:pt x="9" y="489"/>
                    <a:pt x="10" y="490"/>
                    <a:pt x="10" y="491"/>
                  </a:cubicBezTo>
                  <a:cubicBezTo>
                    <a:pt x="11" y="492"/>
                    <a:pt x="11" y="493"/>
                    <a:pt x="11" y="495"/>
                  </a:cubicBezTo>
                  <a:cubicBezTo>
                    <a:pt x="12" y="496"/>
                    <a:pt x="12" y="499"/>
                    <a:pt x="13" y="500"/>
                  </a:cubicBezTo>
                  <a:cubicBezTo>
                    <a:pt x="14" y="502"/>
                    <a:pt x="15" y="503"/>
                    <a:pt x="16" y="504"/>
                  </a:cubicBezTo>
                  <a:cubicBezTo>
                    <a:pt x="18" y="505"/>
                    <a:pt x="19" y="506"/>
                    <a:pt x="19" y="507"/>
                  </a:cubicBezTo>
                  <a:cubicBezTo>
                    <a:pt x="20" y="507"/>
                    <a:pt x="20" y="508"/>
                    <a:pt x="19" y="513"/>
                  </a:cubicBezTo>
                  <a:cubicBezTo>
                    <a:pt x="19" y="514"/>
                    <a:pt x="19" y="514"/>
                    <a:pt x="19" y="515"/>
                  </a:cubicBezTo>
                  <a:cubicBezTo>
                    <a:pt x="20" y="515"/>
                    <a:pt x="20" y="515"/>
                    <a:pt x="20" y="515"/>
                  </a:cubicBezTo>
                  <a:cubicBezTo>
                    <a:pt x="21" y="515"/>
                    <a:pt x="21" y="515"/>
                    <a:pt x="21" y="515"/>
                  </a:cubicBezTo>
                  <a:cubicBezTo>
                    <a:pt x="21" y="515"/>
                    <a:pt x="21" y="515"/>
                    <a:pt x="22" y="515"/>
                  </a:cubicBezTo>
                  <a:cubicBezTo>
                    <a:pt x="22" y="516"/>
                    <a:pt x="23" y="518"/>
                    <a:pt x="23" y="519"/>
                  </a:cubicBezTo>
                  <a:cubicBezTo>
                    <a:pt x="23" y="519"/>
                    <a:pt x="23" y="519"/>
                    <a:pt x="23" y="519"/>
                  </a:cubicBezTo>
                  <a:cubicBezTo>
                    <a:pt x="21" y="520"/>
                    <a:pt x="21" y="521"/>
                    <a:pt x="20" y="523"/>
                  </a:cubicBezTo>
                  <a:cubicBezTo>
                    <a:pt x="20" y="524"/>
                    <a:pt x="20" y="526"/>
                    <a:pt x="20" y="526"/>
                  </a:cubicBezTo>
                  <a:cubicBezTo>
                    <a:pt x="20" y="526"/>
                    <a:pt x="20" y="526"/>
                    <a:pt x="19" y="526"/>
                  </a:cubicBezTo>
                  <a:cubicBezTo>
                    <a:pt x="19" y="526"/>
                    <a:pt x="18" y="526"/>
                    <a:pt x="18" y="527"/>
                  </a:cubicBezTo>
                  <a:cubicBezTo>
                    <a:pt x="17" y="528"/>
                    <a:pt x="17" y="528"/>
                    <a:pt x="17" y="528"/>
                  </a:cubicBezTo>
                  <a:cubicBezTo>
                    <a:pt x="18" y="529"/>
                    <a:pt x="18" y="529"/>
                    <a:pt x="18" y="529"/>
                  </a:cubicBezTo>
                  <a:cubicBezTo>
                    <a:pt x="18" y="530"/>
                    <a:pt x="19" y="531"/>
                    <a:pt x="20" y="531"/>
                  </a:cubicBezTo>
                  <a:cubicBezTo>
                    <a:pt x="21" y="531"/>
                    <a:pt x="22" y="530"/>
                    <a:pt x="22" y="530"/>
                  </a:cubicBezTo>
                  <a:cubicBezTo>
                    <a:pt x="23" y="530"/>
                    <a:pt x="23" y="530"/>
                    <a:pt x="23" y="531"/>
                  </a:cubicBezTo>
                  <a:cubicBezTo>
                    <a:pt x="24" y="531"/>
                    <a:pt x="24" y="531"/>
                    <a:pt x="24" y="531"/>
                  </a:cubicBezTo>
                  <a:cubicBezTo>
                    <a:pt x="25" y="532"/>
                    <a:pt x="25" y="533"/>
                    <a:pt x="25" y="534"/>
                  </a:cubicBezTo>
                  <a:cubicBezTo>
                    <a:pt x="26" y="535"/>
                    <a:pt x="26" y="537"/>
                    <a:pt x="28" y="538"/>
                  </a:cubicBezTo>
                  <a:cubicBezTo>
                    <a:pt x="28" y="539"/>
                    <a:pt x="29" y="539"/>
                    <a:pt x="30" y="539"/>
                  </a:cubicBezTo>
                  <a:cubicBezTo>
                    <a:pt x="30" y="539"/>
                    <a:pt x="30" y="539"/>
                    <a:pt x="30" y="539"/>
                  </a:cubicBezTo>
                  <a:cubicBezTo>
                    <a:pt x="31" y="539"/>
                    <a:pt x="31" y="540"/>
                    <a:pt x="31" y="540"/>
                  </a:cubicBezTo>
                  <a:cubicBezTo>
                    <a:pt x="31" y="540"/>
                    <a:pt x="31" y="540"/>
                    <a:pt x="31" y="540"/>
                  </a:cubicBezTo>
                  <a:cubicBezTo>
                    <a:pt x="31" y="540"/>
                    <a:pt x="31" y="540"/>
                    <a:pt x="31" y="540"/>
                  </a:cubicBezTo>
                  <a:cubicBezTo>
                    <a:pt x="32" y="541"/>
                    <a:pt x="33" y="542"/>
                    <a:pt x="33" y="543"/>
                  </a:cubicBezTo>
                  <a:cubicBezTo>
                    <a:pt x="33" y="543"/>
                    <a:pt x="33" y="543"/>
                    <a:pt x="33" y="543"/>
                  </a:cubicBezTo>
                  <a:cubicBezTo>
                    <a:pt x="32" y="545"/>
                    <a:pt x="32" y="546"/>
                    <a:pt x="32" y="547"/>
                  </a:cubicBezTo>
                  <a:cubicBezTo>
                    <a:pt x="32" y="548"/>
                    <a:pt x="32" y="549"/>
                    <a:pt x="32" y="550"/>
                  </a:cubicBezTo>
                  <a:cubicBezTo>
                    <a:pt x="32" y="550"/>
                    <a:pt x="31" y="551"/>
                    <a:pt x="31" y="551"/>
                  </a:cubicBezTo>
                  <a:cubicBezTo>
                    <a:pt x="30" y="553"/>
                    <a:pt x="28" y="555"/>
                    <a:pt x="29" y="557"/>
                  </a:cubicBezTo>
                  <a:cubicBezTo>
                    <a:pt x="30" y="558"/>
                    <a:pt x="30" y="558"/>
                    <a:pt x="30" y="558"/>
                  </a:cubicBezTo>
                  <a:cubicBezTo>
                    <a:pt x="31" y="559"/>
                    <a:pt x="31" y="559"/>
                    <a:pt x="31" y="559"/>
                  </a:cubicBezTo>
                  <a:cubicBezTo>
                    <a:pt x="31" y="559"/>
                    <a:pt x="31" y="559"/>
                    <a:pt x="31" y="559"/>
                  </a:cubicBezTo>
                  <a:cubicBezTo>
                    <a:pt x="31" y="565"/>
                    <a:pt x="31" y="565"/>
                    <a:pt x="31" y="565"/>
                  </a:cubicBezTo>
                  <a:cubicBezTo>
                    <a:pt x="31" y="565"/>
                    <a:pt x="31" y="565"/>
                    <a:pt x="31" y="565"/>
                  </a:cubicBezTo>
                  <a:cubicBezTo>
                    <a:pt x="31" y="566"/>
                    <a:pt x="31" y="566"/>
                    <a:pt x="31" y="566"/>
                  </a:cubicBezTo>
                  <a:cubicBezTo>
                    <a:pt x="31" y="566"/>
                    <a:pt x="31" y="567"/>
                    <a:pt x="30" y="568"/>
                  </a:cubicBezTo>
                  <a:cubicBezTo>
                    <a:pt x="30" y="569"/>
                    <a:pt x="29" y="570"/>
                    <a:pt x="29" y="571"/>
                  </a:cubicBezTo>
                  <a:cubicBezTo>
                    <a:pt x="29" y="575"/>
                    <a:pt x="32" y="580"/>
                    <a:pt x="34" y="583"/>
                  </a:cubicBezTo>
                  <a:cubicBezTo>
                    <a:pt x="34" y="584"/>
                    <a:pt x="37" y="588"/>
                    <a:pt x="40" y="589"/>
                  </a:cubicBezTo>
                  <a:cubicBezTo>
                    <a:pt x="41" y="589"/>
                    <a:pt x="41" y="589"/>
                    <a:pt x="42" y="589"/>
                  </a:cubicBezTo>
                  <a:cubicBezTo>
                    <a:pt x="43" y="590"/>
                    <a:pt x="43" y="590"/>
                    <a:pt x="43" y="590"/>
                  </a:cubicBezTo>
                  <a:cubicBezTo>
                    <a:pt x="43" y="590"/>
                    <a:pt x="43" y="590"/>
                    <a:pt x="43" y="590"/>
                  </a:cubicBezTo>
                  <a:cubicBezTo>
                    <a:pt x="44" y="590"/>
                    <a:pt x="45" y="590"/>
                    <a:pt x="45" y="589"/>
                  </a:cubicBezTo>
                  <a:cubicBezTo>
                    <a:pt x="46" y="591"/>
                    <a:pt x="47" y="595"/>
                    <a:pt x="47" y="596"/>
                  </a:cubicBezTo>
                  <a:cubicBezTo>
                    <a:pt x="47" y="597"/>
                    <a:pt x="47" y="597"/>
                    <a:pt x="47" y="597"/>
                  </a:cubicBezTo>
                  <a:cubicBezTo>
                    <a:pt x="47" y="597"/>
                    <a:pt x="47" y="597"/>
                    <a:pt x="47" y="597"/>
                  </a:cubicBezTo>
                  <a:cubicBezTo>
                    <a:pt x="46" y="597"/>
                    <a:pt x="46" y="597"/>
                    <a:pt x="46" y="597"/>
                  </a:cubicBezTo>
                  <a:cubicBezTo>
                    <a:pt x="45" y="598"/>
                    <a:pt x="44" y="600"/>
                    <a:pt x="44" y="601"/>
                  </a:cubicBezTo>
                  <a:cubicBezTo>
                    <a:pt x="44" y="601"/>
                    <a:pt x="44" y="602"/>
                    <a:pt x="43" y="602"/>
                  </a:cubicBezTo>
                  <a:cubicBezTo>
                    <a:pt x="43" y="602"/>
                    <a:pt x="42" y="601"/>
                    <a:pt x="41" y="601"/>
                  </a:cubicBezTo>
                  <a:cubicBezTo>
                    <a:pt x="39" y="601"/>
                    <a:pt x="38" y="602"/>
                    <a:pt x="38" y="603"/>
                  </a:cubicBezTo>
                  <a:cubicBezTo>
                    <a:pt x="37" y="604"/>
                    <a:pt x="36" y="605"/>
                    <a:pt x="38" y="607"/>
                  </a:cubicBezTo>
                  <a:cubicBezTo>
                    <a:pt x="38" y="608"/>
                    <a:pt x="38" y="613"/>
                    <a:pt x="38" y="614"/>
                  </a:cubicBezTo>
                  <a:cubicBezTo>
                    <a:pt x="38" y="614"/>
                    <a:pt x="37" y="615"/>
                    <a:pt x="37" y="615"/>
                  </a:cubicBezTo>
                  <a:cubicBezTo>
                    <a:pt x="37" y="617"/>
                    <a:pt x="36" y="618"/>
                    <a:pt x="37" y="619"/>
                  </a:cubicBezTo>
                  <a:cubicBezTo>
                    <a:pt x="37" y="621"/>
                    <a:pt x="39" y="623"/>
                    <a:pt x="41" y="624"/>
                  </a:cubicBezTo>
                  <a:cubicBezTo>
                    <a:pt x="42" y="625"/>
                    <a:pt x="43" y="626"/>
                    <a:pt x="43" y="627"/>
                  </a:cubicBezTo>
                  <a:cubicBezTo>
                    <a:pt x="44" y="628"/>
                    <a:pt x="44" y="629"/>
                    <a:pt x="44" y="630"/>
                  </a:cubicBezTo>
                  <a:cubicBezTo>
                    <a:pt x="44" y="632"/>
                    <a:pt x="44" y="634"/>
                    <a:pt x="45" y="635"/>
                  </a:cubicBezTo>
                  <a:cubicBezTo>
                    <a:pt x="46" y="636"/>
                    <a:pt x="47" y="636"/>
                    <a:pt x="47" y="637"/>
                  </a:cubicBezTo>
                  <a:cubicBezTo>
                    <a:pt x="47" y="637"/>
                    <a:pt x="48" y="637"/>
                    <a:pt x="48" y="637"/>
                  </a:cubicBezTo>
                  <a:cubicBezTo>
                    <a:pt x="48" y="638"/>
                    <a:pt x="48" y="638"/>
                    <a:pt x="48" y="638"/>
                  </a:cubicBezTo>
                  <a:cubicBezTo>
                    <a:pt x="48" y="641"/>
                    <a:pt x="48" y="641"/>
                    <a:pt x="48" y="641"/>
                  </a:cubicBezTo>
                  <a:cubicBezTo>
                    <a:pt x="48" y="642"/>
                    <a:pt x="48" y="642"/>
                    <a:pt x="48" y="643"/>
                  </a:cubicBezTo>
                  <a:cubicBezTo>
                    <a:pt x="48" y="644"/>
                    <a:pt x="49" y="646"/>
                    <a:pt x="50" y="647"/>
                  </a:cubicBezTo>
                  <a:cubicBezTo>
                    <a:pt x="50" y="648"/>
                    <a:pt x="51" y="649"/>
                    <a:pt x="51" y="649"/>
                  </a:cubicBezTo>
                  <a:cubicBezTo>
                    <a:pt x="51" y="650"/>
                    <a:pt x="51" y="650"/>
                    <a:pt x="51" y="651"/>
                  </a:cubicBezTo>
                  <a:cubicBezTo>
                    <a:pt x="51" y="652"/>
                    <a:pt x="51" y="654"/>
                    <a:pt x="52" y="655"/>
                  </a:cubicBezTo>
                  <a:cubicBezTo>
                    <a:pt x="52" y="656"/>
                    <a:pt x="54" y="656"/>
                    <a:pt x="55" y="657"/>
                  </a:cubicBezTo>
                  <a:cubicBezTo>
                    <a:pt x="55" y="657"/>
                    <a:pt x="56" y="657"/>
                    <a:pt x="56" y="657"/>
                  </a:cubicBezTo>
                  <a:cubicBezTo>
                    <a:pt x="57" y="658"/>
                    <a:pt x="57" y="660"/>
                    <a:pt x="57" y="661"/>
                  </a:cubicBezTo>
                  <a:cubicBezTo>
                    <a:pt x="58" y="663"/>
                    <a:pt x="58" y="665"/>
                    <a:pt x="59" y="667"/>
                  </a:cubicBezTo>
                  <a:cubicBezTo>
                    <a:pt x="60" y="668"/>
                    <a:pt x="62" y="669"/>
                    <a:pt x="63" y="669"/>
                  </a:cubicBezTo>
                  <a:cubicBezTo>
                    <a:pt x="63" y="669"/>
                    <a:pt x="64" y="669"/>
                    <a:pt x="64" y="670"/>
                  </a:cubicBezTo>
                  <a:cubicBezTo>
                    <a:pt x="64" y="670"/>
                    <a:pt x="64" y="670"/>
                    <a:pt x="64" y="670"/>
                  </a:cubicBezTo>
                  <a:cubicBezTo>
                    <a:pt x="64" y="671"/>
                    <a:pt x="64" y="671"/>
                    <a:pt x="64" y="671"/>
                  </a:cubicBezTo>
                  <a:cubicBezTo>
                    <a:pt x="63" y="672"/>
                    <a:pt x="63" y="673"/>
                    <a:pt x="62" y="674"/>
                  </a:cubicBezTo>
                  <a:cubicBezTo>
                    <a:pt x="62" y="676"/>
                    <a:pt x="61" y="678"/>
                    <a:pt x="62" y="680"/>
                  </a:cubicBezTo>
                  <a:cubicBezTo>
                    <a:pt x="63" y="682"/>
                    <a:pt x="65" y="683"/>
                    <a:pt x="67" y="684"/>
                  </a:cubicBezTo>
                  <a:cubicBezTo>
                    <a:pt x="68" y="684"/>
                    <a:pt x="69" y="685"/>
                    <a:pt x="70" y="686"/>
                  </a:cubicBezTo>
                  <a:cubicBezTo>
                    <a:pt x="70" y="687"/>
                    <a:pt x="70" y="688"/>
                    <a:pt x="68" y="690"/>
                  </a:cubicBezTo>
                  <a:cubicBezTo>
                    <a:pt x="67" y="691"/>
                    <a:pt x="66" y="692"/>
                    <a:pt x="66" y="694"/>
                  </a:cubicBezTo>
                  <a:cubicBezTo>
                    <a:pt x="66" y="695"/>
                    <a:pt x="66" y="696"/>
                    <a:pt x="67" y="697"/>
                  </a:cubicBezTo>
                  <a:cubicBezTo>
                    <a:pt x="67" y="697"/>
                    <a:pt x="67" y="698"/>
                    <a:pt x="67" y="698"/>
                  </a:cubicBezTo>
                  <a:cubicBezTo>
                    <a:pt x="67" y="698"/>
                    <a:pt x="67" y="699"/>
                    <a:pt x="66" y="699"/>
                  </a:cubicBezTo>
                  <a:cubicBezTo>
                    <a:pt x="66" y="700"/>
                    <a:pt x="65" y="701"/>
                    <a:pt x="65" y="702"/>
                  </a:cubicBezTo>
                  <a:cubicBezTo>
                    <a:pt x="65" y="703"/>
                    <a:pt x="65" y="703"/>
                    <a:pt x="66" y="704"/>
                  </a:cubicBezTo>
                  <a:cubicBezTo>
                    <a:pt x="66" y="704"/>
                    <a:pt x="66" y="705"/>
                    <a:pt x="66" y="705"/>
                  </a:cubicBezTo>
                  <a:cubicBezTo>
                    <a:pt x="66" y="706"/>
                    <a:pt x="65" y="706"/>
                    <a:pt x="65" y="707"/>
                  </a:cubicBezTo>
                  <a:cubicBezTo>
                    <a:pt x="64" y="707"/>
                    <a:pt x="63" y="709"/>
                    <a:pt x="63" y="711"/>
                  </a:cubicBezTo>
                  <a:cubicBezTo>
                    <a:pt x="63" y="712"/>
                    <a:pt x="63" y="712"/>
                    <a:pt x="63" y="712"/>
                  </a:cubicBezTo>
                  <a:cubicBezTo>
                    <a:pt x="66" y="713"/>
                    <a:pt x="66" y="713"/>
                    <a:pt x="66" y="713"/>
                  </a:cubicBezTo>
                  <a:cubicBezTo>
                    <a:pt x="67" y="714"/>
                    <a:pt x="67" y="714"/>
                    <a:pt x="67" y="715"/>
                  </a:cubicBezTo>
                  <a:cubicBezTo>
                    <a:pt x="67" y="715"/>
                    <a:pt x="67" y="715"/>
                    <a:pt x="67" y="716"/>
                  </a:cubicBezTo>
                  <a:cubicBezTo>
                    <a:pt x="67" y="717"/>
                    <a:pt x="68" y="719"/>
                    <a:pt x="69" y="719"/>
                  </a:cubicBezTo>
                  <a:cubicBezTo>
                    <a:pt x="70" y="720"/>
                    <a:pt x="72" y="721"/>
                    <a:pt x="77" y="721"/>
                  </a:cubicBezTo>
                  <a:cubicBezTo>
                    <a:pt x="79" y="721"/>
                    <a:pt x="82" y="721"/>
                    <a:pt x="83" y="722"/>
                  </a:cubicBezTo>
                  <a:cubicBezTo>
                    <a:pt x="84" y="722"/>
                    <a:pt x="86" y="723"/>
                    <a:pt x="87" y="724"/>
                  </a:cubicBezTo>
                  <a:cubicBezTo>
                    <a:pt x="89" y="725"/>
                    <a:pt x="90" y="726"/>
                    <a:pt x="91" y="727"/>
                  </a:cubicBezTo>
                  <a:cubicBezTo>
                    <a:pt x="93" y="728"/>
                    <a:pt x="96" y="729"/>
                    <a:pt x="99" y="729"/>
                  </a:cubicBezTo>
                  <a:cubicBezTo>
                    <a:pt x="101" y="729"/>
                    <a:pt x="103" y="730"/>
                    <a:pt x="104" y="730"/>
                  </a:cubicBezTo>
                  <a:cubicBezTo>
                    <a:pt x="105" y="731"/>
                    <a:pt x="106" y="732"/>
                    <a:pt x="107" y="734"/>
                  </a:cubicBezTo>
                  <a:cubicBezTo>
                    <a:pt x="108" y="736"/>
                    <a:pt x="110" y="737"/>
                    <a:pt x="111" y="738"/>
                  </a:cubicBezTo>
                  <a:cubicBezTo>
                    <a:pt x="112" y="739"/>
                    <a:pt x="112" y="739"/>
                    <a:pt x="113" y="739"/>
                  </a:cubicBezTo>
                  <a:cubicBezTo>
                    <a:pt x="113" y="739"/>
                    <a:pt x="113" y="740"/>
                    <a:pt x="113" y="741"/>
                  </a:cubicBezTo>
                  <a:cubicBezTo>
                    <a:pt x="113" y="742"/>
                    <a:pt x="113" y="745"/>
                    <a:pt x="117" y="748"/>
                  </a:cubicBezTo>
                  <a:cubicBezTo>
                    <a:pt x="117" y="748"/>
                    <a:pt x="127" y="756"/>
                    <a:pt x="129" y="756"/>
                  </a:cubicBezTo>
                  <a:cubicBezTo>
                    <a:pt x="130" y="756"/>
                    <a:pt x="131" y="756"/>
                    <a:pt x="132" y="756"/>
                  </a:cubicBezTo>
                  <a:cubicBezTo>
                    <a:pt x="134" y="756"/>
                    <a:pt x="137" y="756"/>
                    <a:pt x="139" y="757"/>
                  </a:cubicBezTo>
                  <a:cubicBezTo>
                    <a:pt x="140" y="758"/>
                    <a:pt x="142" y="765"/>
                    <a:pt x="142" y="766"/>
                  </a:cubicBezTo>
                  <a:cubicBezTo>
                    <a:pt x="142" y="766"/>
                    <a:pt x="142" y="766"/>
                    <a:pt x="142" y="767"/>
                  </a:cubicBezTo>
                  <a:cubicBezTo>
                    <a:pt x="141" y="767"/>
                    <a:pt x="140" y="768"/>
                    <a:pt x="141" y="771"/>
                  </a:cubicBezTo>
                  <a:cubicBezTo>
                    <a:pt x="141" y="772"/>
                    <a:pt x="141" y="772"/>
                    <a:pt x="141" y="772"/>
                  </a:cubicBezTo>
                  <a:cubicBezTo>
                    <a:pt x="144" y="772"/>
                    <a:pt x="144" y="772"/>
                    <a:pt x="144" y="772"/>
                  </a:cubicBezTo>
                  <a:cubicBezTo>
                    <a:pt x="144" y="772"/>
                    <a:pt x="144" y="773"/>
                    <a:pt x="144" y="773"/>
                  </a:cubicBezTo>
                  <a:cubicBezTo>
                    <a:pt x="145" y="774"/>
                    <a:pt x="145" y="774"/>
                    <a:pt x="146" y="775"/>
                  </a:cubicBezTo>
                  <a:cubicBezTo>
                    <a:pt x="148" y="775"/>
                    <a:pt x="148" y="775"/>
                    <a:pt x="148" y="775"/>
                  </a:cubicBezTo>
                  <a:cubicBezTo>
                    <a:pt x="148" y="774"/>
                    <a:pt x="148" y="774"/>
                    <a:pt x="148" y="774"/>
                  </a:cubicBezTo>
                  <a:cubicBezTo>
                    <a:pt x="148" y="773"/>
                    <a:pt x="149" y="773"/>
                    <a:pt x="150" y="772"/>
                  </a:cubicBezTo>
                  <a:cubicBezTo>
                    <a:pt x="151" y="772"/>
                    <a:pt x="152" y="773"/>
                    <a:pt x="153" y="773"/>
                  </a:cubicBezTo>
                  <a:cubicBezTo>
                    <a:pt x="154" y="774"/>
                    <a:pt x="155" y="776"/>
                    <a:pt x="155" y="777"/>
                  </a:cubicBezTo>
                  <a:cubicBezTo>
                    <a:pt x="156" y="778"/>
                    <a:pt x="157" y="780"/>
                    <a:pt x="158" y="781"/>
                  </a:cubicBezTo>
                  <a:cubicBezTo>
                    <a:pt x="158" y="782"/>
                    <a:pt x="159" y="782"/>
                    <a:pt x="160" y="782"/>
                  </a:cubicBezTo>
                  <a:cubicBezTo>
                    <a:pt x="161" y="783"/>
                    <a:pt x="161" y="783"/>
                    <a:pt x="161" y="783"/>
                  </a:cubicBezTo>
                  <a:cubicBezTo>
                    <a:pt x="162" y="784"/>
                    <a:pt x="163" y="785"/>
                    <a:pt x="164" y="787"/>
                  </a:cubicBezTo>
                  <a:cubicBezTo>
                    <a:pt x="164" y="788"/>
                    <a:pt x="165" y="789"/>
                    <a:pt x="165" y="790"/>
                  </a:cubicBezTo>
                  <a:cubicBezTo>
                    <a:pt x="167" y="792"/>
                    <a:pt x="168" y="794"/>
                    <a:pt x="170" y="795"/>
                  </a:cubicBezTo>
                  <a:cubicBezTo>
                    <a:pt x="173" y="799"/>
                    <a:pt x="175" y="801"/>
                    <a:pt x="177" y="809"/>
                  </a:cubicBezTo>
                  <a:cubicBezTo>
                    <a:pt x="177" y="810"/>
                    <a:pt x="177" y="810"/>
                    <a:pt x="177" y="810"/>
                  </a:cubicBezTo>
                  <a:cubicBezTo>
                    <a:pt x="177" y="812"/>
                    <a:pt x="179" y="818"/>
                    <a:pt x="178" y="820"/>
                  </a:cubicBezTo>
                  <a:cubicBezTo>
                    <a:pt x="178" y="820"/>
                    <a:pt x="178" y="820"/>
                    <a:pt x="177" y="820"/>
                  </a:cubicBezTo>
                  <a:cubicBezTo>
                    <a:pt x="177" y="821"/>
                    <a:pt x="176" y="821"/>
                    <a:pt x="176" y="822"/>
                  </a:cubicBezTo>
                  <a:cubicBezTo>
                    <a:pt x="176" y="823"/>
                    <a:pt x="176" y="824"/>
                    <a:pt x="176" y="825"/>
                  </a:cubicBezTo>
                  <a:cubicBezTo>
                    <a:pt x="176" y="825"/>
                    <a:pt x="176" y="826"/>
                    <a:pt x="177" y="826"/>
                  </a:cubicBezTo>
                  <a:cubicBezTo>
                    <a:pt x="176" y="826"/>
                    <a:pt x="176" y="826"/>
                    <a:pt x="176" y="826"/>
                  </a:cubicBezTo>
                  <a:cubicBezTo>
                    <a:pt x="175" y="828"/>
                    <a:pt x="175" y="830"/>
                    <a:pt x="175" y="831"/>
                  </a:cubicBezTo>
                  <a:cubicBezTo>
                    <a:pt x="176" y="832"/>
                    <a:pt x="176" y="832"/>
                    <a:pt x="177" y="832"/>
                  </a:cubicBezTo>
                  <a:cubicBezTo>
                    <a:pt x="177" y="832"/>
                    <a:pt x="178" y="832"/>
                    <a:pt x="178" y="832"/>
                  </a:cubicBezTo>
                  <a:cubicBezTo>
                    <a:pt x="179" y="833"/>
                    <a:pt x="179" y="833"/>
                    <a:pt x="179" y="833"/>
                  </a:cubicBezTo>
                  <a:cubicBezTo>
                    <a:pt x="179" y="833"/>
                    <a:pt x="179" y="834"/>
                    <a:pt x="179" y="835"/>
                  </a:cubicBezTo>
                  <a:cubicBezTo>
                    <a:pt x="179" y="835"/>
                    <a:pt x="179" y="835"/>
                    <a:pt x="179" y="836"/>
                  </a:cubicBezTo>
                  <a:cubicBezTo>
                    <a:pt x="179" y="836"/>
                    <a:pt x="179" y="837"/>
                    <a:pt x="179" y="838"/>
                  </a:cubicBezTo>
                  <a:cubicBezTo>
                    <a:pt x="180" y="839"/>
                    <a:pt x="180" y="839"/>
                    <a:pt x="180" y="839"/>
                  </a:cubicBezTo>
                  <a:cubicBezTo>
                    <a:pt x="181" y="840"/>
                    <a:pt x="181" y="840"/>
                    <a:pt x="181" y="840"/>
                  </a:cubicBezTo>
                  <a:cubicBezTo>
                    <a:pt x="204" y="842"/>
                    <a:pt x="228" y="845"/>
                    <a:pt x="252" y="848"/>
                  </a:cubicBezTo>
                  <a:cubicBezTo>
                    <a:pt x="253" y="848"/>
                    <a:pt x="254" y="848"/>
                    <a:pt x="257" y="848"/>
                  </a:cubicBezTo>
                  <a:cubicBezTo>
                    <a:pt x="262" y="849"/>
                    <a:pt x="275" y="850"/>
                    <a:pt x="278" y="850"/>
                  </a:cubicBezTo>
                  <a:cubicBezTo>
                    <a:pt x="277" y="851"/>
                    <a:pt x="276" y="852"/>
                    <a:pt x="275" y="853"/>
                  </a:cubicBezTo>
                  <a:cubicBezTo>
                    <a:pt x="274" y="855"/>
                    <a:pt x="272" y="857"/>
                    <a:pt x="273" y="859"/>
                  </a:cubicBezTo>
                  <a:cubicBezTo>
                    <a:pt x="273" y="859"/>
                    <a:pt x="273" y="859"/>
                    <a:pt x="281" y="864"/>
                  </a:cubicBezTo>
                  <a:cubicBezTo>
                    <a:pt x="282" y="865"/>
                    <a:pt x="282" y="865"/>
                    <a:pt x="282" y="865"/>
                  </a:cubicBezTo>
                  <a:cubicBezTo>
                    <a:pt x="291" y="869"/>
                    <a:pt x="300" y="874"/>
                    <a:pt x="308" y="879"/>
                  </a:cubicBezTo>
                  <a:cubicBezTo>
                    <a:pt x="332" y="892"/>
                    <a:pt x="355" y="904"/>
                    <a:pt x="379" y="917"/>
                  </a:cubicBezTo>
                  <a:cubicBezTo>
                    <a:pt x="383" y="919"/>
                    <a:pt x="383" y="919"/>
                    <a:pt x="383" y="919"/>
                  </a:cubicBezTo>
                  <a:cubicBezTo>
                    <a:pt x="392" y="924"/>
                    <a:pt x="400" y="929"/>
                    <a:pt x="409" y="933"/>
                  </a:cubicBezTo>
                  <a:cubicBezTo>
                    <a:pt x="410" y="934"/>
                    <a:pt x="411" y="934"/>
                    <a:pt x="412" y="935"/>
                  </a:cubicBezTo>
                  <a:cubicBezTo>
                    <a:pt x="415" y="937"/>
                    <a:pt x="418" y="938"/>
                    <a:pt x="420" y="939"/>
                  </a:cubicBezTo>
                  <a:cubicBezTo>
                    <a:pt x="426" y="941"/>
                    <a:pt x="433" y="942"/>
                    <a:pt x="440" y="942"/>
                  </a:cubicBezTo>
                  <a:cubicBezTo>
                    <a:pt x="443" y="942"/>
                    <a:pt x="446" y="943"/>
                    <a:pt x="449" y="943"/>
                  </a:cubicBezTo>
                  <a:cubicBezTo>
                    <a:pt x="467" y="945"/>
                    <a:pt x="485" y="948"/>
                    <a:pt x="504" y="950"/>
                  </a:cubicBezTo>
                  <a:cubicBezTo>
                    <a:pt x="505" y="950"/>
                    <a:pt x="505" y="950"/>
                    <a:pt x="505" y="950"/>
                  </a:cubicBezTo>
                  <a:cubicBezTo>
                    <a:pt x="512" y="951"/>
                    <a:pt x="512" y="951"/>
                    <a:pt x="512" y="951"/>
                  </a:cubicBezTo>
                  <a:cubicBezTo>
                    <a:pt x="519" y="951"/>
                    <a:pt x="526" y="952"/>
                    <a:pt x="533" y="953"/>
                  </a:cubicBezTo>
                  <a:cubicBezTo>
                    <a:pt x="533" y="953"/>
                    <a:pt x="534" y="953"/>
                    <a:pt x="534" y="953"/>
                  </a:cubicBezTo>
                  <a:cubicBezTo>
                    <a:pt x="537" y="954"/>
                    <a:pt x="538" y="954"/>
                    <a:pt x="539" y="954"/>
                  </a:cubicBezTo>
                  <a:cubicBezTo>
                    <a:pt x="540" y="954"/>
                    <a:pt x="541" y="954"/>
                    <a:pt x="541" y="953"/>
                  </a:cubicBezTo>
                  <a:cubicBezTo>
                    <a:pt x="542" y="952"/>
                    <a:pt x="543" y="950"/>
                    <a:pt x="543" y="941"/>
                  </a:cubicBezTo>
                  <a:cubicBezTo>
                    <a:pt x="543" y="939"/>
                    <a:pt x="543" y="934"/>
                    <a:pt x="543" y="933"/>
                  </a:cubicBezTo>
                  <a:cubicBezTo>
                    <a:pt x="545" y="933"/>
                    <a:pt x="552" y="934"/>
                    <a:pt x="555" y="934"/>
                  </a:cubicBezTo>
                  <a:cubicBezTo>
                    <a:pt x="558" y="934"/>
                    <a:pt x="558" y="934"/>
                    <a:pt x="558" y="934"/>
                  </a:cubicBezTo>
                  <a:cubicBezTo>
                    <a:pt x="571" y="935"/>
                    <a:pt x="584" y="937"/>
                    <a:pt x="598" y="938"/>
                  </a:cubicBezTo>
                  <a:cubicBezTo>
                    <a:pt x="600" y="938"/>
                    <a:pt x="601" y="938"/>
                    <a:pt x="603" y="938"/>
                  </a:cubicBezTo>
                  <a:cubicBezTo>
                    <a:pt x="606" y="938"/>
                    <a:pt x="610" y="938"/>
                    <a:pt x="612" y="939"/>
                  </a:cubicBezTo>
                  <a:cubicBezTo>
                    <a:pt x="612" y="939"/>
                    <a:pt x="612" y="939"/>
                    <a:pt x="612" y="939"/>
                  </a:cubicBezTo>
                  <a:cubicBezTo>
                    <a:pt x="617" y="941"/>
                    <a:pt x="618" y="943"/>
                    <a:pt x="619" y="947"/>
                  </a:cubicBezTo>
                  <a:cubicBezTo>
                    <a:pt x="620" y="949"/>
                    <a:pt x="621" y="951"/>
                    <a:pt x="623" y="953"/>
                  </a:cubicBezTo>
                  <a:cubicBezTo>
                    <a:pt x="625" y="956"/>
                    <a:pt x="628" y="958"/>
                    <a:pt x="631" y="959"/>
                  </a:cubicBezTo>
                  <a:cubicBezTo>
                    <a:pt x="633" y="961"/>
                    <a:pt x="635" y="962"/>
                    <a:pt x="637" y="963"/>
                  </a:cubicBezTo>
                  <a:cubicBezTo>
                    <a:pt x="640" y="966"/>
                    <a:pt x="643" y="970"/>
                    <a:pt x="646" y="974"/>
                  </a:cubicBezTo>
                  <a:cubicBezTo>
                    <a:pt x="649" y="978"/>
                    <a:pt x="653" y="982"/>
                    <a:pt x="657" y="986"/>
                  </a:cubicBezTo>
                  <a:cubicBezTo>
                    <a:pt x="659" y="987"/>
                    <a:pt x="661" y="988"/>
                    <a:pt x="662" y="989"/>
                  </a:cubicBezTo>
                  <a:cubicBezTo>
                    <a:pt x="664" y="990"/>
                    <a:pt x="665" y="990"/>
                    <a:pt x="666" y="991"/>
                  </a:cubicBezTo>
                  <a:cubicBezTo>
                    <a:pt x="669" y="994"/>
                    <a:pt x="674" y="999"/>
                    <a:pt x="676" y="1003"/>
                  </a:cubicBezTo>
                  <a:cubicBezTo>
                    <a:pt x="677" y="1004"/>
                    <a:pt x="677" y="1005"/>
                    <a:pt x="677" y="1006"/>
                  </a:cubicBezTo>
                  <a:cubicBezTo>
                    <a:pt x="677" y="1008"/>
                    <a:pt x="677" y="1009"/>
                    <a:pt x="678" y="1010"/>
                  </a:cubicBezTo>
                  <a:cubicBezTo>
                    <a:pt x="679" y="1012"/>
                    <a:pt x="680" y="1013"/>
                    <a:pt x="681" y="1014"/>
                  </a:cubicBezTo>
                  <a:cubicBezTo>
                    <a:pt x="682" y="1015"/>
                    <a:pt x="683" y="1017"/>
                    <a:pt x="683" y="1018"/>
                  </a:cubicBezTo>
                  <a:cubicBezTo>
                    <a:pt x="683" y="1019"/>
                    <a:pt x="683" y="1021"/>
                    <a:pt x="683" y="1023"/>
                  </a:cubicBezTo>
                  <a:cubicBezTo>
                    <a:pt x="682" y="1025"/>
                    <a:pt x="682" y="1027"/>
                    <a:pt x="682" y="1029"/>
                  </a:cubicBezTo>
                  <a:cubicBezTo>
                    <a:pt x="683" y="1032"/>
                    <a:pt x="690" y="1045"/>
                    <a:pt x="692" y="1047"/>
                  </a:cubicBezTo>
                  <a:cubicBezTo>
                    <a:pt x="697" y="1053"/>
                    <a:pt x="715" y="1063"/>
                    <a:pt x="721" y="1066"/>
                  </a:cubicBezTo>
                  <a:cubicBezTo>
                    <a:pt x="722" y="1067"/>
                    <a:pt x="724" y="1067"/>
                    <a:pt x="726" y="1068"/>
                  </a:cubicBezTo>
                  <a:cubicBezTo>
                    <a:pt x="727" y="1068"/>
                    <a:pt x="729" y="1069"/>
                    <a:pt x="730" y="1070"/>
                  </a:cubicBezTo>
                  <a:cubicBezTo>
                    <a:pt x="731" y="1070"/>
                    <a:pt x="732" y="1071"/>
                    <a:pt x="733" y="1072"/>
                  </a:cubicBezTo>
                  <a:cubicBezTo>
                    <a:pt x="734" y="1073"/>
                    <a:pt x="735" y="1075"/>
                    <a:pt x="736" y="1075"/>
                  </a:cubicBezTo>
                  <a:cubicBezTo>
                    <a:pt x="737" y="1076"/>
                    <a:pt x="749" y="1080"/>
                    <a:pt x="751" y="1077"/>
                  </a:cubicBezTo>
                  <a:cubicBezTo>
                    <a:pt x="751" y="1076"/>
                    <a:pt x="752" y="1075"/>
                    <a:pt x="752" y="1075"/>
                  </a:cubicBezTo>
                  <a:cubicBezTo>
                    <a:pt x="752" y="1074"/>
                    <a:pt x="752" y="1073"/>
                    <a:pt x="752" y="1073"/>
                  </a:cubicBezTo>
                  <a:cubicBezTo>
                    <a:pt x="753" y="1073"/>
                    <a:pt x="753" y="1073"/>
                    <a:pt x="755" y="1072"/>
                  </a:cubicBezTo>
                  <a:cubicBezTo>
                    <a:pt x="756" y="1071"/>
                    <a:pt x="758" y="1069"/>
                    <a:pt x="759" y="1069"/>
                  </a:cubicBezTo>
                  <a:cubicBezTo>
                    <a:pt x="759" y="1068"/>
                    <a:pt x="759" y="1068"/>
                    <a:pt x="760" y="1068"/>
                  </a:cubicBezTo>
                  <a:cubicBezTo>
                    <a:pt x="760" y="1068"/>
                    <a:pt x="762" y="1068"/>
                    <a:pt x="762" y="1067"/>
                  </a:cubicBezTo>
                  <a:cubicBezTo>
                    <a:pt x="763" y="1066"/>
                    <a:pt x="763" y="1064"/>
                    <a:pt x="762" y="1063"/>
                  </a:cubicBezTo>
                  <a:cubicBezTo>
                    <a:pt x="762" y="1063"/>
                    <a:pt x="762" y="1062"/>
                    <a:pt x="762" y="1061"/>
                  </a:cubicBezTo>
                  <a:cubicBezTo>
                    <a:pt x="762" y="1061"/>
                    <a:pt x="763" y="1061"/>
                    <a:pt x="763" y="1061"/>
                  </a:cubicBezTo>
                  <a:cubicBezTo>
                    <a:pt x="764" y="1060"/>
                    <a:pt x="764" y="1059"/>
                    <a:pt x="765" y="1059"/>
                  </a:cubicBezTo>
                  <a:cubicBezTo>
                    <a:pt x="766" y="1057"/>
                    <a:pt x="766" y="1055"/>
                    <a:pt x="767" y="1052"/>
                  </a:cubicBezTo>
                  <a:cubicBezTo>
                    <a:pt x="768" y="1049"/>
                    <a:pt x="769" y="1045"/>
                    <a:pt x="771" y="1043"/>
                  </a:cubicBezTo>
                  <a:cubicBezTo>
                    <a:pt x="772" y="1043"/>
                    <a:pt x="774" y="1043"/>
                    <a:pt x="776" y="1043"/>
                  </a:cubicBezTo>
                  <a:cubicBezTo>
                    <a:pt x="779" y="1044"/>
                    <a:pt x="781" y="1044"/>
                    <a:pt x="783" y="1043"/>
                  </a:cubicBezTo>
                  <a:cubicBezTo>
                    <a:pt x="785" y="1042"/>
                    <a:pt x="785" y="1041"/>
                    <a:pt x="786" y="1039"/>
                  </a:cubicBezTo>
                  <a:cubicBezTo>
                    <a:pt x="786" y="1039"/>
                    <a:pt x="786" y="1038"/>
                    <a:pt x="786" y="1038"/>
                  </a:cubicBezTo>
                  <a:cubicBezTo>
                    <a:pt x="788" y="1038"/>
                    <a:pt x="797" y="1040"/>
                    <a:pt x="800" y="1041"/>
                  </a:cubicBezTo>
                  <a:cubicBezTo>
                    <a:pt x="802" y="1041"/>
                    <a:pt x="804" y="1042"/>
                    <a:pt x="804" y="1042"/>
                  </a:cubicBezTo>
                  <a:cubicBezTo>
                    <a:pt x="805" y="1042"/>
                    <a:pt x="806" y="1042"/>
                    <a:pt x="807" y="1042"/>
                  </a:cubicBezTo>
                  <a:cubicBezTo>
                    <a:pt x="811" y="1043"/>
                    <a:pt x="815" y="1044"/>
                    <a:pt x="817" y="1044"/>
                  </a:cubicBezTo>
                  <a:cubicBezTo>
                    <a:pt x="818" y="1044"/>
                    <a:pt x="818" y="1044"/>
                    <a:pt x="818" y="1044"/>
                  </a:cubicBezTo>
                  <a:cubicBezTo>
                    <a:pt x="819" y="1044"/>
                    <a:pt x="820" y="1044"/>
                    <a:pt x="821" y="1044"/>
                  </a:cubicBezTo>
                  <a:cubicBezTo>
                    <a:pt x="823" y="1044"/>
                    <a:pt x="823" y="1044"/>
                    <a:pt x="823" y="1044"/>
                  </a:cubicBezTo>
                  <a:cubicBezTo>
                    <a:pt x="823" y="1044"/>
                    <a:pt x="824" y="1044"/>
                    <a:pt x="824" y="1044"/>
                  </a:cubicBezTo>
                  <a:cubicBezTo>
                    <a:pt x="825" y="1045"/>
                    <a:pt x="826" y="1048"/>
                    <a:pt x="827" y="1049"/>
                  </a:cubicBezTo>
                  <a:cubicBezTo>
                    <a:pt x="827" y="1051"/>
                    <a:pt x="827" y="1051"/>
                    <a:pt x="827" y="1051"/>
                  </a:cubicBezTo>
                  <a:cubicBezTo>
                    <a:pt x="828" y="1051"/>
                    <a:pt x="829" y="1052"/>
                    <a:pt x="829" y="1052"/>
                  </a:cubicBezTo>
                  <a:cubicBezTo>
                    <a:pt x="830" y="1052"/>
                    <a:pt x="831" y="1052"/>
                    <a:pt x="832" y="1051"/>
                  </a:cubicBezTo>
                  <a:cubicBezTo>
                    <a:pt x="832" y="1052"/>
                    <a:pt x="833" y="1053"/>
                    <a:pt x="833" y="1053"/>
                  </a:cubicBezTo>
                  <a:cubicBezTo>
                    <a:pt x="834" y="1055"/>
                    <a:pt x="834" y="1056"/>
                    <a:pt x="835" y="1056"/>
                  </a:cubicBezTo>
                  <a:cubicBezTo>
                    <a:pt x="836" y="1057"/>
                    <a:pt x="837" y="1057"/>
                    <a:pt x="837" y="1058"/>
                  </a:cubicBezTo>
                  <a:cubicBezTo>
                    <a:pt x="838" y="1058"/>
                    <a:pt x="839" y="1058"/>
                    <a:pt x="839" y="1058"/>
                  </a:cubicBezTo>
                  <a:cubicBezTo>
                    <a:pt x="839" y="1058"/>
                    <a:pt x="839" y="1059"/>
                    <a:pt x="839" y="1059"/>
                  </a:cubicBezTo>
                  <a:cubicBezTo>
                    <a:pt x="839" y="1060"/>
                    <a:pt x="839" y="1061"/>
                    <a:pt x="840" y="1061"/>
                  </a:cubicBezTo>
                  <a:cubicBezTo>
                    <a:pt x="841" y="1063"/>
                    <a:pt x="843" y="1064"/>
                    <a:pt x="845" y="1066"/>
                  </a:cubicBezTo>
                  <a:cubicBezTo>
                    <a:pt x="847" y="1066"/>
                    <a:pt x="849" y="1067"/>
                    <a:pt x="850" y="1068"/>
                  </a:cubicBezTo>
                  <a:cubicBezTo>
                    <a:pt x="850" y="1069"/>
                    <a:pt x="850" y="1069"/>
                    <a:pt x="850" y="1069"/>
                  </a:cubicBezTo>
                  <a:cubicBezTo>
                    <a:pt x="850" y="1070"/>
                    <a:pt x="850" y="1071"/>
                    <a:pt x="850" y="1072"/>
                  </a:cubicBezTo>
                  <a:cubicBezTo>
                    <a:pt x="851" y="1073"/>
                    <a:pt x="852" y="1073"/>
                    <a:pt x="853" y="1073"/>
                  </a:cubicBezTo>
                  <a:cubicBezTo>
                    <a:pt x="854" y="1074"/>
                    <a:pt x="855" y="1074"/>
                    <a:pt x="855" y="1074"/>
                  </a:cubicBezTo>
                  <a:cubicBezTo>
                    <a:pt x="856" y="1076"/>
                    <a:pt x="857" y="1078"/>
                    <a:pt x="857" y="1081"/>
                  </a:cubicBezTo>
                  <a:cubicBezTo>
                    <a:pt x="858" y="1083"/>
                    <a:pt x="858" y="1085"/>
                    <a:pt x="859" y="1087"/>
                  </a:cubicBezTo>
                  <a:cubicBezTo>
                    <a:pt x="860" y="1090"/>
                    <a:pt x="862" y="1094"/>
                    <a:pt x="865" y="1097"/>
                  </a:cubicBezTo>
                  <a:cubicBezTo>
                    <a:pt x="865" y="1098"/>
                    <a:pt x="866" y="1099"/>
                    <a:pt x="867" y="1100"/>
                  </a:cubicBezTo>
                  <a:cubicBezTo>
                    <a:pt x="868" y="1100"/>
                    <a:pt x="869" y="1101"/>
                    <a:pt x="869" y="1102"/>
                  </a:cubicBezTo>
                  <a:cubicBezTo>
                    <a:pt x="869" y="1102"/>
                    <a:pt x="869" y="1102"/>
                    <a:pt x="869" y="1102"/>
                  </a:cubicBezTo>
                  <a:cubicBezTo>
                    <a:pt x="869" y="1105"/>
                    <a:pt x="869" y="1105"/>
                    <a:pt x="869" y="1105"/>
                  </a:cubicBezTo>
                  <a:cubicBezTo>
                    <a:pt x="869" y="1106"/>
                    <a:pt x="869" y="1106"/>
                    <a:pt x="869" y="1107"/>
                  </a:cubicBezTo>
                  <a:cubicBezTo>
                    <a:pt x="870" y="1112"/>
                    <a:pt x="874" y="1115"/>
                    <a:pt x="877" y="1117"/>
                  </a:cubicBezTo>
                  <a:cubicBezTo>
                    <a:pt x="879" y="1119"/>
                    <a:pt x="882" y="1121"/>
                    <a:pt x="883" y="1123"/>
                  </a:cubicBezTo>
                  <a:cubicBezTo>
                    <a:pt x="883" y="1123"/>
                    <a:pt x="883" y="1123"/>
                    <a:pt x="883" y="1124"/>
                  </a:cubicBezTo>
                  <a:cubicBezTo>
                    <a:pt x="883" y="1124"/>
                    <a:pt x="883" y="1125"/>
                    <a:pt x="884" y="1126"/>
                  </a:cubicBezTo>
                  <a:cubicBezTo>
                    <a:pt x="884" y="1127"/>
                    <a:pt x="886" y="1128"/>
                    <a:pt x="887" y="1129"/>
                  </a:cubicBezTo>
                  <a:cubicBezTo>
                    <a:pt x="888" y="1129"/>
                    <a:pt x="888" y="1130"/>
                    <a:pt x="889" y="1131"/>
                  </a:cubicBezTo>
                  <a:cubicBezTo>
                    <a:pt x="889" y="1132"/>
                    <a:pt x="890" y="1132"/>
                    <a:pt x="890" y="1133"/>
                  </a:cubicBezTo>
                  <a:cubicBezTo>
                    <a:pt x="891" y="1135"/>
                    <a:pt x="891" y="1136"/>
                    <a:pt x="893" y="1138"/>
                  </a:cubicBezTo>
                  <a:cubicBezTo>
                    <a:pt x="894" y="1138"/>
                    <a:pt x="894" y="1139"/>
                    <a:pt x="895" y="1139"/>
                  </a:cubicBezTo>
                  <a:cubicBezTo>
                    <a:pt x="896" y="1140"/>
                    <a:pt x="896" y="1141"/>
                    <a:pt x="897" y="1142"/>
                  </a:cubicBezTo>
                  <a:cubicBezTo>
                    <a:pt x="899" y="1143"/>
                    <a:pt x="900" y="1143"/>
                    <a:pt x="901" y="1143"/>
                  </a:cubicBezTo>
                  <a:cubicBezTo>
                    <a:pt x="904" y="1144"/>
                    <a:pt x="905" y="1144"/>
                    <a:pt x="906" y="1146"/>
                  </a:cubicBezTo>
                  <a:cubicBezTo>
                    <a:pt x="906" y="1147"/>
                    <a:pt x="906" y="1149"/>
                    <a:pt x="906" y="1151"/>
                  </a:cubicBezTo>
                  <a:cubicBezTo>
                    <a:pt x="906" y="1154"/>
                    <a:pt x="905" y="1157"/>
                    <a:pt x="907" y="1159"/>
                  </a:cubicBezTo>
                  <a:cubicBezTo>
                    <a:pt x="907" y="1160"/>
                    <a:pt x="908" y="1160"/>
                    <a:pt x="909" y="1160"/>
                  </a:cubicBezTo>
                  <a:cubicBezTo>
                    <a:pt x="909" y="1161"/>
                    <a:pt x="909" y="1161"/>
                    <a:pt x="909" y="1161"/>
                  </a:cubicBezTo>
                  <a:cubicBezTo>
                    <a:pt x="909" y="1161"/>
                    <a:pt x="908" y="1163"/>
                    <a:pt x="908" y="1164"/>
                  </a:cubicBezTo>
                  <a:cubicBezTo>
                    <a:pt x="907" y="1166"/>
                    <a:pt x="907" y="1168"/>
                    <a:pt x="907" y="1170"/>
                  </a:cubicBezTo>
                  <a:cubicBezTo>
                    <a:pt x="908" y="1170"/>
                    <a:pt x="908" y="1171"/>
                    <a:pt x="909" y="1171"/>
                  </a:cubicBezTo>
                  <a:cubicBezTo>
                    <a:pt x="911" y="1172"/>
                    <a:pt x="911" y="1173"/>
                    <a:pt x="911" y="1174"/>
                  </a:cubicBezTo>
                  <a:cubicBezTo>
                    <a:pt x="911" y="1175"/>
                    <a:pt x="912" y="1177"/>
                    <a:pt x="913" y="1178"/>
                  </a:cubicBezTo>
                  <a:cubicBezTo>
                    <a:pt x="914" y="1179"/>
                    <a:pt x="915" y="1179"/>
                    <a:pt x="916" y="1179"/>
                  </a:cubicBezTo>
                  <a:cubicBezTo>
                    <a:pt x="916" y="1179"/>
                    <a:pt x="917" y="1179"/>
                    <a:pt x="917" y="1179"/>
                  </a:cubicBezTo>
                  <a:cubicBezTo>
                    <a:pt x="918" y="1179"/>
                    <a:pt x="918" y="1183"/>
                    <a:pt x="919" y="1185"/>
                  </a:cubicBezTo>
                  <a:cubicBezTo>
                    <a:pt x="919" y="1188"/>
                    <a:pt x="920" y="1190"/>
                    <a:pt x="921" y="1192"/>
                  </a:cubicBezTo>
                  <a:cubicBezTo>
                    <a:pt x="922" y="1193"/>
                    <a:pt x="923" y="1193"/>
                    <a:pt x="923" y="1194"/>
                  </a:cubicBezTo>
                  <a:cubicBezTo>
                    <a:pt x="924" y="1194"/>
                    <a:pt x="925" y="1195"/>
                    <a:pt x="925" y="1194"/>
                  </a:cubicBezTo>
                  <a:cubicBezTo>
                    <a:pt x="925" y="1195"/>
                    <a:pt x="924" y="1195"/>
                    <a:pt x="924" y="1195"/>
                  </a:cubicBezTo>
                  <a:cubicBezTo>
                    <a:pt x="924" y="1196"/>
                    <a:pt x="923" y="1198"/>
                    <a:pt x="924" y="1199"/>
                  </a:cubicBezTo>
                  <a:cubicBezTo>
                    <a:pt x="926" y="1202"/>
                    <a:pt x="929" y="1201"/>
                    <a:pt x="931" y="1201"/>
                  </a:cubicBezTo>
                  <a:cubicBezTo>
                    <a:pt x="932" y="1200"/>
                    <a:pt x="933" y="1200"/>
                    <a:pt x="933" y="1200"/>
                  </a:cubicBezTo>
                  <a:cubicBezTo>
                    <a:pt x="934" y="1200"/>
                    <a:pt x="935" y="1201"/>
                    <a:pt x="937" y="1202"/>
                  </a:cubicBezTo>
                  <a:cubicBezTo>
                    <a:pt x="937" y="1202"/>
                    <a:pt x="938" y="1203"/>
                    <a:pt x="939" y="1203"/>
                  </a:cubicBezTo>
                  <a:cubicBezTo>
                    <a:pt x="940" y="1203"/>
                    <a:pt x="942" y="1204"/>
                    <a:pt x="943" y="1204"/>
                  </a:cubicBezTo>
                  <a:cubicBezTo>
                    <a:pt x="946" y="1205"/>
                    <a:pt x="949" y="1206"/>
                    <a:pt x="951" y="1208"/>
                  </a:cubicBezTo>
                  <a:cubicBezTo>
                    <a:pt x="953" y="1208"/>
                    <a:pt x="954" y="1209"/>
                    <a:pt x="955" y="1210"/>
                  </a:cubicBezTo>
                  <a:cubicBezTo>
                    <a:pt x="957" y="1211"/>
                    <a:pt x="959" y="1213"/>
                    <a:pt x="961" y="1214"/>
                  </a:cubicBezTo>
                  <a:cubicBezTo>
                    <a:pt x="963" y="1214"/>
                    <a:pt x="965" y="1214"/>
                    <a:pt x="967" y="1214"/>
                  </a:cubicBezTo>
                  <a:cubicBezTo>
                    <a:pt x="968" y="1214"/>
                    <a:pt x="970" y="1215"/>
                    <a:pt x="970" y="1215"/>
                  </a:cubicBezTo>
                  <a:cubicBezTo>
                    <a:pt x="971" y="1216"/>
                    <a:pt x="971" y="1216"/>
                    <a:pt x="971" y="1216"/>
                  </a:cubicBezTo>
                  <a:cubicBezTo>
                    <a:pt x="972" y="1216"/>
                    <a:pt x="972" y="1216"/>
                    <a:pt x="972" y="1216"/>
                  </a:cubicBezTo>
                  <a:cubicBezTo>
                    <a:pt x="974" y="1217"/>
                    <a:pt x="977" y="1216"/>
                    <a:pt x="980" y="1216"/>
                  </a:cubicBezTo>
                  <a:cubicBezTo>
                    <a:pt x="982" y="1215"/>
                    <a:pt x="984" y="1215"/>
                    <a:pt x="985" y="1215"/>
                  </a:cubicBezTo>
                  <a:cubicBezTo>
                    <a:pt x="987" y="1215"/>
                    <a:pt x="992" y="1218"/>
                    <a:pt x="995" y="1220"/>
                  </a:cubicBezTo>
                  <a:cubicBezTo>
                    <a:pt x="1000" y="1223"/>
                    <a:pt x="1002" y="1225"/>
                    <a:pt x="1004" y="1225"/>
                  </a:cubicBezTo>
                  <a:cubicBezTo>
                    <a:pt x="1004" y="1225"/>
                    <a:pt x="1005" y="1225"/>
                    <a:pt x="1005" y="1225"/>
                  </a:cubicBezTo>
                  <a:cubicBezTo>
                    <a:pt x="1007" y="1224"/>
                    <a:pt x="1007" y="1222"/>
                    <a:pt x="1007" y="1220"/>
                  </a:cubicBezTo>
                  <a:cubicBezTo>
                    <a:pt x="1007" y="1220"/>
                    <a:pt x="1007" y="1220"/>
                    <a:pt x="1007" y="1220"/>
                  </a:cubicBezTo>
                  <a:cubicBezTo>
                    <a:pt x="1008" y="1220"/>
                    <a:pt x="1012" y="1219"/>
                    <a:pt x="1013" y="1219"/>
                  </a:cubicBezTo>
                  <a:cubicBezTo>
                    <a:pt x="1014" y="1219"/>
                    <a:pt x="1015" y="1218"/>
                    <a:pt x="1015" y="1218"/>
                  </a:cubicBezTo>
                  <a:cubicBezTo>
                    <a:pt x="1017" y="1218"/>
                    <a:pt x="1017" y="1218"/>
                    <a:pt x="1017" y="1218"/>
                  </a:cubicBezTo>
                  <a:cubicBezTo>
                    <a:pt x="1016" y="1216"/>
                    <a:pt x="1016" y="1216"/>
                    <a:pt x="1016" y="1216"/>
                  </a:cubicBezTo>
                  <a:cubicBezTo>
                    <a:pt x="1016" y="1215"/>
                    <a:pt x="1016" y="1213"/>
                    <a:pt x="1014" y="1212"/>
                  </a:cubicBezTo>
                  <a:cubicBezTo>
                    <a:pt x="1014" y="1212"/>
                    <a:pt x="1013" y="1212"/>
                    <a:pt x="1013" y="1212"/>
                  </a:cubicBezTo>
                  <a:cubicBezTo>
                    <a:pt x="1013" y="1212"/>
                    <a:pt x="1013" y="1211"/>
                    <a:pt x="1012" y="1210"/>
                  </a:cubicBezTo>
                  <a:cubicBezTo>
                    <a:pt x="1011" y="1209"/>
                    <a:pt x="1010" y="1209"/>
                    <a:pt x="1009" y="1209"/>
                  </a:cubicBezTo>
                  <a:cubicBezTo>
                    <a:pt x="1009" y="1209"/>
                    <a:pt x="1009" y="1209"/>
                    <a:pt x="1008" y="1209"/>
                  </a:cubicBezTo>
                  <a:cubicBezTo>
                    <a:pt x="1008" y="1209"/>
                    <a:pt x="1007" y="1206"/>
                    <a:pt x="1007" y="1205"/>
                  </a:cubicBezTo>
                  <a:cubicBezTo>
                    <a:pt x="1008" y="1204"/>
                    <a:pt x="1008" y="1203"/>
                    <a:pt x="1008" y="1202"/>
                  </a:cubicBezTo>
                  <a:cubicBezTo>
                    <a:pt x="1008" y="1202"/>
                    <a:pt x="1007" y="1201"/>
                    <a:pt x="1007" y="1201"/>
                  </a:cubicBezTo>
                  <a:cubicBezTo>
                    <a:pt x="1006" y="1201"/>
                    <a:pt x="1006" y="1201"/>
                    <a:pt x="1006" y="1201"/>
                  </a:cubicBezTo>
                  <a:cubicBezTo>
                    <a:pt x="1006" y="1200"/>
                    <a:pt x="1006" y="1199"/>
                    <a:pt x="1005" y="1198"/>
                  </a:cubicBezTo>
                  <a:cubicBezTo>
                    <a:pt x="1005" y="1198"/>
                    <a:pt x="1004" y="1197"/>
                    <a:pt x="1004" y="1197"/>
                  </a:cubicBezTo>
                  <a:cubicBezTo>
                    <a:pt x="1003" y="1197"/>
                    <a:pt x="1003" y="1197"/>
                    <a:pt x="1003" y="1197"/>
                  </a:cubicBezTo>
                  <a:cubicBezTo>
                    <a:pt x="1003" y="1196"/>
                    <a:pt x="1003" y="1196"/>
                    <a:pt x="1002" y="1195"/>
                  </a:cubicBezTo>
                  <a:cubicBezTo>
                    <a:pt x="1002" y="1195"/>
                    <a:pt x="1002" y="1195"/>
                    <a:pt x="1002" y="1195"/>
                  </a:cubicBezTo>
                  <a:cubicBezTo>
                    <a:pt x="1001" y="1195"/>
                    <a:pt x="1001" y="1195"/>
                    <a:pt x="1001" y="1195"/>
                  </a:cubicBezTo>
                  <a:cubicBezTo>
                    <a:pt x="1001" y="1195"/>
                    <a:pt x="1001" y="1195"/>
                    <a:pt x="1001" y="1195"/>
                  </a:cubicBezTo>
                  <a:cubicBezTo>
                    <a:pt x="1001" y="1194"/>
                    <a:pt x="1001" y="1194"/>
                    <a:pt x="1002" y="1193"/>
                  </a:cubicBezTo>
                  <a:cubicBezTo>
                    <a:pt x="1002" y="1193"/>
                    <a:pt x="1003" y="1191"/>
                    <a:pt x="1003" y="1190"/>
                  </a:cubicBezTo>
                  <a:cubicBezTo>
                    <a:pt x="1003" y="1190"/>
                    <a:pt x="1001" y="1180"/>
                    <a:pt x="998" y="1178"/>
                  </a:cubicBezTo>
                  <a:cubicBezTo>
                    <a:pt x="999" y="1177"/>
                    <a:pt x="999" y="1177"/>
                    <a:pt x="999" y="1176"/>
                  </a:cubicBezTo>
                  <a:cubicBezTo>
                    <a:pt x="1000" y="1175"/>
                    <a:pt x="998" y="1174"/>
                    <a:pt x="997" y="1173"/>
                  </a:cubicBezTo>
                  <a:cubicBezTo>
                    <a:pt x="996" y="1172"/>
                    <a:pt x="996" y="1172"/>
                    <a:pt x="995" y="1171"/>
                  </a:cubicBezTo>
                  <a:cubicBezTo>
                    <a:pt x="996" y="1171"/>
                    <a:pt x="997" y="1172"/>
                    <a:pt x="998" y="1171"/>
                  </a:cubicBezTo>
                  <a:cubicBezTo>
                    <a:pt x="999" y="1171"/>
                    <a:pt x="999" y="1170"/>
                    <a:pt x="1000" y="1169"/>
                  </a:cubicBezTo>
                  <a:cubicBezTo>
                    <a:pt x="1000" y="1168"/>
                    <a:pt x="1000" y="1167"/>
                    <a:pt x="999" y="1166"/>
                  </a:cubicBezTo>
                  <a:cubicBezTo>
                    <a:pt x="999" y="1166"/>
                    <a:pt x="1000" y="1166"/>
                    <a:pt x="1000" y="1165"/>
                  </a:cubicBezTo>
                  <a:cubicBezTo>
                    <a:pt x="1001" y="1165"/>
                    <a:pt x="1001" y="1158"/>
                    <a:pt x="1001" y="1158"/>
                  </a:cubicBezTo>
                  <a:cubicBezTo>
                    <a:pt x="1001" y="1157"/>
                    <a:pt x="1000" y="1157"/>
                    <a:pt x="1000" y="1157"/>
                  </a:cubicBezTo>
                  <a:cubicBezTo>
                    <a:pt x="1001" y="1156"/>
                    <a:pt x="1001" y="1156"/>
                    <a:pt x="1002" y="1155"/>
                  </a:cubicBezTo>
                  <a:cubicBezTo>
                    <a:pt x="1003" y="1154"/>
                    <a:pt x="1004" y="1151"/>
                    <a:pt x="1005" y="1147"/>
                  </a:cubicBezTo>
                  <a:cubicBezTo>
                    <a:pt x="1006" y="1144"/>
                    <a:pt x="1006" y="1142"/>
                    <a:pt x="1007" y="1141"/>
                  </a:cubicBezTo>
                  <a:cubicBezTo>
                    <a:pt x="1007" y="1141"/>
                    <a:pt x="1007" y="1141"/>
                    <a:pt x="1007" y="1141"/>
                  </a:cubicBezTo>
                  <a:cubicBezTo>
                    <a:pt x="1008" y="1138"/>
                    <a:pt x="1009" y="1137"/>
                    <a:pt x="1008" y="1136"/>
                  </a:cubicBezTo>
                  <a:cubicBezTo>
                    <a:pt x="1008" y="1135"/>
                    <a:pt x="1006" y="1135"/>
                    <a:pt x="1005" y="1135"/>
                  </a:cubicBezTo>
                  <a:cubicBezTo>
                    <a:pt x="1005" y="1135"/>
                    <a:pt x="1005" y="1135"/>
                    <a:pt x="1005" y="1135"/>
                  </a:cubicBezTo>
                  <a:cubicBezTo>
                    <a:pt x="1004" y="1135"/>
                    <a:pt x="1004" y="1134"/>
                    <a:pt x="1003" y="1133"/>
                  </a:cubicBezTo>
                  <a:cubicBezTo>
                    <a:pt x="1002" y="1133"/>
                    <a:pt x="1002" y="1133"/>
                    <a:pt x="1002" y="1132"/>
                  </a:cubicBezTo>
                  <a:cubicBezTo>
                    <a:pt x="1002" y="1132"/>
                    <a:pt x="1002" y="1132"/>
                    <a:pt x="1002" y="1132"/>
                  </a:cubicBezTo>
                  <a:cubicBezTo>
                    <a:pt x="1003" y="1132"/>
                    <a:pt x="1004" y="1131"/>
                    <a:pt x="1005" y="1131"/>
                  </a:cubicBezTo>
                  <a:cubicBezTo>
                    <a:pt x="1005" y="1130"/>
                    <a:pt x="1006" y="1130"/>
                    <a:pt x="1006" y="1130"/>
                  </a:cubicBezTo>
                  <a:cubicBezTo>
                    <a:pt x="1006" y="1130"/>
                    <a:pt x="1006" y="1130"/>
                    <a:pt x="1006" y="1130"/>
                  </a:cubicBezTo>
                  <a:cubicBezTo>
                    <a:pt x="1006" y="1132"/>
                    <a:pt x="1007" y="1133"/>
                    <a:pt x="1009" y="1133"/>
                  </a:cubicBezTo>
                  <a:cubicBezTo>
                    <a:pt x="1010" y="1133"/>
                    <a:pt x="1011" y="1132"/>
                    <a:pt x="1013" y="1127"/>
                  </a:cubicBezTo>
                  <a:cubicBezTo>
                    <a:pt x="1013" y="1127"/>
                    <a:pt x="1014" y="1126"/>
                    <a:pt x="1014" y="1126"/>
                  </a:cubicBezTo>
                  <a:cubicBezTo>
                    <a:pt x="1014" y="1126"/>
                    <a:pt x="1015" y="1125"/>
                    <a:pt x="1015" y="1125"/>
                  </a:cubicBezTo>
                  <a:cubicBezTo>
                    <a:pt x="1016" y="1124"/>
                    <a:pt x="1018" y="1123"/>
                    <a:pt x="1018" y="1122"/>
                  </a:cubicBezTo>
                  <a:cubicBezTo>
                    <a:pt x="1018" y="1121"/>
                    <a:pt x="1018" y="1120"/>
                    <a:pt x="1018" y="1120"/>
                  </a:cubicBezTo>
                  <a:cubicBezTo>
                    <a:pt x="1018" y="1120"/>
                    <a:pt x="1018" y="1119"/>
                    <a:pt x="1018" y="1119"/>
                  </a:cubicBezTo>
                  <a:cubicBezTo>
                    <a:pt x="1018" y="1119"/>
                    <a:pt x="1018" y="1119"/>
                    <a:pt x="1018" y="1119"/>
                  </a:cubicBezTo>
                  <a:cubicBezTo>
                    <a:pt x="1018" y="1119"/>
                    <a:pt x="1019" y="1119"/>
                    <a:pt x="1019" y="1119"/>
                  </a:cubicBezTo>
                  <a:cubicBezTo>
                    <a:pt x="1020" y="1118"/>
                    <a:pt x="1020" y="1118"/>
                    <a:pt x="1020" y="1118"/>
                  </a:cubicBezTo>
                  <a:cubicBezTo>
                    <a:pt x="1021" y="1118"/>
                    <a:pt x="1021" y="1118"/>
                    <a:pt x="1021" y="1118"/>
                  </a:cubicBezTo>
                  <a:cubicBezTo>
                    <a:pt x="1022" y="1118"/>
                    <a:pt x="1022" y="1118"/>
                    <a:pt x="1022" y="1118"/>
                  </a:cubicBezTo>
                  <a:cubicBezTo>
                    <a:pt x="1023" y="1118"/>
                    <a:pt x="1028" y="1114"/>
                    <a:pt x="1028" y="1112"/>
                  </a:cubicBezTo>
                  <a:cubicBezTo>
                    <a:pt x="1028" y="1111"/>
                    <a:pt x="1028" y="1110"/>
                    <a:pt x="1027" y="1109"/>
                  </a:cubicBezTo>
                  <a:cubicBezTo>
                    <a:pt x="1027" y="1109"/>
                    <a:pt x="1027" y="1109"/>
                    <a:pt x="1027" y="1109"/>
                  </a:cubicBezTo>
                  <a:cubicBezTo>
                    <a:pt x="1027" y="1109"/>
                    <a:pt x="1027" y="1108"/>
                    <a:pt x="1027" y="1108"/>
                  </a:cubicBezTo>
                  <a:cubicBezTo>
                    <a:pt x="1028" y="1107"/>
                    <a:pt x="1028" y="1106"/>
                    <a:pt x="1028" y="1105"/>
                  </a:cubicBezTo>
                  <a:cubicBezTo>
                    <a:pt x="1028" y="1105"/>
                    <a:pt x="1027" y="1104"/>
                    <a:pt x="1027" y="1104"/>
                  </a:cubicBezTo>
                  <a:cubicBezTo>
                    <a:pt x="1027" y="1104"/>
                    <a:pt x="1027" y="1104"/>
                    <a:pt x="1027" y="1104"/>
                  </a:cubicBezTo>
                  <a:cubicBezTo>
                    <a:pt x="1027" y="1104"/>
                    <a:pt x="1028" y="1104"/>
                    <a:pt x="1028" y="1104"/>
                  </a:cubicBezTo>
                  <a:cubicBezTo>
                    <a:pt x="1028" y="1104"/>
                    <a:pt x="1028" y="1104"/>
                    <a:pt x="1028" y="1104"/>
                  </a:cubicBezTo>
                  <a:cubicBezTo>
                    <a:pt x="1028" y="1105"/>
                    <a:pt x="1028" y="1105"/>
                    <a:pt x="1028" y="1105"/>
                  </a:cubicBezTo>
                  <a:cubicBezTo>
                    <a:pt x="1028" y="1106"/>
                    <a:pt x="1028" y="1107"/>
                    <a:pt x="1029" y="1108"/>
                  </a:cubicBezTo>
                  <a:cubicBezTo>
                    <a:pt x="1029" y="1108"/>
                    <a:pt x="1030" y="1109"/>
                    <a:pt x="1031" y="1109"/>
                  </a:cubicBezTo>
                  <a:cubicBezTo>
                    <a:pt x="1031" y="1109"/>
                    <a:pt x="1031" y="1109"/>
                    <a:pt x="1031" y="1109"/>
                  </a:cubicBezTo>
                  <a:cubicBezTo>
                    <a:pt x="1034" y="1109"/>
                    <a:pt x="1043" y="1104"/>
                    <a:pt x="1044" y="1102"/>
                  </a:cubicBezTo>
                  <a:cubicBezTo>
                    <a:pt x="1045" y="1101"/>
                    <a:pt x="1045" y="1101"/>
                    <a:pt x="1045" y="1101"/>
                  </a:cubicBezTo>
                  <a:cubicBezTo>
                    <a:pt x="1044" y="1100"/>
                    <a:pt x="1044" y="1100"/>
                    <a:pt x="1044" y="1100"/>
                  </a:cubicBezTo>
                  <a:cubicBezTo>
                    <a:pt x="1044" y="1099"/>
                    <a:pt x="1041" y="1098"/>
                    <a:pt x="1040" y="1097"/>
                  </a:cubicBezTo>
                  <a:cubicBezTo>
                    <a:pt x="1040" y="1097"/>
                    <a:pt x="1040" y="1097"/>
                    <a:pt x="1040" y="1097"/>
                  </a:cubicBezTo>
                  <a:cubicBezTo>
                    <a:pt x="1041" y="1096"/>
                    <a:pt x="1044" y="1095"/>
                    <a:pt x="1044" y="1095"/>
                  </a:cubicBezTo>
                  <a:cubicBezTo>
                    <a:pt x="1044" y="1094"/>
                    <a:pt x="1044" y="1094"/>
                    <a:pt x="1044" y="1094"/>
                  </a:cubicBezTo>
                  <a:cubicBezTo>
                    <a:pt x="1046" y="1094"/>
                    <a:pt x="1047" y="1093"/>
                    <a:pt x="1048" y="1092"/>
                  </a:cubicBezTo>
                  <a:cubicBezTo>
                    <a:pt x="1048" y="1092"/>
                    <a:pt x="1049" y="1092"/>
                    <a:pt x="1049" y="1092"/>
                  </a:cubicBezTo>
                  <a:cubicBezTo>
                    <a:pt x="1049" y="1092"/>
                    <a:pt x="1049" y="1092"/>
                    <a:pt x="1049" y="1093"/>
                  </a:cubicBezTo>
                  <a:cubicBezTo>
                    <a:pt x="1049" y="1093"/>
                    <a:pt x="1049" y="1093"/>
                    <a:pt x="1049" y="1093"/>
                  </a:cubicBezTo>
                  <a:cubicBezTo>
                    <a:pt x="1049" y="1093"/>
                    <a:pt x="1049" y="1094"/>
                    <a:pt x="1049" y="1094"/>
                  </a:cubicBezTo>
                  <a:cubicBezTo>
                    <a:pt x="1049" y="1095"/>
                    <a:pt x="1049" y="1095"/>
                    <a:pt x="1049" y="1095"/>
                  </a:cubicBezTo>
                  <a:cubicBezTo>
                    <a:pt x="1050" y="1096"/>
                    <a:pt x="1050" y="1096"/>
                    <a:pt x="1050" y="1096"/>
                  </a:cubicBezTo>
                  <a:cubicBezTo>
                    <a:pt x="1051" y="1096"/>
                    <a:pt x="1052" y="1096"/>
                    <a:pt x="1053" y="1095"/>
                  </a:cubicBezTo>
                  <a:cubicBezTo>
                    <a:pt x="1051" y="1096"/>
                    <a:pt x="1051" y="1097"/>
                    <a:pt x="1051" y="1098"/>
                  </a:cubicBezTo>
                  <a:cubicBezTo>
                    <a:pt x="1052" y="1099"/>
                    <a:pt x="1052" y="1099"/>
                    <a:pt x="1052" y="1099"/>
                  </a:cubicBezTo>
                  <a:cubicBezTo>
                    <a:pt x="1053" y="1099"/>
                    <a:pt x="1053" y="1099"/>
                    <a:pt x="1053" y="1099"/>
                  </a:cubicBezTo>
                  <a:cubicBezTo>
                    <a:pt x="1056" y="1098"/>
                    <a:pt x="1058" y="1097"/>
                    <a:pt x="1061" y="1095"/>
                  </a:cubicBezTo>
                  <a:cubicBezTo>
                    <a:pt x="1063" y="1094"/>
                    <a:pt x="1065" y="1093"/>
                    <a:pt x="1067" y="1092"/>
                  </a:cubicBezTo>
                  <a:cubicBezTo>
                    <a:pt x="1069" y="1091"/>
                    <a:pt x="1070" y="1090"/>
                    <a:pt x="1071" y="1089"/>
                  </a:cubicBezTo>
                  <a:cubicBezTo>
                    <a:pt x="1071" y="1088"/>
                    <a:pt x="1071" y="1088"/>
                    <a:pt x="1071" y="1088"/>
                  </a:cubicBezTo>
                  <a:cubicBezTo>
                    <a:pt x="1071" y="1088"/>
                    <a:pt x="1071" y="1088"/>
                    <a:pt x="1071" y="1088"/>
                  </a:cubicBezTo>
                  <a:cubicBezTo>
                    <a:pt x="1072" y="1088"/>
                    <a:pt x="1073" y="1088"/>
                    <a:pt x="1074" y="1088"/>
                  </a:cubicBezTo>
                  <a:cubicBezTo>
                    <a:pt x="1078" y="1086"/>
                    <a:pt x="1082" y="1083"/>
                    <a:pt x="1086" y="1081"/>
                  </a:cubicBezTo>
                  <a:cubicBezTo>
                    <a:pt x="1088" y="1080"/>
                    <a:pt x="1088" y="1080"/>
                    <a:pt x="1088" y="1080"/>
                  </a:cubicBezTo>
                  <a:cubicBezTo>
                    <a:pt x="1088" y="1080"/>
                    <a:pt x="1098" y="1072"/>
                    <a:pt x="1098" y="1070"/>
                  </a:cubicBezTo>
                  <a:cubicBezTo>
                    <a:pt x="1098" y="1070"/>
                    <a:pt x="1098" y="1067"/>
                    <a:pt x="1097" y="1065"/>
                  </a:cubicBezTo>
                  <a:cubicBezTo>
                    <a:pt x="1099" y="1065"/>
                    <a:pt x="1101" y="1063"/>
                    <a:pt x="1102" y="1063"/>
                  </a:cubicBezTo>
                  <a:cubicBezTo>
                    <a:pt x="1102" y="1062"/>
                    <a:pt x="1103" y="1061"/>
                    <a:pt x="1103" y="1060"/>
                  </a:cubicBezTo>
                  <a:cubicBezTo>
                    <a:pt x="1103" y="1060"/>
                    <a:pt x="1103" y="1059"/>
                    <a:pt x="1104" y="1059"/>
                  </a:cubicBezTo>
                  <a:cubicBezTo>
                    <a:pt x="1104" y="1059"/>
                    <a:pt x="1104" y="1059"/>
                    <a:pt x="1104" y="1059"/>
                  </a:cubicBezTo>
                  <a:cubicBezTo>
                    <a:pt x="1105" y="1059"/>
                    <a:pt x="1107" y="1059"/>
                    <a:pt x="1107" y="1057"/>
                  </a:cubicBezTo>
                  <a:cubicBezTo>
                    <a:pt x="1108" y="1057"/>
                    <a:pt x="1108" y="1057"/>
                    <a:pt x="1108" y="1057"/>
                  </a:cubicBezTo>
                  <a:cubicBezTo>
                    <a:pt x="1107" y="1056"/>
                    <a:pt x="1107" y="1056"/>
                    <a:pt x="1107" y="1056"/>
                  </a:cubicBezTo>
                  <a:cubicBezTo>
                    <a:pt x="1109" y="1056"/>
                    <a:pt x="1109" y="1056"/>
                    <a:pt x="1109" y="1056"/>
                  </a:cubicBezTo>
                  <a:cubicBezTo>
                    <a:pt x="1109" y="1055"/>
                    <a:pt x="1109" y="1055"/>
                    <a:pt x="1109" y="1055"/>
                  </a:cubicBezTo>
                  <a:cubicBezTo>
                    <a:pt x="1109" y="1055"/>
                    <a:pt x="1110" y="1055"/>
                    <a:pt x="1110" y="1055"/>
                  </a:cubicBezTo>
                  <a:cubicBezTo>
                    <a:pt x="1111" y="1057"/>
                    <a:pt x="1114" y="1055"/>
                    <a:pt x="1116" y="1052"/>
                  </a:cubicBezTo>
                  <a:cubicBezTo>
                    <a:pt x="1117" y="1052"/>
                    <a:pt x="1117" y="1051"/>
                    <a:pt x="1117" y="1051"/>
                  </a:cubicBezTo>
                  <a:cubicBezTo>
                    <a:pt x="1119" y="1050"/>
                    <a:pt x="1121" y="1049"/>
                    <a:pt x="1123" y="1048"/>
                  </a:cubicBezTo>
                  <a:cubicBezTo>
                    <a:pt x="1124" y="1048"/>
                    <a:pt x="1125" y="1047"/>
                    <a:pt x="1126" y="1047"/>
                  </a:cubicBezTo>
                  <a:cubicBezTo>
                    <a:pt x="1128" y="1046"/>
                    <a:pt x="1129" y="1045"/>
                    <a:pt x="1131" y="1044"/>
                  </a:cubicBezTo>
                  <a:cubicBezTo>
                    <a:pt x="1135" y="1042"/>
                    <a:pt x="1138" y="1040"/>
                    <a:pt x="1142" y="1039"/>
                  </a:cubicBezTo>
                  <a:cubicBezTo>
                    <a:pt x="1142" y="1039"/>
                    <a:pt x="1143" y="1039"/>
                    <a:pt x="1144" y="1039"/>
                  </a:cubicBezTo>
                  <a:cubicBezTo>
                    <a:pt x="1146" y="1039"/>
                    <a:pt x="1148" y="1039"/>
                    <a:pt x="1150" y="1038"/>
                  </a:cubicBezTo>
                  <a:cubicBezTo>
                    <a:pt x="1150" y="1038"/>
                    <a:pt x="1150" y="1038"/>
                    <a:pt x="1150" y="1037"/>
                  </a:cubicBezTo>
                  <a:cubicBezTo>
                    <a:pt x="1150" y="1037"/>
                    <a:pt x="1150" y="1037"/>
                    <a:pt x="1150" y="1037"/>
                  </a:cubicBezTo>
                  <a:cubicBezTo>
                    <a:pt x="1152" y="1038"/>
                    <a:pt x="1153" y="1036"/>
                    <a:pt x="1154" y="1035"/>
                  </a:cubicBezTo>
                  <a:cubicBezTo>
                    <a:pt x="1155" y="1035"/>
                    <a:pt x="1156" y="1034"/>
                    <a:pt x="1156" y="1034"/>
                  </a:cubicBezTo>
                  <a:cubicBezTo>
                    <a:pt x="1160" y="1032"/>
                    <a:pt x="1171" y="1031"/>
                    <a:pt x="1176" y="1032"/>
                  </a:cubicBezTo>
                  <a:cubicBezTo>
                    <a:pt x="1181" y="1032"/>
                    <a:pt x="1185" y="1033"/>
                    <a:pt x="1190" y="1035"/>
                  </a:cubicBezTo>
                  <a:cubicBezTo>
                    <a:pt x="1193" y="1036"/>
                    <a:pt x="1197" y="1037"/>
                    <a:pt x="1200" y="1038"/>
                  </a:cubicBezTo>
                  <a:cubicBezTo>
                    <a:pt x="1202" y="1038"/>
                    <a:pt x="1205" y="1039"/>
                    <a:pt x="1208" y="1039"/>
                  </a:cubicBezTo>
                  <a:cubicBezTo>
                    <a:pt x="1209" y="1039"/>
                    <a:pt x="1210" y="1039"/>
                    <a:pt x="1211" y="1039"/>
                  </a:cubicBezTo>
                  <a:cubicBezTo>
                    <a:pt x="1211" y="1039"/>
                    <a:pt x="1212" y="1039"/>
                    <a:pt x="1213" y="1039"/>
                  </a:cubicBezTo>
                  <a:cubicBezTo>
                    <a:pt x="1215" y="1039"/>
                    <a:pt x="1217" y="1040"/>
                    <a:pt x="1218" y="1039"/>
                  </a:cubicBezTo>
                  <a:cubicBezTo>
                    <a:pt x="1219" y="1039"/>
                    <a:pt x="1220" y="1038"/>
                    <a:pt x="1221" y="1038"/>
                  </a:cubicBezTo>
                  <a:cubicBezTo>
                    <a:pt x="1222" y="1037"/>
                    <a:pt x="1222" y="1037"/>
                    <a:pt x="1222" y="1037"/>
                  </a:cubicBezTo>
                  <a:cubicBezTo>
                    <a:pt x="1223" y="1036"/>
                    <a:pt x="1223" y="1036"/>
                    <a:pt x="1224" y="1037"/>
                  </a:cubicBezTo>
                  <a:cubicBezTo>
                    <a:pt x="1225" y="1037"/>
                    <a:pt x="1226" y="1037"/>
                    <a:pt x="1227" y="1036"/>
                  </a:cubicBezTo>
                  <a:cubicBezTo>
                    <a:pt x="1228" y="1036"/>
                    <a:pt x="1229" y="1035"/>
                    <a:pt x="1230" y="1034"/>
                  </a:cubicBezTo>
                  <a:cubicBezTo>
                    <a:pt x="1230" y="1034"/>
                    <a:pt x="1230" y="1034"/>
                    <a:pt x="1230" y="1033"/>
                  </a:cubicBezTo>
                  <a:cubicBezTo>
                    <a:pt x="1231" y="1032"/>
                    <a:pt x="1231" y="1032"/>
                    <a:pt x="1230" y="1031"/>
                  </a:cubicBezTo>
                  <a:cubicBezTo>
                    <a:pt x="1229" y="1030"/>
                    <a:pt x="1228" y="1030"/>
                    <a:pt x="1226" y="1031"/>
                  </a:cubicBezTo>
                  <a:cubicBezTo>
                    <a:pt x="1226" y="1031"/>
                    <a:pt x="1226" y="1031"/>
                    <a:pt x="1226" y="1030"/>
                  </a:cubicBezTo>
                  <a:cubicBezTo>
                    <a:pt x="1226" y="1030"/>
                    <a:pt x="1227" y="1030"/>
                    <a:pt x="1227" y="1029"/>
                  </a:cubicBezTo>
                  <a:cubicBezTo>
                    <a:pt x="1227" y="1028"/>
                    <a:pt x="1227" y="1028"/>
                    <a:pt x="1227" y="1028"/>
                  </a:cubicBezTo>
                  <a:cubicBezTo>
                    <a:pt x="1228" y="1027"/>
                    <a:pt x="1231" y="1025"/>
                    <a:pt x="1231" y="1025"/>
                  </a:cubicBezTo>
                  <a:cubicBezTo>
                    <a:pt x="1231" y="1025"/>
                    <a:pt x="1231" y="1025"/>
                    <a:pt x="1231" y="1025"/>
                  </a:cubicBezTo>
                  <a:cubicBezTo>
                    <a:pt x="1231" y="1025"/>
                    <a:pt x="1232" y="1025"/>
                    <a:pt x="1232" y="1025"/>
                  </a:cubicBezTo>
                  <a:cubicBezTo>
                    <a:pt x="1232" y="1025"/>
                    <a:pt x="1232" y="1025"/>
                    <a:pt x="1233" y="1024"/>
                  </a:cubicBezTo>
                  <a:cubicBezTo>
                    <a:pt x="1233" y="1025"/>
                    <a:pt x="1233" y="1026"/>
                    <a:pt x="1233" y="1026"/>
                  </a:cubicBezTo>
                  <a:cubicBezTo>
                    <a:pt x="1233" y="1027"/>
                    <a:pt x="1233" y="1028"/>
                    <a:pt x="1234" y="1029"/>
                  </a:cubicBezTo>
                  <a:cubicBezTo>
                    <a:pt x="1235" y="1030"/>
                    <a:pt x="1236" y="1029"/>
                    <a:pt x="1238" y="1028"/>
                  </a:cubicBezTo>
                  <a:cubicBezTo>
                    <a:pt x="1240" y="1028"/>
                    <a:pt x="1242" y="1027"/>
                    <a:pt x="1244" y="1027"/>
                  </a:cubicBezTo>
                  <a:cubicBezTo>
                    <a:pt x="1244" y="1027"/>
                    <a:pt x="1244" y="1027"/>
                    <a:pt x="1243" y="1027"/>
                  </a:cubicBezTo>
                  <a:cubicBezTo>
                    <a:pt x="1243" y="1028"/>
                    <a:pt x="1243" y="1029"/>
                    <a:pt x="1243" y="1030"/>
                  </a:cubicBezTo>
                  <a:cubicBezTo>
                    <a:pt x="1243" y="1031"/>
                    <a:pt x="1244" y="1031"/>
                    <a:pt x="1245" y="1032"/>
                  </a:cubicBezTo>
                  <a:cubicBezTo>
                    <a:pt x="1246" y="1032"/>
                    <a:pt x="1247" y="1032"/>
                    <a:pt x="1248" y="1032"/>
                  </a:cubicBezTo>
                  <a:cubicBezTo>
                    <a:pt x="1248" y="1032"/>
                    <a:pt x="1248" y="1032"/>
                    <a:pt x="1248" y="1032"/>
                  </a:cubicBezTo>
                  <a:cubicBezTo>
                    <a:pt x="1248" y="1032"/>
                    <a:pt x="1248" y="1033"/>
                    <a:pt x="1248" y="1034"/>
                  </a:cubicBezTo>
                  <a:cubicBezTo>
                    <a:pt x="1248" y="1035"/>
                    <a:pt x="1248" y="1035"/>
                    <a:pt x="1248" y="1035"/>
                  </a:cubicBezTo>
                  <a:cubicBezTo>
                    <a:pt x="1248" y="1036"/>
                    <a:pt x="1248" y="1036"/>
                    <a:pt x="1248" y="1036"/>
                  </a:cubicBezTo>
                  <a:cubicBezTo>
                    <a:pt x="1249" y="1037"/>
                    <a:pt x="1250" y="1036"/>
                    <a:pt x="1252" y="1036"/>
                  </a:cubicBezTo>
                  <a:cubicBezTo>
                    <a:pt x="1253" y="1035"/>
                    <a:pt x="1254" y="1035"/>
                    <a:pt x="1254" y="1035"/>
                  </a:cubicBezTo>
                  <a:cubicBezTo>
                    <a:pt x="1254" y="1035"/>
                    <a:pt x="1255" y="1036"/>
                    <a:pt x="1255" y="1036"/>
                  </a:cubicBezTo>
                  <a:cubicBezTo>
                    <a:pt x="1256" y="1037"/>
                    <a:pt x="1258" y="1038"/>
                    <a:pt x="1260" y="1037"/>
                  </a:cubicBezTo>
                  <a:cubicBezTo>
                    <a:pt x="1261" y="1038"/>
                    <a:pt x="1261" y="1039"/>
                    <a:pt x="1262" y="1039"/>
                  </a:cubicBezTo>
                  <a:cubicBezTo>
                    <a:pt x="1261" y="1040"/>
                    <a:pt x="1261" y="1040"/>
                    <a:pt x="1260" y="1041"/>
                  </a:cubicBezTo>
                  <a:cubicBezTo>
                    <a:pt x="1260" y="1041"/>
                    <a:pt x="1260" y="1041"/>
                    <a:pt x="1260" y="1041"/>
                  </a:cubicBezTo>
                  <a:cubicBezTo>
                    <a:pt x="1259" y="1041"/>
                    <a:pt x="1259" y="1041"/>
                    <a:pt x="1258" y="1042"/>
                  </a:cubicBezTo>
                  <a:cubicBezTo>
                    <a:pt x="1258" y="1042"/>
                    <a:pt x="1257" y="1043"/>
                    <a:pt x="1259" y="1045"/>
                  </a:cubicBezTo>
                  <a:cubicBezTo>
                    <a:pt x="1261" y="1048"/>
                    <a:pt x="1271" y="1051"/>
                    <a:pt x="1273" y="1050"/>
                  </a:cubicBezTo>
                  <a:cubicBezTo>
                    <a:pt x="1273" y="1050"/>
                    <a:pt x="1273" y="1050"/>
                    <a:pt x="1273" y="1050"/>
                  </a:cubicBezTo>
                  <a:cubicBezTo>
                    <a:pt x="1274" y="1050"/>
                    <a:pt x="1275" y="1050"/>
                    <a:pt x="1276" y="1050"/>
                  </a:cubicBezTo>
                  <a:cubicBezTo>
                    <a:pt x="1276" y="1050"/>
                    <a:pt x="1276" y="1050"/>
                    <a:pt x="1277" y="1050"/>
                  </a:cubicBezTo>
                  <a:cubicBezTo>
                    <a:pt x="1277" y="1050"/>
                    <a:pt x="1277" y="1050"/>
                    <a:pt x="1277" y="1050"/>
                  </a:cubicBezTo>
                  <a:cubicBezTo>
                    <a:pt x="1278" y="1051"/>
                    <a:pt x="1279" y="1052"/>
                    <a:pt x="1280" y="1052"/>
                  </a:cubicBezTo>
                  <a:cubicBezTo>
                    <a:pt x="1281" y="1052"/>
                    <a:pt x="1282" y="1051"/>
                    <a:pt x="1283" y="1051"/>
                  </a:cubicBezTo>
                  <a:cubicBezTo>
                    <a:pt x="1284" y="1052"/>
                    <a:pt x="1287" y="1052"/>
                    <a:pt x="1288" y="1051"/>
                  </a:cubicBezTo>
                  <a:cubicBezTo>
                    <a:pt x="1289" y="1051"/>
                    <a:pt x="1290" y="1051"/>
                    <a:pt x="1290" y="1050"/>
                  </a:cubicBezTo>
                  <a:cubicBezTo>
                    <a:pt x="1290" y="1050"/>
                    <a:pt x="1290" y="1050"/>
                    <a:pt x="1291" y="1050"/>
                  </a:cubicBezTo>
                  <a:cubicBezTo>
                    <a:pt x="1292" y="1050"/>
                    <a:pt x="1292" y="1050"/>
                    <a:pt x="1292" y="1050"/>
                  </a:cubicBezTo>
                  <a:cubicBezTo>
                    <a:pt x="1292" y="1049"/>
                    <a:pt x="1292" y="1049"/>
                    <a:pt x="1292" y="1049"/>
                  </a:cubicBezTo>
                  <a:cubicBezTo>
                    <a:pt x="1293" y="1048"/>
                    <a:pt x="1293" y="1047"/>
                    <a:pt x="1292" y="1046"/>
                  </a:cubicBezTo>
                  <a:cubicBezTo>
                    <a:pt x="1292" y="1046"/>
                    <a:pt x="1292" y="1046"/>
                    <a:pt x="1292" y="1046"/>
                  </a:cubicBezTo>
                  <a:cubicBezTo>
                    <a:pt x="1293" y="1046"/>
                    <a:pt x="1293" y="1046"/>
                    <a:pt x="1293" y="1046"/>
                  </a:cubicBezTo>
                  <a:cubicBezTo>
                    <a:pt x="1293" y="1044"/>
                    <a:pt x="1293" y="1044"/>
                    <a:pt x="1293" y="1044"/>
                  </a:cubicBezTo>
                  <a:cubicBezTo>
                    <a:pt x="1294" y="1044"/>
                    <a:pt x="1294" y="1044"/>
                    <a:pt x="1294" y="1043"/>
                  </a:cubicBezTo>
                  <a:cubicBezTo>
                    <a:pt x="1294" y="1043"/>
                    <a:pt x="1294" y="1043"/>
                    <a:pt x="1294" y="1042"/>
                  </a:cubicBezTo>
                  <a:cubicBezTo>
                    <a:pt x="1295" y="1043"/>
                    <a:pt x="1296" y="1043"/>
                    <a:pt x="1297" y="1043"/>
                  </a:cubicBezTo>
                  <a:cubicBezTo>
                    <a:pt x="1298" y="1043"/>
                    <a:pt x="1298" y="1042"/>
                    <a:pt x="1299" y="1041"/>
                  </a:cubicBezTo>
                  <a:cubicBezTo>
                    <a:pt x="1299" y="1042"/>
                    <a:pt x="1299" y="1042"/>
                    <a:pt x="1299" y="1042"/>
                  </a:cubicBezTo>
                  <a:cubicBezTo>
                    <a:pt x="1300" y="1043"/>
                    <a:pt x="1300" y="1043"/>
                    <a:pt x="1300" y="1043"/>
                  </a:cubicBezTo>
                  <a:cubicBezTo>
                    <a:pt x="1301" y="1043"/>
                    <a:pt x="1301" y="1043"/>
                    <a:pt x="1301" y="1043"/>
                  </a:cubicBezTo>
                  <a:cubicBezTo>
                    <a:pt x="1301" y="1043"/>
                    <a:pt x="1302" y="1042"/>
                    <a:pt x="1302" y="1042"/>
                  </a:cubicBezTo>
                  <a:cubicBezTo>
                    <a:pt x="1302" y="1042"/>
                    <a:pt x="1302" y="1042"/>
                    <a:pt x="1303" y="1042"/>
                  </a:cubicBezTo>
                  <a:cubicBezTo>
                    <a:pt x="1303" y="1043"/>
                    <a:pt x="1304" y="1044"/>
                    <a:pt x="1305" y="1044"/>
                  </a:cubicBezTo>
                  <a:cubicBezTo>
                    <a:pt x="1305" y="1045"/>
                    <a:pt x="1305" y="1046"/>
                    <a:pt x="1306" y="1047"/>
                  </a:cubicBezTo>
                  <a:cubicBezTo>
                    <a:pt x="1306" y="1047"/>
                    <a:pt x="1306" y="1047"/>
                    <a:pt x="1306" y="1047"/>
                  </a:cubicBezTo>
                  <a:cubicBezTo>
                    <a:pt x="1306" y="1048"/>
                    <a:pt x="1306" y="1049"/>
                    <a:pt x="1306" y="1049"/>
                  </a:cubicBezTo>
                  <a:cubicBezTo>
                    <a:pt x="1306" y="1051"/>
                    <a:pt x="1306" y="1051"/>
                    <a:pt x="1306" y="1051"/>
                  </a:cubicBezTo>
                  <a:cubicBezTo>
                    <a:pt x="1307" y="1051"/>
                    <a:pt x="1307" y="1051"/>
                    <a:pt x="1307" y="1051"/>
                  </a:cubicBezTo>
                  <a:cubicBezTo>
                    <a:pt x="1308" y="1051"/>
                    <a:pt x="1310" y="1050"/>
                    <a:pt x="1311" y="1049"/>
                  </a:cubicBezTo>
                  <a:cubicBezTo>
                    <a:pt x="1311" y="1049"/>
                    <a:pt x="1311" y="1049"/>
                    <a:pt x="1311" y="1049"/>
                  </a:cubicBezTo>
                  <a:cubicBezTo>
                    <a:pt x="1311" y="1049"/>
                    <a:pt x="1311" y="1049"/>
                    <a:pt x="1311" y="1049"/>
                  </a:cubicBezTo>
                  <a:cubicBezTo>
                    <a:pt x="1311" y="1049"/>
                    <a:pt x="1311" y="1049"/>
                    <a:pt x="1312" y="1049"/>
                  </a:cubicBezTo>
                  <a:cubicBezTo>
                    <a:pt x="1312" y="1048"/>
                    <a:pt x="1313" y="1048"/>
                    <a:pt x="1313" y="1048"/>
                  </a:cubicBezTo>
                  <a:cubicBezTo>
                    <a:pt x="1313" y="1047"/>
                    <a:pt x="1313" y="1047"/>
                    <a:pt x="1313" y="1047"/>
                  </a:cubicBezTo>
                  <a:cubicBezTo>
                    <a:pt x="1315" y="1046"/>
                    <a:pt x="1316" y="1045"/>
                    <a:pt x="1316" y="1044"/>
                  </a:cubicBezTo>
                  <a:cubicBezTo>
                    <a:pt x="1317" y="1044"/>
                    <a:pt x="1317" y="1043"/>
                    <a:pt x="1317" y="1042"/>
                  </a:cubicBezTo>
                  <a:cubicBezTo>
                    <a:pt x="1317" y="1041"/>
                    <a:pt x="1316" y="1040"/>
                    <a:pt x="1315" y="1040"/>
                  </a:cubicBezTo>
                  <a:cubicBezTo>
                    <a:pt x="1315" y="1040"/>
                    <a:pt x="1315" y="1040"/>
                    <a:pt x="1315" y="1040"/>
                  </a:cubicBezTo>
                  <a:cubicBezTo>
                    <a:pt x="1315" y="1040"/>
                    <a:pt x="1315" y="1040"/>
                    <a:pt x="1315" y="1040"/>
                  </a:cubicBezTo>
                  <a:cubicBezTo>
                    <a:pt x="1315" y="1040"/>
                    <a:pt x="1315" y="1040"/>
                    <a:pt x="1316" y="1040"/>
                  </a:cubicBezTo>
                  <a:cubicBezTo>
                    <a:pt x="1316" y="1040"/>
                    <a:pt x="1316" y="1040"/>
                    <a:pt x="1316" y="1040"/>
                  </a:cubicBezTo>
                  <a:cubicBezTo>
                    <a:pt x="1318" y="1038"/>
                    <a:pt x="1318" y="1038"/>
                    <a:pt x="1318" y="1038"/>
                  </a:cubicBezTo>
                  <a:cubicBezTo>
                    <a:pt x="1318" y="1038"/>
                    <a:pt x="1318" y="1038"/>
                    <a:pt x="1318" y="1038"/>
                  </a:cubicBezTo>
                  <a:cubicBezTo>
                    <a:pt x="1318" y="1038"/>
                    <a:pt x="1317" y="1034"/>
                    <a:pt x="1316" y="1031"/>
                  </a:cubicBezTo>
                  <a:cubicBezTo>
                    <a:pt x="1316" y="1031"/>
                    <a:pt x="1317" y="1031"/>
                    <a:pt x="1317" y="1031"/>
                  </a:cubicBezTo>
                  <a:cubicBezTo>
                    <a:pt x="1318" y="1032"/>
                    <a:pt x="1319" y="1031"/>
                    <a:pt x="1320" y="1031"/>
                  </a:cubicBezTo>
                  <a:cubicBezTo>
                    <a:pt x="1320" y="1031"/>
                    <a:pt x="1320" y="1031"/>
                    <a:pt x="1320" y="1031"/>
                  </a:cubicBezTo>
                  <a:cubicBezTo>
                    <a:pt x="1322" y="1033"/>
                    <a:pt x="1322" y="1033"/>
                    <a:pt x="1322" y="1033"/>
                  </a:cubicBezTo>
                  <a:cubicBezTo>
                    <a:pt x="1322" y="1032"/>
                    <a:pt x="1322" y="1032"/>
                    <a:pt x="1322" y="1032"/>
                  </a:cubicBezTo>
                  <a:cubicBezTo>
                    <a:pt x="1322" y="1033"/>
                    <a:pt x="1323" y="1033"/>
                    <a:pt x="1323" y="1033"/>
                  </a:cubicBezTo>
                  <a:cubicBezTo>
                    <a:pt x="1323" y="1033"/>
                    <a:pt x="1324" y="1034"/>
                    <a:pt x="1324" y="1033"/>
                  </a:cubicBezTo>
                  <a:cubicBezTo>
                    <a:pt x="1325" y="1034"/>
                    <a:pt x="1325" y="1034"/>
                    <a:pt x="1325" y="1034"/>
                  </a:cubicBezTo>
                  <a:cubicBezTo>
                    <a:pt x="1324" y="1034"/>
                    <a:pt x="1323" y="1035"/>
                    <a:pt x="1323" y="1037"/>
                  </a:cubicBezTo>
                  <a:cubicBezTo>
                    <a:pt x="1324" y="1038"/>
                    <a:pt x="1324" y="1038"/>
                    <a:pt x="1324" y="1038"/>
                  </a:cubicBezTo>
                  <a:cubicBezTo>
                    <a:pt x="1327" y="1037"/>
                    <a:pt x="1327" y="1037"/>
                    <a:pt x="1327" y="1037"/>
                  </a:cubicBezTo>
                  <a:cubicBezTo>
                    <a:pt x="1328" y="1037"/>
                    <a:pt x="1328" y="1037"/>
                    <a:pt x="1328" y="1038"/>
                  </a:cubicBezTo>
                  <a:cubicBezTo>
                    <a:pt x="1329" y="1038"/>
                    <a:pt x="1330" y="1038"/>
                    <a:pt x="1331" y="1038"/>
                  </a:cubicBezTo>
                  <a:cubicBezTo>
                    <a:pt x="1332" y="1037"/>
                    <a:pt x="1332" y="1037"/>
                    <a:pt x="1332" y="1037"/>
                  </a:cubicBezTo>
                  <a:cubicBezTo>
                    <a:pt x="1332" y="1037"/>
                    <a:pt x="1332" y="1037"/>
                    <a:pt x="1332" y="1037"/>
                  </a:cubicBezTo>
                  <a:cubicBezTo>
                    <a:pt x="1332" y="1038"/>
                    <a:pt x="1332" y="1039"/>
                    <a:pt x="1333" y="1039"/>
                  </a:cubicBezTo>
                  <a:cubicBezTo>
                    <a:pt x="1334" y="1040"/>
                    <a:pt x="1335" y="1040"/>
                    <a:pt x="1336" y="1040"/>
                  </a:cubicBezTo>
                  <a:cubicBezTo>
                    <a:pt x="1337" y="1040"/>
                    <a:pt x="1337" y="1040"/>
                    <a:pt x="1337" y="1040"/>
                  </a:cubicBezTo>
                  <a:cubicBezTo>
                    <a:pt x="1339" y="1041"/>
                    <a:pt x="1339" y="1041"/>
                    <a:pt x="1339" y="1041"/>
                  </a:cubicBezTo>
                  <a:cubicBezTo>
                    <a:pt x="1340" y="1042"/>
                    <a:pt x="1341" y="1042"/>
                    <a:pt x="1342" y="1043"/>
                  </a:cubicBezTo>
                  <a:cubicBezTo>
                    <a:pt x="1342" y="1043"/>
                    <a:pt x="1343" y="1045"/>
                    <a:pt x="1344" y="1046"/>
                  </a:cubicBezTo>
                  <a:cubicBezTo>
                    <a:pt x="1344" y="1046"/>
                    <a:pt x="1344" y="1046"/>
                    <a:pt x="1345" y="1046"/>
                  </a:cubicBezTo>
                  <a:cubicBezTo>
                    <a:pt x="1345" y="1046"/>
                    <a:pt x="1345" y="1046"/>
                    <a:pt x="1345" y="1046"/>
                  </a:cubicBezTo>
                  <a:cubicBezTo>
                    <a:pt x="1345" y="1047"/>
                    <a:pt x="1344" y="1048"/>
                    <a:pt x="1344" y="1048"/>
                  </a:cubicBezTo>
                  <a:cubicBezTo>
                    <a:pt x="1344" y="1049"/>
                    <a:pt x="1343" y="1050"/>
                    <a:pt x="1343" y="1051"/>
                  </a:cubicBezTo>
                  <a:cubicBezTo>
                    <a:pt x="1342" y="1052"/>
                    <a:pt x="1342" y="1052"/>
                    <a:pt x="1342" y="1052"/>
                  </a:cubicBezTo>
                  <a:cubicBezTo>
                    <a:pt x="1344" y="1053"/>
                    <a:pt x="1344" y="1053"/>
                    <a:pt x="1344" y="1053"/>
                  </a:cubicBezTo>
                  <a:cubicBezTo>
                    <a:pt x="1344" y="1053"/>
                    <a:pt x="1344" y="1053"/>
                    <a:pt x="1345" y="1053"/>
                  </a:cubicBezTo>
                  <a:cubicBezTo>
                    <a:pt x="1346" y="1053"/>
                    <a:pt x="1348" y="1051"/>
                    <a:pt x="1348" y="1051"/>
                  </a:cubicBezTo>
                  <a:cubicBezTo>
                    <a:pt x="1348" y="1051"/>
                    <a:pt x="1348" y="1050"/>
                    <a:pt x="1349" y="1050"/>
                  </a:cubicBezTo>
                  <a:cubicBezTo>
                    <a:pt x="1349" y="1048"/>
                    <a:pt x="1350" y="1048"/>
                    <a:pt x="1351" y="1047"/>
                  </a:cubicBezTo>
                  <a:cubicBezTo>
                    <a:pt x="1351" y="1046"/>
                    <a:pt x="1351" y="1046"/>
                    <a:pt x="1352" y="1046"/>
                  </a:cubicBezTo>
                  <a:cubicBezTo>
                    <a:pt x="1353" y="1047"/>
                    <a:pt x="1354" y="1049"/>
                    <a:pt x="1355" y="1049"/>
                  </a:cubicBezTo>
                  <a:cubicBezTo>
                    <a:pt x="1356" y="1049"/>
                    <a:pt x="1357" y="1049"/>
                    <a:pt x="1357" y="1049"/>
                  </a:cubicBezTo>
                  <a:cubicBezTo>
                    <a:pt x="1358" y="1048"/>
                    <a:pt x="1358" y="1048"/>
                    <a:pt x="1358" y="1048"/>
                  </a:cubicBezTo>
                  <a:cubicBezTo>
                    <a:pt x="1358" y="1047"/>
                    <a:pt x="1358" y="1047"/>
                    <a:pt x="1358" y="1047"/>
                  </a:cubicBezTo>
                  <a:cubicBezTo>
                    <a:pt x="1358" y="1046"/>
                    <a:pt x="1358" y="1046"/>
                    <a:pt x="1357" y="1045"/>
                  </a:cubicBezTo>
                  <a:cubicBezTo>
                    <a:pt x="1357" y="1045"/>
                    <a:pt x="1357" y="1045"/>
                    <a:pt x="1357" y="1045"/>
                  </a:cubicBezTo>
                  <a:cubicBezTo>
                    <a:pt x="1357" y="1045"/>
                    <a:pt x="1357" y="1044"/>
                    <a:pt x="1357" y="1044"/>
                  </a:cubicBezTo>
                  <a:cubicBezTo>
                    <a:pt x="1358" y="1044"/>
                    <a:pt x="1358" y="1044"/>
                    <a:pt x="1358" y="1044"/>
                  </a:cubicBezTo>
                  <a:cubicBezTo>
                    <a:pt x="1359" y="1044"/>
                    <a:pt x="1359" y="1044"/>
                    <a:pt x="1359" y="1044"/>
                  </a:cubicBezTo>
                  <a:cubicBezTo>
                    <a:pt x="1359" y="1044"/>
                    <a:pt x="1360" y="1044"/>
                    <a:pt x="1360" y="1044"/>
                  </a:cubicBezTo>
                  <a:cubicBezTo>
                    <a:pt x="1361" y="1044"/>
                    <a:pt x="1361" y="1044"/>
                    <a:pt x="1361" y="1044"/>
                  </a:cubicBezTo>
                  <a:cubicBezTo>
                    <a:pt x="1362" y="1040"/>
                    <a:pt x="1362" y="1040"/>
                    <a:pt x="1362" y="1040"/>
                  </a:cubicBezTo>
                  <a:cubicBezTo>
                    <a:pt x="1362" y="1039"/>
                    <a:pt x="1362" y="1039"/>
                    <a:pt x="1362" y="1039"/>
                  </a:cubicBezTo>
                  <a:cubicBezTo>
                    <a:pt x="1362" y="1039"/>
                    <a:pt x="1362" y="1039"/>
                    <a:pt x="1361" y="1038"/>
                  </a:cubicBezTo>
                  <a:cubicBezTo>
                    <a:pt x="1362" y="1037"/>
                    <a:pt x="1363" y="1037"/>
                    <a:pt x="1362" y="1036"/>
                  </a:cubicBezTo>
                  <a:cubicBezTo>
                    <a:pt x="1362" y="1034"/>
                    <a:pt x="1360" y="1034"/>
                    <a:pt x="1358" y="1034"/>
                  </a:cubicBezTo>
                  <a:cubicBezTo>
                    <a:pt x="1358" y="1034"/>
                    <a:pt x="1357" y="1035"/>
                    <a:pt x="1357" y="1035"/>
                  </a:cubicBezTo>
                  <a:cubicBezTo>
                    <a:pt x="1356" y="1034"/>
                    <a:pt x="1355" y="1033"/>
                    <a:pt x="1355" y="1033"/>
                  </a:cubicBezTo>
                  <a:cubicBezTo>
                    <a:pt x="1354" y="1031"/>
                    <a:pt x="1353" y="1029"/>
                    <a:pt x="1351" y="1029"/>
                  </a:cubicBezTo>
                  <a:cubicBezTo>
                    <a:pt x="1350" y="1029"/>
                    <a:pt x="1350" y="1030"/>
                    <a:pt x="1349" y="1030"/>
                  </a:cubicBezTo>
                  <a:cubicBezTo>
                    <a:pt x="1349" y="1030"/>
                    <a:pt x="1349" y="1030"/>
                    <a:pt x="1349" y="1030"/>
                  </a:cubicBezTo>
                  <a:cubicBezTo>
                    <a:pt x="1348" y="1030"/>
                    <a:pt x="1348" y="1030"/>
                    <a:pt x="1347" y="1030"/>
                  </a:cubicBezTo>
                  <a:cubicBezTo>
                    <a:pt x="1347" y="1028"/>
                    <a:pt x="1347" y="1028"/>
                    <a:pt x="1347" y="1028"/>
                  </a:cubicBezTo>
                  <a:cubicBezTo>
                    <a:pt x="1345" y="1028"/>
                    <a:pt x="1345" y="1028"/>
                    <a:pt x="1345" y="1028"/>
                  </a:cubicBezTo>
                  <a:cubicBezTo>
                    <a:pt x="1344" y="1029"/>
                    <a:pt x="1344" y="1028"/>
                    <a:pt x="1343" y="1028"/>
                  </a:cubicBezTo>
                  <a:cubicBezTo>
                    <a:pt x="1342" y="1028"/>
                    <a:pt x="1341" y="1028"/>
                    <a:pt x="1340" y="1028"/>
                  </a:cubicBezTo>
                  <a:cubicBezTo>
                    <a:pt x="1340" y="1028"/>
                    <a:pt x="1340" y="1028"/>
                    <a:pt x="1339" y="1028"/>
                  </a:cubicBezTo>
                  <a:cubicBezTo>
                    <a:pt x="1339" y="1028"/>
                    <a:pt x="1339" y="1029"/>
                    <a:pt x="1338" y="1029"/>
                  </a:cubicBezTo>
                  <a:cubicBezTo>
                    <a:pt x="1338" y="1029"/>
                    <a:pt x="1338" y="1029"/>
                    <a:pt x="1338" y="1029"/>
                  </a:cubicBezTo>
                  <a:cubicBezTo>
                    <a:pt x="1339" y="1028"/>
                    <a:pt x="1339" y="1027"/>
                    <a:pt x="1338" y="1026"/>
                  </a:cubicBezTo>
                  <a:cubicBezTo>
                    <a:pt x="1337" y="1025"/>
                    <a:pt x="1335" y="1025"/>
                    <a:pt x="1333" y="1025"/>
                  </a:cubicBezTo>
                  <a:cubicBezTo>
                    <a:pt x="1332" y="1025"/>
                    <a:pt x="1331" y="1025"/>
                    <a:pt x="1331" y="1025"/>
                  </a:cubicBezTo>
                  <a:cubicBezTo>
                    <a:pt x="1330" y="1024"/>
                    <a:pt x="1330" y="1023"/>
                    <a:pt x="1329" y="1023"/>
                  </a:cubicBezTo>
                  <a:cubicBezTo>
                    <a:pt x="1331" y="1023"/>
                    <a:pt x="1332" y="1022"/>
                    <a:pt x="1332" y="1022"/>
                  </a:cubicBezTo>
                  <a:cubicBezTo>
                    <a:pt x="1332" y="1021"/>
                    <a:pt x="1332" y="1021"/>
                    <a:pt x="1332" y="1020"/>
                  </a:cubicBezTo>
                  <a:cubicBezTo>
                    <a:pt x="1333" y="1020"/>
                    <a:pt x="1334" y="1020"/>
                    <a:pt x="1334" y="1020"/>
                  </a:cubicBezTo>
                  <a:cubicBezTo>
                    <a:pt x="1335" y="1021"/>
                    <a:pt x="1335" y="1021"/>
                    <a:pt x="1336" y="1021"/>
                  </a:cubicBezTo>
                  <a:cubicBezTo>
                    <a:pt x="1337" y="1021"/>
                    <a:pt x="1337" y="1021"/>
                    <a:pt x="1337" y="1021"/>
                  </a:cubicBezTo>
                  <a:cubicBezTo>
                    <a:pt x="1338" y="1020"/>
                    <a:pt x="1338" y="1020"/>
                    <a:pt x="1338" y="1020"/>
                  </a:cubicBezTo>
                  <a:cubicBezTo>
                    <a:pt x="1338" y="1018"/>
                    <a:pt x="1338" y="1018"/>
                    <a:pt x="1338" y="1018"/>
                  </a:cubicBezTo>
                  <a:cubicBezTo>
                    <a:pt x="1337" y="1018"/>
                    <a:pt x="1337" y="1018"/>
                    <a:pt x="1337" y="1018"/>
                  </a:cubicBezTo>
                  <a:cubicBezTo>
                    <a:pt x="1337" y="1017"/>
                    <a:pt x="1337" y="1017"/>
                    <a:pt x="1337" y="1017"/>
                  </a:cubicBezTo>
                  <a:cubicBezTo>
                    <a:pt x="1337" y="1016"/>
                    <a:pt x="1337" y="1016"/>
                    <a:pt x="1336" y="1016"/>
                  </a:cubicBezTo>
                  <a:cubicBezTo>
                    <a:pt x="1337" y="1015"/>
                    <a:pt x="1337" y="1014"/>
                    <a:pt x="1337" y="1013"/>
                  </a:cubicBezTo>
                  <a:cubicBezTo>
                    <a:pt x="1338" y="1013"/>
                    <a:pt x="1338" y="1014"/>
                    <a:pt x="1338" y="1014"/>
                  </a:cubicBezTo>
                  <a:cubicBezTo>
                    <a:pt x="1339" y="1014"/>
                    <a:pt x="1340" y="1014"/>
                    <a:pt x="1341" y="1014"/>
                  </a:cubicBezTo>
                  <a:cubicBezTo>
                    <a:pt x="1343" y="1014"/>
                    <a:pt x="1343" y="1013"/>
                    <a:pt x="1344" y="1012"/>
                  </a:cubicBezTo>
                  <a:cubicBezTo>
                    <a:pt x="1344" y="1011"/>
                    <a:pt x="1343" y="1010"/>
                    <a:pt x="1343" y="1010"/>
                  </a:cubicBezTo>
                  <a:cubicBezTo>
                    <a:pt x="1343" y="1009"/>
                    <a:pt x="1343" y="1009"/>
                    <a:pt x="1343" y="1008"/>
                  </a:cubicBezTo>
                  <a:cubicBezTo>
                    <a:pt x="1343" y="1007"/>
                    <a:pt x="1343" y="1007"/>
                    <a:pt x="1343" y="1007"/>
                  </a:cubicBezTo>
                  <a:cubicBezTo>
                    <a:pt x="1343" y="1007"/>
                    <a:pt x="1343" y="1007"/>
                    <a:pt x="1343" y="1007"/>
                  </a:cubicBezTo>
                  <a:cubicBezTo>
                    <a:pt x="1343" y="1006"/>
                    <a:pt x="1342" y="1006"/>
                    <a:pt x="1342" y="1006"/>
                  </a:cubicBezTo>
                  <a:cubicBezTo>
                    <a:pt x="1342" y="1006"/>
                    <a:pt x="1342" y="1005"/>
                    <a:pt x="1342" y="1005"/>
                  </a:cubicBezTo>
                  <a:cubicBezTo>
                    <a:pt x="1342" y="1005"/>
                    <a:pt x="1342" y="1004"/>
                    <a:pt x="1342" y="1004"/>
                  </a:cubicBezTo>
                  <a:cubicBezTo>
                    <a:pt x="1342" y="1003"/>
                    <a:pt x="1341" y="1002"/>
                    <a:pt x="1341" y="1002"/>
                  </a:cubicBezTo>
                  <a:cubicBezTo>
                    <a:pt x="1341" y="1002"/>
                    <a:pt x="1341" y="1002"/>
                    <a:pt x="1340" y="1002"/>
                  </a:cubicBezTo>
                  <a:cubicBezTo>
                    <a:pt x="1341" y="1001"/>
                    <a:pt x="1341" y="1001"/>
                    <a:pt x="1341" y="1001"/>
                  </a:cubicBezTo>
                  <a:cubicBezTo>
                    <a:pt x="1341" y="1000"/>
                    <a:pt x="1341" y="1000"/>
                    <a:pt x="1341" y="1000"/>
                  </a:cubicBezTo>
                  <a:cubicBezTo>
                    <a:pt x="1340" y="999"/>
                    <a:pt x="1339" y="998"/>
                    <a:pt x="1338" y="998"/>
                  </a:cubicBezTo>
                  <a:cubicBezTo>
                    <a:pt x="1338" y="998"/>
                    <a:pt x="1338" y="998"/>
                    <a:pt x="1338" y="998"/>
                  </a:cubicBezTo>
                  <a:cubicBezTo>
                    <a:pt x="1338" y="998"/>
                    <a:pt x="1337" y="998"/>
                    <a:pt x="1337" y="998"/>
                  </a:cubicBezTo>
                  <a:cubicBezTo>
                    <a:pt x="1337" y="997"/>
                    <a:pt x="1335" y="996"/>
                    <a:pt x="1334" y="997"/>
                  </a:cubicBezTo>
                  <a:cubicBezTo>
                    <a:pt x="1332" y="998"/>
                    <a:pt x="1332" y="999"/>
                    <a:pt x="1333" y="1000"/>
                  </a:cubicBezTo>
                  <a:cubicBezTo>
                    <a:pt x="1333" y="1000"/>
                    <a:pt x="1333" y="1000"/>
                    <a:pt x="1333" y="1000"/>
                  </a:cubicBezTo>
                  <a:cubicBezTo>
                    <a:pt x="1332" y="1000"/>
                    <a:pt x="1332" y="1000"/>
                    <a:pt x="1332" y="1000"/>
                  </a:cubicBezTo>
                  <a:cubicBezTo>
                    <a:pt x="1331" y="1001"/>
                    <a:pt x="1331" y="1001"/>
                    <a:pt x="1330" y="1002"/>
                  </a:cubicBezTo>
                  <a:cubicBezTo>
                    <a:pt x="1329" y="1003"/>
                    <a:pt x="1329" y="1005"/>
                    <a:pt x="1329" y="1006"/>
                  </a:cubicBezTo>
                  <a:cubicBezTo>
                    <a:pt x="1329" y="1007"/>
                    <a:pt x="1329" y="1008"/>
                    <a:pt x="1329" y="1008"/>
                  </a:cubicBezTo>
                  <a:cubicBezTo>
                    <a:pt x="1329" y="1008"/>
                    <a:pt x="1329" y="1008"/>
                    <a:pt x="1327" y="1007"/>
                  </a:cubicBezTo>
                  <a:cubicBezTo>
                    <a:pt x="1328" y="1005"/>
                    <a:pt x="1327" y="1005"/>
                    <a:pt x="1326" y="1005"/>
                  </a:cubicBezTo>
                  <a:cubicBezTo>
                    <a:pt x="1325" y="1004"/>
                    <a:pt x="1324" y="1004"/>
                    <a:pt x="1323" y="1004"/>
                  </a:cubicBezTo>
                  <a:cubicBezTo>
                    <a:pt x="1322" y="1004"/>
                    <a:pt x="1321" y="1005"/>
                    <a:pt x="1321" y="1004"/>
                  </a:cubicBezTo>
                  <a:cubicBezTo>
                    <a:pt x="1321" y="1004"/>
                    <a:pt x="1321" y="1004"/>
                    <a:pt x="1321" y="1004"/>
                  </a:cubicBezTo>
                  <a:cubicBezTo>
                    <a:pt x="1321" y="1004"/>
                    <a:pt x="1322" y="1004"/>
                    <a:pt x="1323" y="1004"/>
                  </a:cubicBezTo>
                  <a:cubicBezTo>
                    <a:pt x="1325" y="1003"/>
                    <a:pt x="1329" y="1002"/>
                    <a:pt x="1329" y="998"/>
                  </a:cubicBezTo>
                  <a:cubicBezTo>
                    <a:pt x="1331" y="998"/>
                    <a:pt x="1332" y="997"/>
                    <a:pt x="1333" y="996"/>
                  </a:cubicBezTo>
                  <a:cubicBezTo>
                    <a:pt x="1334" y="995"/>
                    <a:pt x="1334" y="995"/>
                    <a:pt x="1334" y="995"/>
                  </a:cubicBezTo>
                  <a:cubicBezTo>
                    <a:pt x="1334" y="995"/>
                    <a:pt x="1334" y="995"/>
                    <a:pt x="1334" y="995"/>
                  </a:cubicBezTo>
                  <a:cubicBezTo>
                    <a:pt x="1335" y="996"/>
                    <a:pt x="1336" y="995"/>
                    <a:pt x="1336" y="995"/>
                  </a:cubicBezTo>
                  <a:cubicBezTo>
                    <a:pt x="1337" y="995"/>
                    <a:pt x="1337" y="994"/>
                    <a:pt x="1338" y="992"/>
                  </a:cubicBezTo>
                  <a:cubicBezTo>
                    <a:pt x="1338" y="992"/>
                    <a:pt x="1338" y="991"/>
                    <a:pt x="1338" y="991"/>
                  </a:cubicBezTo>
                  <a:cubicBezTo>
                    <a:pt x="1338" y="991"/>
                    <a:pt x="1338" y="991"/>
                    <a:pt x="1338" y="991"/>
                  </a:cubicBezTo>
                  <a:cubicBezTo>
                    <a:pt x="1338" y="991"/>
                    <a:pt x="1339" y="991"/>
                    <a:pt x="1339" y="991"/>
                  </a:cubicBezTo>
                  <a:cubicBezTo>
                    <a:pt x="1340" y="990"/>
                    <a:pt x="1341" y="990"/>
                    <a:pt x="1342" y="988"/>
                  </a:cubicBezTo>
                  <a:cubicBezTo>
                    <a:pt x="1342" y="988"/>
                    <a:pt x="1342" y="988"/>
                    <a:pt x="1342" y="988"/>
                  </a:cubicBezTo>
                  <a:cubicBezTo>
                    <a:pt x="1343" y="989"/>
                    <a:pt x="1344" y="988"/>
                    <a:pt x="1346" y="987"/>
                  </a:cubicBezTo>
                  <a:cubicBezTo>
                    <a:pt x="1347" y="987"/>
                    <a:pt x="1347" y="987"/>
                    <a:pt x="1347" y="987"/>
                  </a:cubicBezTo>
                  <a:cubicBezTo>
                    <a:pt x="1355" y="984"/>
                    <a:pt x="1357" y="983"/>
                    <a:pt x="1357" y="982"/>
                  </a:cubicBezTo>
                  <a:cubicBezTo>
                    <a:pt x="1358" y="982"/>
                    <a:pt x="1358" y="981"/>
                    <a:pt x="1358" y="980"/>
                  </a:cubicBezTo>
                  <a:cubicBezTo>
                    <a:pt x="1359" y="980"/>
                    <a:pt x="1359" y="980"/>
                    <a:pt x="1359" y="980"/>
                  </a:cubicBezTo>
                  <a:cubicBezTo>
                    <a:pt x="1359" y="980"/>
                    <a:pt x="1360" y="981"/>
                    <a:pt x="1361" y="982"/>
                  </a:cubicBezTo>
                  <a:cubicBezTo>
                    <a:pt x="1362" y="982"/>
                    <a:pt x="1363" y="983"/>
                    <a:pt x="1364" y="984"/>
                  </a:cubicBezTo>
                  <a:cubicBezTo>
                    <a:pt x="1366" y="984"/>
                    <a:pt x="1369" y="983"/>
                    <a:pt x="1370" y="982"/>
                  </a:cubicBezTo>
                  <a:cubicBezTo>
                    <a:pt x="1370" y="982"/>
                    <a:pt x="1370" y="982"/>
                    <a:pt x="1371" y="982"/>
                  </a:cubicBezTo>
                  <a:cubicBezTo>
                    <a:pt x="1371" y="983"/>
                    <a:pt x="1371" y="983"/>
                    <a:pt x="1374" y="982"/>
                  </a:cubicBezTo>
                  <a:cubicBezTo>
                    <a:pt x="1376" y="984"/>
                    <a:pt x="1376" y="984"/>
                    <a:pt x="1376" y="984"/>
                  </a:cubicBezTo>
                  <a:cubicBezTo>
                    <a:pt x="1376" y="984"/>
                    <a:pt x="1376" y="984"/>
                    <a:pt x="1376" y="984"/>
                  </a:cubicBezTo>
                  <a:cubicBezTo>
                    <a:pt x="1377" y="984"/>
                    <a:pt x="1377" y="984"/>
                    <a:pt x="1378" y="982"/>
                  </a:cubicBezTo>
                  <a:cubicBezTo>
                    <a:pt x="1379" y="982"/>
                    <a:pt x="1379" y="982"/>
                    <a:pt x="1380" y="981"/>
                  </a:cubicBezTo>
                  <a:cubicBezTo>
                    <a:pt x="1381" y="981"/>
                    <a:pt x="1381" y="981"/>
                    <a:pt x="1381" y="981"/>
                  </a:cubicBezTo>
                  <a:cubicBezTo>
                    <a:pt x="1380" y="979"/>
                    <a:pt x="1380" y="979"/>
                    <a:pt x="1380" y="979"/>
                  </a:cubicBezTo>
                  <a:cubicBezTo>
                    <a:pt x="1382" y="979"/>
                    <a:pt x="1384" y="979"/>
                    <a:pt x="1385" y="979"/>
                  </a:cubicBezTo>
                  <a:cubicBezTo>
                    <a:pt x="1385" y="980"/>
                    <a:pt x="1386" y="981"/>
                    <a:pt x="1387" y="981"/>
                  </a:cubicBezTo>
                  <a:cubicBezTo>
                    <a:pt x="1388" y="981"/>
                    <a:pt x="1389" y="981"/>
                    <a:pt x="1389" y="981"/>
                  </a:cubicBezTo>
                  <a:cubicBezTo>
                    <a:pt x="1390" y="982"/>
                    <a:pt x="1390" y="982"/>
                    <a:pt x="1390" y="982"/>
                  </a:cubicBezTo>
                  <a:cubicBezTo>
                    <a:pt x="1391" y="981"/>
                    <a:pt x="1391" y="981"/>
                    <a:pt x="1391" y="981"/>
                  </a:cubicBezTo>
                  <a:cubicBezTo>
                    <a:pt x="1392" y="981"/>
                    <a:pt x="1392" y="980"/>
                    <a:pt x="1392" y="979"/>
                  </a:cubicBezTo>
                  <a:cubicBezTo>
                    <a:pt x="1392" y="977"/>
                    <a:pt x="1392" y="976"/>
                    <a:pt x="1392" y="974"/>
                  </a:cubicBezTo>
                  <a:cubicBezTo>
                    <a:pt x="1392" y="973"/>
                    <a:pt x="1392" y="973"/>
                    <a:pt x="1392" y="973"/>
                  </a:cubicBezTo>
                  <a:cubicBezTo>
                    <a:pt x="1392" y="972"/>
                    <a:pt x="1392" y="971"/>
                    <a:pt x="1392" y="969"/>
                  </a:cubicBezTo>
                  <a:cubicBezTo>
                    <a:pt x="1392" y="969"/>
                    <a:pt x="1392" y="969"/>
                    <a:pt x="1392" y="968"/>
                  </a:cubicBezTo>
                  <a:cubicBezTo>
                    <a:pt x="1392" y="968"/>
                    <a:pt x="1392" y="968"/>
                    <a:pt x="1392" y="968"/>
                  </a:cubicBezTo>
                  <a:cubicBezTo>
                    <a:pt x="1393" y="967"/>
                    <a:pt x="1393" y="967"/>
                    <a:pt x="1393" y="967"/>
                  </a:cubicBezTo>
                  <a:cubicBezTo>
                    <a:pt x="1393" y="967"/>
                    <a:pt x="1393" y="967"/>
                    <a:pt x="1393" y="967"/>
                  </a:cubicBezTo>
                  <a:cubicBezTo>
                    <a:pt x="1394" y="966"/>
                    <a:pt x="1394" y="965"/>
                    <a:pt x="1394" y="964"/>
                  </a:cubicBezTo>
                  <a:cubicBezTo>
                    <a:pt x="1394" y="964"/>
                    <a:pt x="1394" y="964"/>
                    <a:pt x="1394" y="964"/>
                  </a:cubicBezTo>
                  <a:cubicBezTo>
                    <a:pt x="1394" y="964"/>
                    <a:pt x="1395" y="964"/>
                    <a:pt x="1395" y="964"/>
                  </a:cubicBezTo>
                  <a:cubicBezTo>
                    <a:pt x="1395" y="965"/>
                    <a:pt x="1396" y="966"/>
                    <a:pt x="1397" y="967"/>
                  </a:cubicBezTo>
                  <a:cubicBezTo>
                    <a:pt x="1396" y="969"/>
                    <a:pt x="1396" y="969"/>
                    <a:pt x="1396" y="970"/>
                  </a:cubicBezTo>
                  <a:cubicBezTo>
                    <a:pt x="1395" y="971"/>
                    <a:pt x="1397" y="974"/>
                    <a:pt x="1399" y="976"/>
                  </a:cubicBezTo>
                  <a:cubicBezTo>
                    <a:pt x="1399" y="976"/>
                    <a:pt x="1400" y="977"/>
                    <a:pt x="1401" y="977"/>
                  </a:cubicBezTo>
                  <a:cubicBezTo>
                    <a:pt x="1401" y="977"/>
                    <a:pt x="1401" y="977"/>
                    <a:pt x="1401" y="977"/>
                  </a:cubicBezTo>
                  <a:cubicBezTo>
                    <a:pt x="1402" y="978"/>
                    <a:pt x="1403" y="979"/>
                    <a:pt x="1404" y="979"/>
                  </a:cubicBezTo>
                  <a:cubicBezTo>
                    <a:pt x="1404" y="979"/>
                    <a:pt x="1404" y="979"/>
                    <a:pt x="1404" y="979"/>
                  </a:cubicBezTo>
                  <a:cubicBezTo>
                    <a:pt x="1404" y="979"/>
                    <a:pt x="1404" y="979"/>
                    <a:pt x="1404" y="979"/>
                  </a:cubicBezTo>
                  <a:cubicBezTo>
                    <a:pt x="1404" y="980"/>
                    <a:pt x="1401" y="979"/>
                    <a:pt x="1401" y="979"/>
                  </a:cubicBezTo>
                  <a:cubicBezTo>
                    <a:pt x="1400" y="979"/>
                    <a:pt x="1399" y="979"/>
                    <a:pt x="1399" y="979"/>
                  </a:cubicBezTo>
                  <a:cubicBezTo>
                    <a:pt x="1398" y="979"/>
                    <a:pt x="1397" y="980"/>
                    <a:pt x="1397" y="981"/>
                  </a:cubicBezTo>
                  <a:cubicBezTo>
                    <a:pt x="1395" y="981"/>
                    <a:pt x="1394" y="982"/>
                    <a:pt x="1394" y="982"/>
                  </a:cubicBezTo>
                  <a:cubicBezTo>
                    <a:pt x="1394" y="984"/>
                    <a:pt x="1394" y="984"/>
                    <a:pt x="1394" y="984"/>
                  </a:cubicBezTo>
                  <a:cubicBezTo>
                    <a:pt x="1395" y="984"/>
                    <a:pt x="1395" y="984"/>
                    <a:pt x="1395" y="984"/>
                  </a:cubicBezTo>
                  <a:cubicBezTo>
                    <a:pt x="1395" y="985"/>
                    <a:pt x="1396" y="985"/>
                    <a:pt x="1396" y="985"/>
                  </a:cubicBezTo>
                  <a:cubicBezTo>
                    <a:pt x="1397" y="985"/>
                    <a:pt x="1398" y="985"/>
                    <a:pt x="1400" y="984"/>
                  </a:cubicBezTo>
                  <a:cubicBezTo>
                    <a:pt x="1400" y="984"/>
                    <a:pt x="1400" y="984"/>
                    <a:pt x="1400" y="984"/>
                  </a:cubicBezTo>
                  <a:cubicBezTo>
                    <a:pt x="1401" y="984"/>
                    <a:pt x="1402" y="984"/>
                    <a:pt x="1402" y="984"/>
                  </a:cubicBezTo>
                  <a:cubicBezTo>
                    <a:pt x="1405" y="983"/>
                    <a:pt x="1407" y="983"/>
                    <a:pt x="1410" y="982"/>
                  </a:cubicBezTo>
                  <a:cubicBezTo>
                    <a:pt x="1413" y="980"/>
                    <a:pt x="1415" y="979"/>
                    <a:pt x="1416" y="978"/>
                  </a:cubicBezTo>
                  <a:cubicBezTo>
                    <a:pt x="1416" y="980"/>
                    <a:pt x="1416" y="980"/>
                    <a:pt x="1416" y="980"/>
                  </a:cubicBezTo>
                  <a:cubicBezTo>
                    <a:pt x="1418" y="980"/>
                    <a:pt x="1418" y="980"/>
                    <a:pt x="1418" y="980"/>
                  </a:cubicBezTo>
                  <a:cubicBezTo>
                    <a:pt x="1419" y="979"/>
                    <a:pt x="1422" y="978"/>
                    <a:pt x="1422" y="978"/>
                  </a:cubicBezTo>
                  <a:cubicBezTo>
                    <a:pt x="1423" y="977"/>
                    <a:pt x="1423" y="977"/>
                    <a:pt x="1423" y="977"/>
                  </a:cubicBezTo>
                  <a:cubicBezTo>
                    <a:pt x="1423" y="977"/>
                    <a:pt x="1423" y="977"/>
                    <a:pt x="1424" y="977"/>
                  </a:cubicBezTo>
                  <a:cubicBezTo>
                    <a:pt x="1425" y="977"/>
                    <a:pt x="1426" y="976"/>
                    <a:pt x="1427" y="975"/>
                  </a:cubicBezTo>
                  <a:cubicBezTo>
                    <a:pt x="1427" y="975"/>
                    <a:pt x="1427" y="975"/>
                    <a:pt x="1427" y="975"/>
                  </a:cubicBezTo>
                  <a:cubicBezTo>
                    <a:pt x="1427" y="974"/>
                    <a:pt x="1427" y="974"/>
                    <a:pt x="1427" y="974"/>
                  </a:cubicBezTo>
                  <a:cubicBezTo>
                    <a:pt x="1428" y="973"/>
                    <a:pt x="1428" y="973"/>
                    <a:pt x="1428" y="972"/>
                  </a:cubicBezTo>
                  <a:cubicBezTo>
                    <a:pt x="1429" y="973"/>
                    <a:pt x="1429" y="974"/>
                    <a:pt x="1430" y="974"/>
                  </a:cubicBezTo>
                  <a:cubicBezTo>
                    <a:pt x="1431" y="974"/>
                    <a:pt x="1435" y="973"/>
                    <a:pt x="1441" y="970"/>
                  </a:cubicBezTo>
                  <a:cubicBezTo>
                    <a:pt x="1444" y="969"/>
                    <a:pt x="1446" y="968"/>
                    <a:pt x="1447" y="968"/>
                  </a:cubicBezTo>
                  <a:cubicBezTo>
                    <a:pt x="1448" y="968"/>
                    <a:pt x="1449" y="967"/>
                    <a:pt x="1450" y="967"/>
                  </a:cubicBezTo>
                  <a:cubicBezTo>
                    <a:pt x="1452" y="967"/>
                    <a:pt x="1454" y="966"/>
                    <a:pt x="1456" y="966"/>
                  </a:cubicBezTo>
                  <a:cubicBezTo>
                    <a:pt x="1456" y="966"/>
                    <a:pt x="1456" y="966"/>
                    <a:pt x="1456" y="966"/>
                  </a:cubicBezTo>
                  <a:cubicBezTo>
                    <a:pt x="1457" y="966"/>
                    <a:pt x="1457" y="966"/>
                    <a:pt x="1457" y="966"/>
                  </a:cubicBezTo>
                  <a:cubicBezTo>
                    <a:pt x="1457" y="967"/>
                    <a:pt x="1457" y="967"/>
                    <a:pt x="1465" y="967"/>
                  </a:cubicBezTo>
                  <a:cubicBezTo>
                    <a:pt x="1469" y="968"/>
                    <a:pt x="1476" y="968"/>
                    <a:pt x="1478" y="968"/>
                  </a:cubicBezTo>
                  <a:cubicBezTo>
                    <a:pt x="1479" y="969"/>
                    <a:pt x="1481" y="969"/>
                    <a:pt x="1483" y="970"/>
                  </a:cubicBezTo>
                  <a:cubicBezTo>
                    <a:pt x="1490" y="972"/>
                    <a:pt x="1493" y="973"/>
                    <a:pt x="1495" y="972"/>
                  </a:cubicBezTo>
                  <a:cubicBezTo>
                    <a:pt x="1495" y="973"/>
                    <a:pt x="1495" y="973"/>
                    <a:pt x="1495" y="973"/>
                  </a:cubicBezTo>
                  <a:cubicBezTo>
                    <a:pt x="1496" y="975"/>
                    <a:pt x="1497" y="975"/>
                    <a:pt x="1499" y="976"/>
                  </a:cubicBezTo>
                  <a:cubicBezTo>
                    <a:pt x="1499" y="976"/>
                    <a:pt x="1500" y="976"/>
                    <a:pt x="1500" y="976"/>
                  </a:cubicBezTo>
                  <a:cubicBezTo>
                    <a:pt x="1500" y="976"/>
                    <a:pt x="1500" y="977"/>
                    <a:pt x="1501" y="977"/>
                  </a:cubicBezTo>
                  <a:cubicBezTo>
                    <a:pt x="1501" y="978"/>
                    <a:pt x="1502" y="979"/>
                    <a:pt x="1503" y="979"/>
                  </a:cubicBezTo>
                  <a:cubicBezTo>
                    <a:pt x="1504" y="980"/>
                    <a:pt x="1505" y="979"/>
                    <a:pt x="1506" y="979"/>
                  </a:cubicBezTo>
                  <a:cubicBezTo>
                    <a:pt x="1506" y="979"/>
                    <a:pt x="1507" y="979"/>
                    <a:pt x="1507" y="979"/>
                  </a:cubicBezTo>
                  <a:cubicBezTo>
                    <a:pt x="1507" y="979"/>
                    <a:pt x="1508" y="980"/>
                    <a:pt x="1508" y="980"/>
                  </a:cubicBezTo>
                  <a:cubicBezTo>
                    <a:pt x="1508" y="980"/>
                    <a:pt x="1507" y="981"/>
                    <a:pt x="1507" y="982"/>
                  </a:cubicBezTo>
                  <a:cubicBezTo>
                    <a:pt x="1507" y="984"/>
                    <a:pt x="1510" y="990"/>
                    <a:pt x="1512" y="991"/>
                  </a:cubicBezTo>
                  <a:cubicBezTo>
                    <a:pt x="1513" y="992"/>
                    <a:pt x="1515" y="991"/>
                    <a:pt x="1520" y="989"/>
                  </a:cubicBezTo>
                  <a:cubicBezTo>
                    <a:pt x="1522" y="988"/>
                    <a:pt x="1524" y="987"/>
                    <a:pt x="1524" y="987"/>
                  </a:cubicBezTo>
                  <a:cubicBezTo>
                    <a:pt x="1524" y="987"/>
                    <a:pt x="1525" y="987"/>
                    <a:pt x="1525" y="987"/>
                  </a:cubicBezTo>
                  <a:cubicBezTo>
                    <a:pt x="1526" y="988"/>
                    <a:pt x="1527" y="988"/>
                    <a:pt x="1528" y="987"/>
                  </a:cubicBezTo>
                  <a:cubicBezTo>
                    <a:pt x="1529" y="987"/>
                    <a:pt x="1529" y="986"/>
                    <a:pt x="1530" y="985"/>
                  </a:cubicBezTo>
                  <a:cubicBezTo>
                    <a:pt x="1530" y="985"/>
                    <a:pt x="1530" y="985"/>
                    <a:pt x="1530" y="985"/>
                  </a:cubicBezTo>
                  <a:cubicBezTo>
                    <a:pt x="1531" y="985"/>
                    <a:pt x="1531" y="985"/>
                    <a:pt x="1531" y="985"/>
                  </a:cubicBezTo>
                  <a:cubicBezTo>
                    <a:pt x="1533" y="986"/>
                    <a:pt x="1540" y="980"/>
                    <a:pt x="1542" y="979"/>
                  </a:cubicBezTo>
                  <a:cubicBezTo>
                    <a:pt x="1542" y="978"/>
                    <a:pt x="1543" y="977"/>
                    <a:pt x="1543" y="977"/>
                  </a:cubicBezTo>
                  <a:cubicBezTo>
                    <a:pt x="1544" y="976"/>
                    <a:pt x="1545" y="974"/>
                    <a:pt x="1546" y="974"/>
                  </a:cubicBezTo>
                  <a:cubicBezTo>
                    <a:pt x="1547" y="974"/>
                    <a:pt x="1547" y="974"/>
                    <a:pt x="1548" y="974"/>
                  </a:cubicBezTo>
                  <a:cubicBezTo>
                    <a:pt x="1548" y="974"/>
                    <a:pt x="1549" y="974"/>
                    <a:pt x="1550" y="973"/>
                  </a:cubicBezTo>
                  <a:cubicBezTo>
                    <a:pt x="1550" y="973"/>
                    <a:pt x="1550" y="973"/>
                    <a:pt x="1550" y="973"/>
                  </a:cubicBezTo>
                  <a:cubicBezTo>
                    <a:pt x="1550" y="973"/>
                    <a:pt x="1550" y="973"/>
                    <a:pt x="1550" y="973"/>
                  </a:cubicBezTo>
                  <a:cubicBezTo>
                    <a:pt x="1551" y="974"/>
                    <a:pt x="1551" y="974"/>
                    <a:pt x="1551" y="974"/>
                  </a:cubicBezTo>
                  <a:cubicBezTo>
                    <a:pt x="1552" y="975"/>
                    <a:pt x="1553" y="974"/>
                    <a:pt x="1554" y="974"/>
                  </a:cubicBezTo>
                  <a:cubicBezTo>
                    <a:pt x="1556" y="972"/>
                    <a:pt x="1556" y="970"/>
                    <a:pt x="1555" y="969"/>
                  </a:cubicBezTo>
                  <a:cubicBezTo>
                    <a:pt x="1555" y="968"/>
                    <a:pt x="1554" y="968"/>
                    <a:pt x="1553" y="968"/>
                  </a:cubicBezTo>
                  <a:cubicBezTo>
                    <a:pt x="1553" y="967"/>
                    <a:pt x="1553" y="967"/>
                    <a:pt x="1553" y="966"/>
                  </a:cubicBezTo>
                  <a:cubicBezTo>
                    <a:pt x="1553" y="966"/>
                    <a:pt x="1553" y="966"/>
                    <a:pt x="1553" y="966"/>
                  </a:cubicBezTo>
                  <a:cubicBezTo>
                    <a:pt x="1553" y="966"/>
                    <a:pt x="1553" y="966"/>
                    <a:pt x="1553" y="966"/>
                  </a:cubicBezTo>
                  <a:cubicBezTo>
                    <a:pt x="1554" y="965"/>
                    <a:pt x="1555" y="965"/>
                    <a:pt x="1556" y="964"/>
                  </a:cubicBezTo>
                  <a:cubicBezTo>
                    <a:pt x="1556" y="964"/>
                    <a:pt x="1556" y="964"/>
                    <a:pt x="1556" y="964"/>
                  </a:cubicBezTo>
                  <a:cubicBezTo>
                    <a:pt x="1556" y="963"/>
                    <a:pt x="1556" y="963"/>
                    <a:pt x="1556" y="963"/>
                  </a:cubicBezTo>
                  <a:cubicBezTo>
                    <a:pt x="1557" y="963"/>
                    <a:pt x="1557" y="963"/>
                    <a:pt x="1559" y="964"/>
                  </a:cubicBezTo>
                  <a:cubicBezTo>
                    <a:pt x="1559" y="964"/>
                    <a:pt x="1559" y="964"/>
                    <a:pt x="1560" y="964"/>
                  </a:cubicBezTo>
                  <a:cubicBezTo>
                    <a:pt x="1561" y="964"/>
                    <a:pt x="1561" y="964"/>
                    <a:pt x="1561" y="964"/>
                  </a:cubicBezTo>
                  <a:cubicBezTo>
                    <a:pt x="1562" y="962"/>
                    <a:pt x="1562" y="962"/>
                    <a:pt x="1562" y="962"/>
                  </a:cubicBezTo>
                  <a:cubicBezTo>
                    <a:pt x="1563" y="961"/>
                    <a:pt x="1566" y="961"/>
                    <a:pt x="1567" y="962"/>
                  </a:cubicBezTo>
                  <a:cubicBezTo>
                    <a:pt x="1568" y="962"/>
                    <a:pt x="1568" y="962"/>
                    <a:pt x="1569" y="963"/>
                  </a:cubicBezTo>
                  <a:cubicBezTo>
                    <a:pt x="1573" y="965"/>
                    <a:pt x="1575" y="966"/>
                    <a:pt x="1577" y="965"/>
                  </a:cubicBezTo>
                  <a:cubicBezTo>
                    <a:pt x="1577" y="965"/>
                    <a:pt x="1577" y="965"/>
                    <a:pt x="1577" y="965"/>
                  </a:cubicBezTo>
                  <a:cubicBezTo>
                    <a:pt x="1579" y="966"/>
                    <a:pt x="1584" y="969"/>
                    <a:pt x="1585" y="969"/>
                  </a:cubicBezTo>
                  <a:cubicBezTo>
                    <a:pt x="1585" y="970"/>
                    <a:pt x="1585" y="970"/>
                    <a:pt x="1585" y="970"/>
                  </a:cubicBezTo>
                  <a:cubicBezTo>
                    <a:pt x="1585" y="971"/>
                    <a:pt x="1585" y="972"/>
                    <a:pt x="1586" y="973"/>
                  </a:cubicBezTo>
                  <a:cubicBezTo>
                    <a:pt x="1587" y="974"/>
                    <a:pt x="1589" y="974"/>
                    <a:pt x="1591" y="975"/>
                  </a:cubicBezTo>
                  <a:cubicBezTo>
                    <a:pt x="1591" y="975"/>
                    <a:pt x="1592" y="975"/>
                    <a:pt x="1592" y="975"/>
                  </a:cubicBezTo>
                  <a:cubicBezTo>
                    <a:pt x="1595" y="976"/>
                    <a:pt x="1595" y="977"/>
                    <a:pt x="1595" y="977"/>
                  </a:cubicBezTo>
                  <a:cubicBezTo>
                    <a:pt x="1594" y="978"/>
                    <a:pt x="1594" y="980"/>
                    <a:pt x="1596" y="982"/>
                  </a:cubicBezTo>
                  <a:cubicBezTo>
                    <a:pt x="1597" y="983"/>
                    <a:pt x="1599" y="983"/>
                    <a:pt x="1602" y="984"/>
                  </a:cubicBezTo>
                  <a:cubicBezTo>
                    <a:pt x="1603" y="985"/>
                    <a:pt x="1605" y="985"/>
                    <a:pt x="1605" y="985"/>
                  </a:cubicBezTo>
                  <a:cubicBezTo>
                    <a:pt x="1606" y="986"/>
                    <a:pt x="1606" y="986"/>
                    <a:pt x="1607" y="987"/>
                  </a:cubicBezTo>
                  <a:cubicBezTo>
                    <a:pt x="1607" y="988"/>
                    <a:pt x="1608" y="989"/>
                    <a:pt x="1609" y="990"/>
                  </a:cubicBezTo>
                  <a:cubicBezTo>
                    <a:pt x="1609" y="990"/>
                    <a:pt x="1610" y="990"/>
                    <a:pt x="1611" y="991"/>
                  </a:cubicBezTo>
                  <a:cubicBezTo>
                    <a:pt x="1611" y="991"/>
                    <a:pt x="1612" y="991"/>
                    <a:pt x="1612" y="991"/>
                  </a:cubicBezTo>
                  <a:cubicBezTo>
                    <a:pt x="1612" y="991"/>
                    <a:pt x="1612" y="991"/>
                    <a:pt x="1612" y="992"/>
                  </a:cubicBezTo>
                  <a:cubicBezTo>
                    <a:pt x="1613" y="993"/>
                    <a:pt x="1613" y="994"/>
                    <a:pt x="1614" y="994"/>
                  </a:cubicBezTo>
                  <a:cubicBezTo>
                    <a:pt x="1615" y="995"/>
                    <a:pt x="1618" y="995"/>
                    <a:pt x="1621" y="994"/>
                  </a:cubicBezTo>
                  <a:cubicBezTo>
                    <a:pt x="1622" y="993"/>
                    <a:pt x="1624" y="993"/>
                    <a:pt x="1624" y="993"/>
                  </a:cubicBezTo>
                  <a:cubicBezTo>
                    <a:pt x="1625" y="993"/>
                    <a:pt x="1625" y="993"/>
                    <a:pt x="1625" y="994"/>
                  </a:cubicBezTo>
                  <a:cubicBezTo>
                    <a:pt x="1625" y="994"/>
                    <a:pt x="1625" y="994"/>
                    <a:pt x="1625" y="995"/>
                  </a:cubicBezTo>
                  <a:cubicBezTo>
                    <a:pt x="1625" y="995"/>
                    <a:pt x="1625" y="995"/>
                    <a:pt x="1628" y="997"/>
                  </a:cubicBezTo>
                  <a:cubicBezTo>
                    <a:pt x="1628" y="997"/>
                    <a:pt x="1628" y="998"/>
                    <a:pt x="1628" y="998"/>
                  </a:cubicBezTo>
                  <a:cubicBezTo>
                    <a:pt x="1628" y="999"/>
                    <a:pt x="1629" y="1000"/>
                    <a:pt x="1629" y="1001"/>
                  </a:cubicBezTo>
                  <a:cubicBezTo>
                    <a:pt x="1630" y="1002"/>
                    <a:pt x="1632" y="1002"/>
                    <a:pt x="1633" y="1003"/>
                  </a:cubicBezTo>
                  <a:cubicBezTo>
                    <a:pt x="1633" y="1003"/>
                    <a:pt x="1634" y="1003"/>
                    <a:pt x="1634" y="1004"/>
                  </a:cubicBezTo>
                  <a:cubicBezTo>
                    <a:pt x="1634" y="1004"/>
                    <a:pt x="1635" y="1004"/>
                    <a:pt x="1635" y="1004"/>
                  </a:cubicBezTo>
                  <a:cubicBezTo>
                    <a:pt x="1635" y="1004"/>
                    <a:pt x="1635" y="1004"/>
                    <a:pt x="1635" y="1004"/>
                  </a:cubicBezTo>
                  <a:cubicBezTo>
                    <a:pt x="1634" y="1004"/>
                    <a:pt x="1633" y="1005"/>
                    <a:pt x="1633" y="1006"/>
                  </a:cubicBezTo>
                  <a:cubicBezTo>
                    <a:pt x="1633" y="1007"/>
                    <a:pt x="1634" y="1008"/>
                    <a:pt x="1635" y="1009"/>
                  </a:cubicBezTo>
                  <a:cubicBezTo>
                    <a:pt x="1635" y="1009"/>
                    <a:pt x="1636" y="1010"/>
                    <a:pt x="1636" y="1010"/>
                  </a:cubicBezTo>
                  <a:cubicBezTo>
                    <a:pt x="1636" y="1010"/>
                    <a:pt x="1636" y="1010"/>
                    <a:pt x="1636" y="1011"/>
                  </a:cubicBezTo>
                  <a:cubicBezTo>
                    <a:pt x="1635" y="1011"/>
                    <a:pt x="1635" y="1012"/>
                    <a:pt x="1636" y="1013"/>
                  </a:cubicBezTo>
                  <a:cubicBezTo>
                    <a:pt x="1637" y="1016"/>
                    <a:pt x="1637" y="1017"/>
                    <a:pt x="1637" y="1018"/>
                  </a:cubicBezTo>
                  <a:cubicBezTo>
                    <a:pt x="1636" y="1020"/>
                    <a:pt x="1636" y="1020"/>
                    <a:pt x="1636" y="1020"/>
                  </a:cubicBezTo>
                  <a:cubicBezTo>
                    <a:pt x="1636" y="1021"/>
                    <a:pt x="1637" y="1022"/>
                    <a:pt x="1637" y="1022"/>
                  </a:cubicBezTo>
                  <a:cubicBezTo>
                    <a:pt x="1637" y="1023"/>
                    <a:pt x="1637" y="1023"/>
                    <a:pt x="1637" y="1023"/>
                  </a:cubicBezTo>
                  <a:cubicBezTo>
                    <a:pt x="1637" y="1024"/>
                    <a:pt x="1637" y="1024"/>
                    <a:pt x="1636" y="1025"/>
                  </a:cubicBezTo>
                  <a:cubicBezTo>
                    <a:pt x="1636" y="1027"/>
                    <a:pt x="1635" y="1028"/>
                    <a:pt x="1635" y="1030"/>
                  </a:cubicBezTo>
                  <a:cubicBezTo>
                    <a:pt x="1636" y="1030"/>
                    <a:pt x="1636" y="1032"/>
                    <a:pt x="1635" y="1034"/>
                  </a:cubicBezTo>
                  <a:cubicBezTo>
                    <a:pt x="1635" y="1034"/>
                    <a:pt x="1634" y="1034"/>
                    <a:pt x="1634" y="1035"/>
                  </a:cubicBezTo>
                  <a:cubicBezTo>
                    <a:pt x="1633" y="1037"/>
                    <a:pt x="1635" y="1039"/>
                    <a:pt x="1636" y="1040"/>
                  </a:cubicBezTo>
                  <a:cubicBezTo>
                    <a:pt x="1636" y="1040"/>
                    <a:pt x="1636" y="1040"/>
                    <a:pt x="1636" y="1040"/>
                  </a:cubicBezTo>
                  <a:cubicBezTo>
                    <a:pt x="1637" y="1041"/>
                    <a:pt x="1636" y="1044"/>
                    <a:pt x="1636" y="1046"/>
                  </a:cubicBezTo>
                  <a:cubicBezTo>
                    <a:pt x="1635" y="1046"/>
                    <a:pt x="1635" y="1047"/>
                    <a:pt x="1635" y="1048"/>
                  </a:cubicBezTo>
                  <a:cubicBezTo>
                    <a:pt x="1634" y="1053"/>
                    <a:pt x="1637" y="1054"/>
                    <a:pt x="1639" y="1056"/>
                  </a:cubicBezTo>
                  <a:cubicBezTo>
                    <a:pt x="1640" y="1056"/>
                    <a:pt x="1640" y="1056"/>
                    <a:pt x="1641" y="1057"/>
                  </a:cubicBezTo>
                  <a:cubicBezTo>
                    <a:pt x="1641" y="1057"/>
                    <a:pt x="1641" y="1057"/>
                    <a:pt x="1641" y="1058"/>
                  </a:cubicBezTo>
                  <a:cubicBezTo>
                    <a:pt x="1641" y="1059"/>
                    <a:pt x="1642" y="1061"/>
                    <a:pt x="1644" y="1061"/>
                  </a:cubicBezTo>
                  <a:cubicBezTo>
                    <a:pt x="1646" y="1061"/>
                    <a:pt x="1646" y="1061"/>
                    <a:pt x="1646" y="1061"/>
                  </a:cubicBezTo>
                  <a:cubicBezTo>
                    <a:pt x="1646" y="1060"/>
                    <a:pt x="1646" y="1060"/>
                    <a:pt x="1646" y="1060"/>
                  </a:cubicBezTo>
                  <a:cubicBezTo>
                    <a:pt x="1646" y="1060"/>
                    <a:pt x="1646" y="1059"/>
                    <a:pt x="1646" y="1059"/>
                  </a:cubicBezTo>
                  <a:cubicBezTo>
                    <a:pt x="1646" y="1059"/>
                    <a:pt x="1647" y="1059"/>
                    <a:pt x="1647" y="1059"/>
                  </a:cubicBezTo>
                  <a:cubicBezTo>
                    <a:pt x="1648" y="1059"/>
                    <a:pt x="1649" y="1058"/>
                    <a:pt x="1649" y="1057"/>
                  </a:cubicBezTo>
                  <a:cubicBezTo>
                    <a:pt x="1649" y="1055"/>
                    <a:pt x="1649" y="1054"/>
                    <a:pt x="1649" y="1052"/>
                  </a:cubicBezTo>
                  <a:cubicBezTo>
                    <a:pt x="1649" y="1052"/>
                    <a:pt x="1649" y="1051"/>
                    <a:pt x="1649" y="1050"/>
                  </a:cubicBezTo>
                  <a:cubicBezTo>
                    <a:pt x="1649" y="1051"/>
                    <a:pt x="1650" y="1051"/>
                    <a:pt x="1650" y="1051"/>
                  </a:cubicBezTo>
                  <a:cubicBezTo>
                    <a:pt x="1650" y="1051"/>
                    <a:pt x="1650" y="1051"/>
                    <a:pt x="1650" y="1051"/>
                  </a:cubicBezTo>
                  <a:cubicBezTo>
                    <a:pt x="1650" y="1051"/>
                    <a:pt x="1653" y="1051"/>
                    <a:pt x="1653" y="1051"/>
                  </a:cubicBezTo>
                  <a:cubicBezTo>
                    <a:pt x="1654" y="1051"/>
                    <a:pt x="1654" y="1051"/>
                    <a:pt x="1654" y="1051"/>
                  </a:cubicBezTo>
                  <a:cubicBezTo>
                    <a:pt x="1654" y="1051"/>
                    <a:pt x="1654" y="1051"/>
                    <a:pt x="1654" y="1051"/>
                  </a:cubicBezTo>
                  <a:cubicBezTo>
                    <a:pt x="1655" y="1049"/>
                    <a:pt x="1655" y="1048"/>
                    <a:pt x="1654" y="1047"/>
                  </a:cubicBezTo>
                  <a:cubicBezTo>
                    <a:pt x="1654" y="1047"/>
                    <a:pt x="1654" y="1046"/>
                    <a:pt x="1654" y="1046"/>
                  </a:cubicBezTo>
                  <a:cubicBezTo>
                    <a:pt x="1655" y="1047"/>
                    <a:pt x="1655" y="1048"/>
                    <a:pt x="1655" y="1049"/>
                  </a:cubicBezTo>
                  <a:cubicBezTo>
                    <a:pt x="1655" y="1049"/>
                    <a:pt x="1654" y="1051"/>
                    <a:pt x="1653" y="1053"/>
                  </a:cubicBezTo>
                  <a:cubicBezTo>
                    <a:pt x="1651" y="1056"/>
                    <a:pt x="1650" y="1058"/>
                    <a:pt x="1650" y="1060"/>
                  </a:cubicBezTo>
                  <a:cubicBezTo>
                    <a:pt x="1649" y="1063"/>
                    <a:pt x="1649" y="1063"/>
                    <a:pt x="1649" y="1063"/>
                  </a:cubicBezTo>
                  <a:cubicBezTo>
                    <a:pt x="1649" y="1063"/>
                    <a:pt x="1648" y="1063"/>
                    <a:pt x="1648" y="1063"/>
                  </a:cubicBezTo>
                  <a:cubicBezTo>
                    <a:pt x="1648" y="1063"/>
                    <a:pt x="1648" y="1063"/>
                    <a:pt x="1648" y="1063"/>
                  </a:cubicBezTo>
                  <a:cubicBezTo>
                    <a:pt x="1648" y="1064"/>
                    <a:pt x="1648" y="1064"/>
                    <a:pt x="1648" y="1064"/>
                  </a:cubicBezTo>
                  <a:cubicBezTo>
                    <a:pt x="1647" y="1064"/>
                    <a:pt x="1647" y="1064"/>
                    <a:pt x="1647" y="1065"/>
                  </a:cubicBezTo>
                  <a:cubicBezTo>
                    <a:pt x="1647" y="1064"/>
                    <a:pt x="1647" y="1064"/>
                    <a:pt x="1647" y="1064"/>
                  </a:cubicBezTo>
                  <a:cubicBezTo>
                    <a:pt x="1646" y="1064"/>
                    <a:pt x="1645" y="1063"/>
                    <a:pt x="1644" y="1064"/>
                  </a:cubicBezTo>
                  <a:cubicBezTo>
                    <a:pt x="1643" y="1065"/>
                    <a:pt x="1643" y="1065"/>
                    <a:pt x="1643" y="1065"/>
                  </a:cubicBezTo>
                  <a:cubicBezTo>
                    <a:pt x="1643" y="1066"/>
                    <a:pt x="1643" y="1066"/>
                    <a:pt x="1643" y="1066"/>
                  </a:cubicBezTo>
                  <a:cubicBezTo>
                    <a:pt x="1644" y="1069"/>
                    <a:pt x="1647" y="1069"/>
                    <a:pt x="1649" y="1070"/>
                  </a:cubicBezTo>
                  <a:cubicBezTo>
                    <a:pt x="1650" y="1070"/>
                    <a:pt x="1652" y="1071"/>
                    <a:pt x="1652" y="1071"/>
                  </a:cubicBezTo>
                  <a:cubicBezTo>
                    <a:pt x="1653" y="1072"/>
                    <a:pt x="1653" y="1073"/>
                    <a:pt x="1653" y="1074"/>
                  </a:cubicBezTo>
                  <a:cubicBezTo>
                    <a:pt x="1653" y="1075"/>
                    <a:pt x="1653" y="1075"/>
                    <a:pt x="1653" y="1076"/>
                  </a:cubicBezTo>
                  <a:cubicBezTo>
                    <a:pt x="1654" y="1077"/>
                    <a:pt x="1655" y="1078"/>
                    <a:pt x="1656" y="1078"/>
                  </a:cubicBezTo>
                  <a:cubicBezTo>
                    <a:pt x="1656" y="1078"/>
                    <a:pt x="1657" y="1078"/>
                    <a:pt x="1657" y="1078"/>
                  </a:cubicBezTo>
                  <a:cubicBezTo>
                    <a:pt x="1657" y="1080"/>
                    <a:pt x="1659" y="1082"/>
                    <a:pt x="1663" y="1087"/>
                  </a:cubicBezTo>
                  <a:cubicBezTo>
                    <a:pt x="1663" y="1087"/>
                    <a:pt x="1663" y="1087"/>
                    <a:pt x="1663" y="1087"/>
                  </a:cubicBezTo>
                  <a:cubicBezTo>
                    <a:pt x="1666" y="1090"/>
                    <a:pt x="1669" y="1094"/>
                    <a:pt x="1674" y="1094"/>
                  </a:cubicBezTo>
                  <a:cubicBezTo>
                    <a:pt x="1674" y="1094"/>
                    <a:pt x="1675" y="1094"/>
                    <a:pt x="1676" y="1094"/>
                  </a:cubicBezTo>
                  <a:cubicBezTo>
                    <a:pt x="1676" y="1094"/>
                    <a:pt x="1676" y="1094"/>
                    <a:pt x="1676" y="1094"/>
                  </a:cubicBezTo>
                  <a:cubicBezTo>
                    <a:pt x="1676" y="1095"/>
                    <a:pt x="1678" y="1095"/>
                    <a:pt x="1678" y="1095"/>
                  </a:cubicBezTo>
                  <a:cubicBezTo>
                    <a:pt x="1679" y="1094"/>
                    <a:pt x="1679" y="1094"/>
                    <a:pt x="1679" y="1094"/>
                  </a:cubicBezTo>
                  <a:cubicBezTo>
                    <a:pt x="1679" y="1093"/>
                    <a:pt x="1679" y="1093"/>
                    <a:pt x="1679" y="1093"/>
                  </a:cubicBezTo>
                  <a:cubicBezTo>
                    <a:pt x="1680" y="1092"/>
                    <a:pt x="1679" y="1092"/>
                    <a:pt x="1679" y="1091"/>
                  </a:cubicBezTo>
                  <a:cubicBezTo>
                    <a:pt x="1679" y="1091"/>
                    <a:pt x="1678" y="1090"/>
                    <a:pt x="1678" y="1090"/>
                  </a:cubicBezTo>
                  <a:cubicBezTo>
                    <a:pt x="1678" y="1089"/>
                    <a:pt x="1678" y="1089"/>
                    <a:pt x="1678" y="1089"/>
                  </a:cubicBezTo>
                  <a:cubicBezTo>
                    <a:pt x="1680" y="1090"/>
                    <a:pt x="1680" y="1090"/>
                    <a:pt x="1680" y="1090"/>
                  </a:cubicBezTo>
                  <a:cubicBezTo>
                    <a:pt x="1680" y="1090"/>
                    <a:pt x="1680" y="1091"/>
                    <a:pt x="1680" y="1093"/>
                  </a:cubicBezTo>
                  <a:cubicBezTo>
                    <a:pt x="1680" y="1094"/>
                    <a:pt x="1680" y="1095"/>
                    <a:pt x="1680" y="1096"/>
                  </a:cubicBezTo>
                  <a:cubicBezTo>
                    <a:pt x="1680" y="1097"/>
                    <a:pt x="1681" y="1098"/>
                    <a:pt x="1681" y="1099"/>
                  </a:cubicBezTo>
                  <a:cubicBezTo>
                    <a:pt x="1682" y="1100"/>
                    <a:pt x="1682" y="1100"/>
                    <a:pt x="1682" y="1101"/>
                  </a:cubicBezTo>
                  <a:cubicBezTo>
                    <a:pt x="1682" y="1101"/>
                    <a:pt x="1682" y="1101"/>
                    <a:pt x="1682" y="1102"/>
                  </a:cubicBezTo>
                  <a:cubicBezTo>
                    <a:pt x="1682" y="1103"/>
                    <a:pt x="1683" y="1104"/>
                    <a:pt x="1685" y="1105"/>
                  </a:cubicBezTo>
                  <a:cubicBezTo>
                    <a:pt x="1685" y="1105"/>
                    <a:pt x="1685" y="1105"/>
                    <a:pt x="1685" y="1105"/>
                  </a:cubicBezTo>
                  <a:cubicBezTo>
                    <a:pt x="1684" y="1107"/>
                    <a:pt x="1684" y="1107"/>
                    <a:pt x="1684" y="1107"/>
                  </a:cubicBezTo>
                  <a:cubicBezTo>
                    <a:pt x="1689" y="1107"/>
                    <a:pt x="1689" y="1107"/>
                    <a:pt x="1689" y="1107"/>
                  </a:cubicBezTo>
                  <a:cubicBezTo>
                    <a:pt x="1689" y="1107"/>
                    <a:pt x="1689" y="1107"/>
                    <a:pt x="1690" y="1107"/>
                  </a:cubicBezTo>
                  <a:cubicBezTo>
                    <a:pt x="1691" y="1108"/>
                    <a:pt x="1692" y="1108"/>
                    <a:pt x="1693" y="1108"/>
                  </a:cubicBezTo>
                  <a:cubicBezTo>
                    <a:pt x="1693" y="1108"/>
                    <a:pt x="1693" y="1108"/>
                    <a:pt x="1693" y="1108"/>
                  </a:cubicBezTo>
                  <a:cubicBezTo>
                    <a:pt x="1693" y="1109"/>
                    <a:pt x="1693" y="1109"/>
                    <a:pt x="1694" y="1110"/>
                  </a:cubicBezTo>
                  <a:cubicBezTo>
                    <a:pt x="1694" y="1111"/>
                    <a:pt x="1695" y="1111"/>
                    <a:pt x="1695" y="1112"/>
                  </a:cubicBezTo>
                  <a:cubicBezTo>
                    <a:pt x="1695" y="1112"/>
                    <a:pt x="1695" y="1112"/>
                    <a:pt x="1695" y="1112"/>
                  </a:cubicBezTo>
                  <a:cubicBezTo>
                    <a:pt x="1695" y="1112"/>
                    <a:pt x="1695" y="1113"/>
                    <a:pt x="1695" y="1113"/>
                  </a:cubicBezTo>
                  <a:cubicBezTo>
                    <a:pt x="1695" y="1117"/>
                    <a:pt x="1698" y="1119"/>
                    <a:pt x="1700" y="1121"/>
                  </a:cubicBezTo>
                  <a:cubicBezTo>
                    <a:pt x="1701" y="1122"/>
                    <a:pt x="1702" y="1123"/>
                    <a:pt x="1702" y="1124"/>
                  </a:cubicBezTo>
                  <a:cubicBezTo>
                    <a:pt x="1703" y="1125"/>
                    <a:pt x="1703" y="1125"/>
                    <a:pt x="1703" y="1125"/>
                  </a:cubicBezTo>
                  <a:cubicBezTo>
                    <a:pt x="1703" y="1126"/>
                    <a:pt x="1703" y="1127"/>
                    <a:pt x="1703" y="1128"/>
                  </a:cubicBezTo>
                  <a:cubicBezTo>
                    <a:pt x="1703" y="1129"/>
                    <a:pt x="1704" y="1130"/>
                    <a:pt x="1704" y="1130"/>
                  </a:cubicBezTo>
                  <a:cubicBezTo>
                    <a:pt x="1707" y="1131"/>
                    <a:pt x="1709" y="1129"/>
                    <a:pt x="1710" y="1127"/>
                  </a:cubicBezTo>
                  <a:cubicBezTo>
                    <a:pt x="1710" y="1127"/>
                    <a:pt x="1710" y="1127"/>
                    <a:pt x="1710" y="1127"/>
                  </a:cubicBezTo>
                  <a:cubicBezTo>
                    <a:pt x="1710" y="1127"/>
                    <a:pt x="1710" y="1127"/>
                    <a:pt x="1710" y="1127"/>
                  </a:cubicBezTo>
                  <a:cubicBezTo>
                    <a:pt x="1710" y="1128"/>
                    <a:pt x="1711" y="1128"/>
                    <a:pt x="1711" y="1129"/>
                  </a:cubicBezTo>
                  <a:cubicBezTo>
                    <a:pt x="1712" y="1129"/>
                    <a:pt x="1712" y="1129"/>
                    <a:pt x="1712" y="1129"/>
                  </a:cubicBezTo>
                  <a:cubicBezTo>
                    <a:pt x="1713" y="1128"/>
                    <a:pt x="1713" y="1128"/>
                    <a:pt x="1713" y="1128"/>
                  </a:cubicBezTo>
                  <a:cubicBezTo>
                    <a:pt x="1714" y="1128"/>
                    <a:pt x="1716" y="1128"/>
                    <a:pt x="1716" y="1129"/>
                  </a:cubicBezTo>
                  <a:cubicBezTo>
                    <a:pt x="1717" y="1129"/>
                    <a:pt x="1718" y="1129"/>
                    <a:pt x="1720" y="1129"/>
                  </a:cubicBezTo>
                  <a:cubicBezTo>
                    <a:pt x="1720" y="1129"/>
                    <a:pt x="1721" y="1129"/>
                    <a:pt x="1722" y="1129"/>
                  </a:cubicBezTo>
                  <a:cubicBezTo>
                    <a:pt x="1722" y="1130"/>
                    <a:pt x="1722" y="1130"/>
                    <a:pt x="1722" y="1130"/>
                  </a:cubicBezTo>
                  <a:cubicBezTo>
                    <a:pt x="1722" y="1130"/>
                    <a:pt x="1722" y="1130"/>
                    <a:pt x="1722" y="1130"/>
                  </a:cubicBezTo>
                  <a:cubicBezTo>
                    <a:pt x="1722" y="1134"/>
                    <a:pt x="1725" y="1134"/>
                    <a:pt x="1726" y="1134"/>
                  </a:cubicBezTo>
                  <a:cubicBezTo>
                    <a:pt x="1726" y="1134"/>
                    <a:pt x="1726" y="1134"/>
                    <a:pt x="1726" y="1134"/>
                  </a:cubicBezTo>
                  <a:cubicBezTo>
                    <a:pt x="1727" y="1134"/>
                    <a:pt x="1727" y="1135"/>
                    <a:pt x="1727" y="1136"/>
                  </a:cubicBezTo>
                  <a:cubicBezTo>
                    <a:pt x="1728" y="1138"/>
                    <a:pt x="1729" y="1139"/>
                    <a:pt x="1730" y="1140"/>
                  </a:cubicBezTo>
                  <a:cubicBezTo>
                    <a:pt x="1730" y="1140"/>
                    <a:pt x="1731" y="1140"/>
                    <a:pt x="1731" y="1140"/>
                  </a:cubicBezTo>
                  <a:cubicBezTo>
                    <a:pt x="1731" y="1140"/>
                    <a:pt x="1731" y="1141"/>
                    <a:pt x="1731" y="1141"/>
                  </a:cubicBezTo>
                  <a:cubicBezTo>
                    <a:pt x="1731" y="1142"/>
                    <a:pt x="1731" y="1142"/>
                    <a:pt x="1731" y="1142"/>
                  </a:cubicBezTo>
                  <a:cubicBezTo>
                    <a:pt x="1733" y="1143"/>
                    <a:pt x="1733" y="1143"/>
                    <a:pt x="1733" y="1143"/>
                  </a:cubicBezTo>
                  <a:cubicBezTo>
                    <a:pt x="1734" y="1143"/>
                    <a:pt x="1734" y="1144"/>
                    <a:pt x="1734" y="1144"/>
                  </a:cubicBezTo>
                  <a:cubicBezTo>
                    <a:pt x="1734" y="1145"/>
                    <a:pt x="1734" y="1146"/>
                    <a:pt x="1735" y="1147"/>
                  </a:cubicBezTo>
                  <a:cubicBezTo>
                    <a:pt x="1735" y="1147"/>
                    <a:pt x="1736" y="1147"/>
                    <a:pt x="1736" y="1147"/>
                  </a:cubicBezTo>
                  <a:cubicBezTo>
                    <a:pt x="1736" y="1148"/>
                    <a:pt x="1735" y="1148"/>
                    <a:pt x="1735" y="1149"/>
                  </a:cubicBezTo>
                  <a:cubicBezTo>
                    <a:pt x="1734" y="1151"/>
                    <a:pt x="1736" y="1155"/>
                    <a:pt x="1738" y="1156"/>
                  </a:cubicBezTo>
                  <a:cubicBezTo>
                    <a:pt x="1739" y="1157"/>
                    <a:pt x="1741" y="1158"/>
                    <a:pt x="1743" y="1158"/>
                  </a:cubicBezTo>
                  <a:cubicBezTo>
                    <a:pt x="1745" y="1158"/>
                    <a:pt x="1748" y="1157"/>
                    <a:pt x="1750" y="1155"/>
                  </a:cubicBezTo>
                  <a:cubicBezTo>
                    <a:pt x="1751" y="1155"/>
                    <a:pt x="1751" y="1154"/>
                    <a:pt x="1752" y="1154"/>
                  </a:cubicBezTo>
                  <a:cubicBezTo>
                    <a:pt x="1752" y="1153"/>
                    <a:pt x="1752" y="1153"/>
                    <a:pt x="1752" y="1153"/>
                  </a:cubicBezTo>
                  <a:cubicBezTo>
                    <a:pt x="1753" y="1153"/>
                    <a:pt x="1753" y="1153"/>
                    <a:pt x="1754" y="1153"/>
                  </a:cubicBezTo>
                  <a:cubicBezTo>
                    <a:pt x="1755" y="1154"/>
                    <a:pt x="1757" y="1154"/>
                    <a:pt x="1759" y="1153"/>
                  </a:cubicBezTo>
                  <a:cubicBezTo>
                    <a:pt x="1760" y="1153"/>
                    <a:pt x="1761" y="1152"/>
                    <a:pt x="1762" y="1150"/>
                  </a:cubicBezTo>
                  <a:cubicBezTo>
                    <a:pt x="1762" y="1150"/>
                    <a:pt x="1762" y="1150"/>
                    <a:pt x="1762" y="1150"/>
                  </a:cubicBezTo>
                  <a:cubicBezTo>
                    <a:pt x="1764" y="1150"/>
                    <a:pt x="1764" y="1150"/>
                    <a:pt x="1764" y="1149"/>
                  </a:cubicBezTo>
                  <a:cubicBezTo>
                    <a:pt x="1765" y="1149"/>
                    <a:pt x="1765" y="1148"/>
                    <a:pt x="1765" y="1148"/>
                  </a:cubicBezTo>
                  <a:cubicBezTo>
                    <a:pt x="1765" y="1148"/>
                    <a:pt x="1765" y="1148"/>
                    <a:pt x="1765" y="1148"/>
                  </a:cubicBezTo>
                  <a:cubicBezTo>
                    <a:pt x="1766" y="1148"/>
                    <a:pt x="1766" y="1148"/>
                    <a:pt x="1766" y="1148"/>
                  </a:cubicBezTo>
                  <a:cubicBezTo>
                    <a:pt x="1767" y="1149"/>
                    <a:pt x="1767" y="1149"/>
                    <a:pt x="1768" y="1148"/>
                  </a:cubicBezTo>
                  <a:cubicBezTo>
                    <a:pt x="1768" y="1148"/>
                    <a:pt x="1768" y="1148"/>
                    <a:pt x="1768" y="1148"/>
                  </a:cubicBezTo>
                  <a:cubicBezTo>
                    <a:pt x="1769" y="1149"/>
                    <a:pt x="1769" y="1149"/>
                    <a:pt x="1769" y="1149"/>
                  </a:cubicBezTo>
                  <a:cubicBezTo>
                    <a:pt x="1771" y="1147"/>
                    <a:pt x="1771" y="1147"/>
                    <a:pt x="1771" y="1147"/>
                  </a:cubicBezTo>
                  <a:cubicBezTo>
                    <a:pt x="1771" y="1146"/>
                    <a:pt x="1771" y="1146"/>
                    <a:pt x="1771" y="1146"/>
                  </a:cubicBezTo>
                  <a:cubicBezTo>
                    <a:pt x="1771" y="1146"/>
                    <a:pt x="1771" y="1145"/>
                    <a:pt x="1770" y="1145"/>
                  </a:cubicBezTo>
                  <a:cubicBezTo>
                    <a:pt x="1771" y="1144"/>
                    <a:pt x="1771" y="1144"/>
                    <a:pt x="1771" y="1144"/>
                  </a:cubicBezTo>
                  <a:cubicBezTo>
                    <a:pt x="1771" y="1144"/>
                    <a:pt x="1771" y="1144"/>
                    <a:pt x="1771" y="1144"/>
                  </a:cubicBezTo>
                  <a:cubicBezTo>
                    <a:pt x="1771" y="1144"/>
                    <a:pt x="1771" y="1144"/>
                    <a:pt x="1771" y="1144"/>
                  </a:cubicBezTo>
                  <a:cubicBezTo>
                    <a:pt x="1771" y="1144"/>
                    <a:pt x="1771" y="1144"/>
                    <a:pt x="1771" y="1144"/>
                  </a:cubicBezTo>
                  <a:cubicBezTo>
                    <a:pt x="1771" y="1143"/>
                    <a:pt x="1772" y="1142"/>
                    <a:pt x="1773" y="1141"/>
                  </a:cubicBezTo>
                  <a:cubicBezTo>
                    <a:pt x="1774" y="1140"/>
                    <a:pt x="1775" y="1138"/>
                    <a:pt x="1775" y="1136"/>
                  </a:cubicBezTo>
                  <a:cubicBezTo>
                    <a:pt x="1775" y="1135"/>
                    <a:pt x="1774" y="1134"/>
                    <a:pt x="1773" y="1134"/>
                  </a:cubicBezTo>
                  <a:cubicBezTo>
                    <a:pt x="1773" y="1133"/>
                    <a:pt x="1772" y="1132"/>
                    <a:pt x="1772" y="1132"/>
                  </a:cubicBezTo>
                  <a:cubicBezTo>
                    <a:pt x="1772" y="1132"/>
                    <a:pt x="1772" y="1132"/>
                    <a:pt x="1773" y="1132"/>
                  </a:cubicBezTo>
                  <a:cubicBezTo>
                    <a:pt x="1773" y="1131"/>
                    <a:pt x="1773" y="1131"/>
                    <a:pt x="1773" y="1130"/>
                  </a:cubicBezTo>
                  <a:cubicBezTo>
                    <a:pt x="1773" y="1129"/>
                    <a:pt x="1773" y="1128"/>
                    <a:pt x="1773" y="1127"/>
                  </a:cubicBezTo>
                  <a:cubicBezTo>
                    <a:pt x="1772" y="1127"/>
                    <a:pt x="1772" y="1127"/>
                    <a:pt x="1772" y="1127"/>
                  </a:cubicBezTo>
                  <a:cubicBezTo>
                    <a:pt x="1772" y="1127"/>
                    <a:pt x="1772" y="1126"/>
                    <a:pt x="1773" y="1126"/>
                  </a:cubicBezTo>
                  <a:cubicBezTo>
                    <a:pt x="1773" y="1126"/>
                    <a:pt x="1774" y="1125"/>
                    <a:pt x="1774" y="1125"/>
                  </a:cubicBezTo>
                  <a:cubicBezTo>
                    <a:pt x="1774" y="1124"/>
                    <a:pt x="1774" y="1124"/>
                    <a:pt x="1774" y="1124"/>
                  </a:cubicBezTo>
                  <a:cubicBezTo>
                    <a:pt x="1774" y="1121"/>
                    <a:pt x="1774" y="1121"/>
                    <a:pt x="1774" y="1121"/>
                  </a:cubicBezTo>
                  <a:cubicBezTo>
                    <a:pt x="1774" y="1121"/>
                    <a:pt x="1774" y="1121"/>
                    <a:pt x="1774" y="1121"/>
                  </a:cubicBezTo>
                  <a:cubicBezTo>
                    <a:pt x="1774" y="1121"/>
                    <a:pt x="1774" y="1121"/>
                    <a:pt x="1774" y="1121"/>
                  </a:cubicBezTo>
                  <a:cubicBezTo>
                    <a:pt x="1775" y="1121"/>
                    <a:pt x="1776" y="1120"/>
                    <a:pt x="1776" y="1119"/>
                  </a:cubicBezTo>
                  <a:cubicBezTo>
                    <a:pt x="1777" y="1119"/>
                    <a:pt x="1777" y="1119"/>
                    <a:pt x="1777" y="1119"/>
                  </a:cubicBezTo>
                  <a:cubicBezTo>
                    <a:pt x="1777" y="1119"/>
                    <a:pt x="1777" y="1119"/>
                    <a:pt x="1777" y="1119"/>
                  </a:cubicBezTo>
                  <a:cubicBezTo>
                    <a:pt x="1777" y="1119"/>
                    <a:pt x="1777" y="1119"/>
                    <a:pt x="1777" y="1119"/>
                  </a:cubicBezTo>
                  <a:cubicBezTo>
                    <a:pt x="1779" y="1119"/>
                    <a:pt x="1779" y="1119"/>
                    <a:pt x="1778" y="1113"/>
                  </a:cubicBezTo>
                  <a:cubicBezTo>
                    <a:pt x="1778" y="1110"/>
                    <a:pt x="1777" y="1107"/>
                    <a:pt x="1777" y="1106"/>
                  </a:cubicBezTo>
                  <a:cubicBezTo>
                    <a:pt x="1777" y="1105"/>
                    <a:pt x="1777" y="1104"/>
                    <a:pt x="1776" y="1103"/>
                  </a:cubicBezTo>
                  <a:cubicBezTo>
                    <a:pt x="1776" y="1103"/>
                    <a:pt x="1776" y="1102"/>
                    <a:pt x="1776" y="1102"/>
                  </a:cubicBezTo>
                  <a:cubicBezTo>
                    <a:pt x="1776" y="1098"/>
                    <a:pt x="1775" y="1093"/>
                    <a:pt x="1775" y="1088"/>
                  </a:cubicBezTo>
                  <a:cubicBezTo>
                    <a:pt x="1774" y="1085"/>
                    <a:pt x="1774" y="1083"/>
                    <a:pt x="1774" y="1080"/>
                  </a:cubicBezTo>
                  <a:cubicBezTo>
                    <a:pt x="1774" y="1079"/>
                    <a:pt x="1773" y="1078"/>
                    <a:pt x="1773" y="1076"/>
                  </a:cubicBezTo>
                  <a:cubicBezTo>
                    <a:pt x="1772" y="1075"/>
                    <a:pt x="1771" y="1072"/>
                    <a:pt x="1771" y="1072"/>
                  </a:cubicBezTo>
                  <a:cubicBezTo>
                    <a:pt x="1772" y="1070"/>
                    <a:pt x="1769" y="1065"/>
                    <a:pt x="1768" y="1064"/>
                  </a:cubicBezTo>
                  <a:cubicBezTo>
                    <a:pt x="1768" y="1064"/>
                    <a:pt x="1768" y="1064"/>
                    <a:pt x="1768" y="1064"/>
                  </a:cubicBezTo>
                  <a:cubicBezTo>
                    <a:pt x="1768" y="1062"/>
                    <a:pt x="1762" y="1055"/>
                    <a:pt x="1762" y="1055"/>
                  </a:cubicBezTo>
                  <a:cubicBezTo>
                    <a:pt x="1761" y="1055"/>
                    <a:pt x="1761" y="1054"/>
                    <a:pt x="1760" y="1054"/>
                  </a:cubicBezTo>
                  <a:cubicBezTo>
                    <a:pt x="1760" y="1053"/>
                    <a:pt x="1759" y="1052"/>
                    <a:pt x="1759" y="1052"/>
                  </a:cubicBezTo>
                  <a:cubicBezTo>
                    <a:pt x="1759" y="1052"/>
                    <a:pt x="1758" y="1051"/>
                    <a:pt x="1758" y="1051"/>
                  </a:cubicBezTo>
                  <a:cubicBezTo>
                    <a:pt x="1758" y="1051"/>
                    <a:pt x="1758" y="1051"/>
                    <a:pt x="1758" y="1051"/>
                  </a:cubicBezTo>
                  <a:cubicBezTo>
                    <a:pt x="1755" y="1048"/>
                    <a:pt x="1753" y="1044"/>
                    <a:pt x="1750" y="1041"/>
                  </a:cubicBezTo>
                  <a:cubicBezTo>
                    <a:pt x="1747" y="1036"/>
                    <a:pt x="1744" y="1032"/>
                    <a:pt x="1740" y="1027"/>
                  </a:cubicBezTo>
                  <a:cubicBezTo>
                    <a:pt x="1740" y="1027"/>
                    <a:pt x="1740" y="1027"/>
                    <a:pt x="1740" y="1027"/>
                  </a:cubicBezTo>
                  <a:cubicBezTo>
                    <a:pt x="1740" y="1026"/>
                    <a:pt x="1740" y="1026"/>
                    <a:pt x="1740" y="1026"/>
                  </a:cubicBezTo>
                  <a:cubicBezTo>
                    <a:pt x="1741" y="1025"/>
                    <a:pt x="1740" y="1023"/>
                    <a:pt x="1735" y="1019"/>
                  </a:cubicBezTo>
                  <a:cubicBezTo>
                    <a:pt x="1734" y="1018"/>
                    <a:pt x="1734" y="1018"/>
                    <a:pt x="1734" y="1018"/>
                  </a:cubicBezTo>
                  <a:cubicBezTo>
                    <a:pt x="1733" y="1017"/>
                    <a:pt x="1729" y="1006"/>
                    <a:pt x="1729" y="1005"/>
                  </a:cubicBezTo>
                  <a:cubicBezTo>
                    <a:pt x="1729" y="1004"/>
                    <a:pt x="1729" y="1004"/>
                    <a:pt x="1730" y="1004"/>
                  </a:cubicBezTo>
                  <a:cubicBezTo>
                    <a:pt x="1730" y="1003"/>
                    <a:pt x="1731" y="1002"/>
                    <a:pt x="1731" y="1000"/>
                  </a:cubicBezTo>
                  <a:cubicBezTo>
                    <a:pt x="1730" y="997"/>
                    <a:pt x="1725" y="991"/>
                    <a:pt x="1717" y="985"/>
                  </a:cubicBezTo>
                  <a:cubicBezTo>
                    <a:pt x="1715" y="983"/>
                    <a:pt x="1713" y="982"/>
                    <a:pt x="1713" y="981"/>
                  </a:cubicBezTo>
                  <a:cubicBezTo>
                    <a:pt x="1700" y="968"/>
                    <a:pt x="1690" y="954"/>
                    <a:pt x="1679" y="933"/>
                  </a:cubicBezTo>
                  <a:cubicBezTo>
                    <a:pt x="1679" y="932"/>
                    <a:pt x="1678" y="931"/>
                    <a:pt x="1678" y="931"/>
                  </a:cubicBezTo>
                  <a:cubicBezTo>
                    <a:pt x="1677" y="929"/>
                    <a:pt x="1676" y="928"/>
                    <a:pt x="1676" y="927"/>
                  </a:cubicBezTo>
                  <a:cubicBezTo>
                    <a:pt x="1675" y="927"/>
                    <a:pt x="1675" y="926"/>
                    <a:pt x="1675" y="925"/>
                  </a:cubicBezTo>
                  <a:cubicBezTo>
                    <a:pt x="1675" y="924"/>
                    <a:pt x="1675" y="922"/>
                    <a:pt x="1674" y="921"/>
                  </a:cubicBezTo>
                  <a:cubicBezTo>
                    <a:pt x="1674" y="921"/>
                    <a:pt x="1673" y="921"/>
                    <a:pt x="1672" y="920"/>
                  </a:cubicBezTo>
                  <a:cubicBezTo>
                    <a:pt x="1672" y="920"/>
                    <a:pt x="1672" y="920"/>
                    <a:pt x="1672" y="920"/>
                  </a:cubicBezTo>
                  <a:cubicBezTo>
                    <a:pt x="1672" y="920"/>
                    <a:pt x="1672" y="919"/>
                    <a:pt x="1672" y="918"/>
                  </a:cubicBezTo>
                  <a:cubicBezTo>
                    <a:pt x="1672" y="918"/>
                    <a:pt x="1671" y="917"/>
                    <a:pt x="1671" y="917"/>
                  </a:cubicBezTo>
                  <a:cubicBezTo>
                    <a:pt x="1671" y="916"/>
                    <a:pt x="1670" y="915"/>
                    <a:pt x="1670" y="914"/>
                  </a:cubicBezTo>
                  <a:cubicBezTo>
                    <a:pt x="1670" y="914"/>
                    <a:pt x="1670" y="914"/>
                    <a:pt x="1670" y="914"/>
                  </a:cubicBezTo>
                  <a:cubicBezTo>
                    <a:pt x="1670" y="914"/>
                    <a:pt x="1670" y="914"/>
                    <a:pt x="1670" y="914"/>
                  </a:cubicBezTo>
                  <a:cubicBezTo>
                    <a:pt x="1669" y="914"/>
                    <a:pt x="1669" y="913"/>
                    <a:pt x="1669" y="912"/>
                  </a:cubicBezTo>
                  <a:cubicBezTo>
                    <a:pt x="1670" y="911"/>
                    <a:pt x="1670" y="910"/>
                    <a:pt x="1669" y="908"/>
                  </a:cubicBezTo>
                  <a:cubicBezTo>
                    <a:pt x="1669" y="908"/>
                    <a:pt x="1668" y="907"/>
                    <a:pt x="1667" y="907"/>
                  </a:cubicBezTo>
                  <a:cubicBezTo>
                    <a:pt x="1667" y="907"/>
                    <a:pt x="1666" y="907"/>
                    <a:pt x="1666" y="907"/>
                  </a:cubicBezTo>
                  <a:cubicBezTo>
                    <a:pt x="1666" y="906"/>
                    <a:pt x="1666" y="906"/>
                    <a:pt x="1666" y="906"/>
                  </a:cubicBezTo>
                  <a:cubicBezTo>
                    <a:pt x="1666" y="904"/>
                    <a:pt x="1666" y="904"/>
                    <a:pt x="1666" y="904"/>
                  </a:cubicBezTo>
                  <a:cubicBezTo>
                    <a:pt x="1666" y="905"/>
                    <a:pt x="1666" y="905"/>
                    <a:pt x="1666" y="905"/>
                  </a:cubicBezTo>
                  <a:cubicBezTo>
                    <a:pt x="1665" y="904"/>
                    <a:pt x="1665" y="904"/>
                    <a:pt x="1664" y="904"/>
                  </a:cubicBezTo>
                  <a:cubicBezTo>
                    <a:pt x="1665" y="903"/>
                    <a:pt x="1665" y="903"/>
                    <a:pt x="1665" y="903"/>
                  </a:cubicBezTo>
                  <a:cubicBezTo>
                    <a:pt x="1665" y="902"/>
                    <a:pt x="1666" y="901"/>
                    <a:pt x="1664" y="900"/>
                  </a:cubicBezTo>
                  <a:cubicBezTo>
                    <a:pt x="1664" y="900"/>
                    <a:pt x="1664" y="900"/>
                    <a:pt x="1665" y="900"/>
                  </a:cubicBezTo>
                  <a:cubicBezTo>
                    <a:pt x="1665" y="899"/>
                    <a:pt x="1665" y="898"/>
                    <a:pt x="1665" y="897"/>
                  </a:cubicBezTo>
                  <a:cubicBezTo>
                    <a:pt x="1665" y="897"/>
                    <a:pt x="1665" y="896"/>
                    <a:pt x="1665" y="896"/>
                  </a:cubicBezTo>
                  <a:cubicBezTo>
                    <a:pt x="1665" y="896"/>
                    <a:pt x="1665" y="896"/>
                    <a:pt x="1665" y="896"/>
                  </a:cubicBezTo>
                  <a:cubicBezTo>
                    <a:pt x="1665" y="895"/>
                    <a:pt x="1665" y="895"/>
                    <a:pt x="1665" y="894"/>
                  </a:cubicBezTo>
                  <a:cubicBezTo>
                    <a:pt x="1665" y="894"/>
                    <a:pt x="1665" y="894"/>
                    <a:pt x="1665" y="894"/>
                  </a:cubicBezTo>
                  <a:cubicBezTo>
                    <a:pt x="1666" y="893"/>
                    <a:pt x="1666" y="890"/>
                    <a:pt x="1666" y="889"/>
                  </a:cubicBezTo>
                  <a:cubicBezTo>
                    <a:pt x="1666" y="889"/>
                    <a:pt x="1666" y="889"/>
                    <a:pt x="1666" y="889"/>
                  </a:cubicBezTo>
                  <a:cubicBezTo>
                    <a:pt x="1667" y="887"/>
                    <a:pt x="1670" y="882"/>
                    <a:pt x="1670" y="880"/>
                  </a:cubicBezTo>
                  <a:cubicBezTo>
                    <a:pt x="1669" y="879"/>
                    <a:pt x="1669" y="879"/>
                    <a:pt x="1668" y="878"/>
                  </a:cubicBezTo>
                  <a:cubicBezTo>
                    <a:pt x="1668" y="878"/>
                    <a:pt x="1668" y="878"/>
                    <a:pt x="1668" y="877"/>
                  </a:cubicBezTo>
                  <a:cubicBezTo>
                    <a:pt x="1668" y="877"/>
                    <a:pt x="1668" y="877"/>
                    <a:pt x="1668" y="877"/>
                  </a:cubicBezTo>
                  <a:cubicBezTo>
                    <a:pt x="1668" y="877"/>
                    <a:pt x="1668" y="877"/>
                    <a:pt x="1668" y="877"/>
                  </a:cubicBezTo>
                  <a:cubicBezTo>
                    <a:pt x="1669" y="874"/>
                    <a:pt x="1669" y="874"/>
                    <a:pt x="1669" y="874"/>
                  </a:cubicBezTo>
                  <a:cubicBezTo>
                    <a:pt x="1669" y="873"/>
                    <a:pt x="1669" y="873"/>
                    <a:pt x="1669" y="872"/>
                  </a:cubicBezTo>
                  <a:cubicBezTo>
                    <a:pt x="1670" y="871"/>
                    <a:pt x="1671" y="870"/>
                    <a:pt x="1670" y="868"/>
                  </a:cubicBezTo>
                  <a:cubicBezTo>
                    <a:pt x="1670" y="868"/>
                    <a:pt x="1670" y="868"/>
                    <a:pt x="1670" y="867"/>
                  </a:cubicBezTo>
                  <a:cubicBezTo>
                    <a:pt x="1671" y="867"/>
                    <a:pt x="1671" y="865"/>
                    <a:pt x="1672" y="865"/>
                  </a:cubicBezTo>
                  <a:cubicBezTo>
                    <a:pt x="1672" y="863"/>
                    <a:pt x="1671" y="861"/>
                    <a:pt x="1668" y="860"/>
                  </a:cubicBezTo>
                  <a:cubicBezTo>
                    <a:pt x="1668" y="860"/>
                    <a:pt x="1668" y="860"/>
                    <a:pt x="1668" y="860"/>
                  </a:cubicBezTo>
                  <a:cubicBezTo>
                    <a:pt x="1669" y="860"/>
                    <a:pt x="1669" y="860"/>
                    <a:pt x="1670" y="860"/>
                  </a:cubicBezTo>
                  <a:cubicBezTo>
                    <a:pt x="1671" y="859"/>
                    <a:pt x="1672" y="856"/>
                    <a:pt x="1672" y="855"/>
                  </a:cubicBezTo>
                  <a:cubicBezTo>
                    <a:pt x="1673" y="854"/>
                    <a:pt x="1672" y="853"/>
                    <a:pt x="1672" y="853"/>
                  </a:cubicBezTo>
                  <a:cubicBezTo>
                    <a:pt x="1673" y="853"/>
                    <a:pt x="1673" y="853"/>
                    <a:pt x="1674" y="852"/>
                  </a:cubicBezTo>
                  <a:cubicBezTo>
                    <a:pt x="1675" y="852"/>
                    <a:pt x="1675" y="851"/>
                    <a:pt x="1676" y="850"/>
                  </a:cubicBezTo>
                  <a:cubicBezTo>
                    <a:pt x="1676" y="849"/>
                    <a:pt x="1676" y="848"/>
                    <a:pt x="1675" y="848"/>
                  </a:cubicBezTo>
                  <a:cubicBezTo>
                    <a:pt x="1677" y="848"/>
                    <a:pt x="1677" y="847"/>
                    <a:pt x="1678" y="846"/>
                  </a:cubicBezTo>
                  <a:cubicBezTo>
                    <a:pt x="1679" y="845"/>
                    <a:pt x="1680" y="844"/>
                    <a:pt x="1679" y="843"/>
                  </a:cubicBezTo>
                  <a:cubicBezTo>
                    <a:pt x="1679" y="842"/>
                    <a:pt x="1678" y="841"/>
                    <a:pt x="1676" y="841"/>
                  </a:cubicBezTo>
                  <a:cubicBezTo>
                    <a:pt x="1677" y="841"/>
                    <a:pt x="1677" y="841"/>
                    <a:pt x="1677" y="840"/>
                  </a:cubicBezTo>
                  <a:cubicBezTo>
                    <a:pt x="1677" y="840"/>
                    <a:pt x="1677" y="840"/>
                    <a:pt x="1678" y="839"/>
                  </a:cubicBezTo>
                  <a:cubicBezTo>
                    <a:pt x="1678" y="839"/>
                    <a:pt x="1678" y="839"/>
                    <a:pt x="1678" y="839"/>
                  </a:cubicBezTo>
                  <a:cubicBezTo>
                    <a:pt x="1678" y="839"/>
                    <a:pt x="1678" y="839"/>
                    <a:pt x="1678" y="839"/>
                  </a:cubicBezTo>
                  <a:cubicBezTo>
                    <a:pt x="1680" y="839"/>
                    <a:pt x="1681" y="838"/>
                    <a:pt x="1682" y="836"/>
                  </a:cubicBezTo>
                  <a:cubicBezTo>
                    <a:pt x="1683" y="835"/>
                    <a:pt x="1684" y="833"/>
                    <a:pt x="1684" y="831"/>
                  </a:cubicBezTo>
                  <a:cubicBezTo>
                    <a:pt x="1687" y="831"/>
                    <a:pt x="1690" y="825"/>
                    <a:pt x="1691" y="823"/>
                  </a:cubicBezTo>
                  <a:cubicBezTo>
                    <a:pt x="1692" y="821"/>
                    <a:pt x="1691" y="820"/>
                    <a:pt x="1690" y="820"/>
                  </a:cubicBezTo>
                  <a:cubicBezTo>
                    <a:pt x="1690" y="819"/>
                    <a:pt x="1690" y="819"/>
                    <a:pt x="1690" y="819"/>
                  </a:cubicBezTo>
                  <a:cubicBezTo>
                    <a:pt x="1690" y="819"/>
                    <a:pt x="1690" y="819"/>
                    <a:pt x="1690" y="819"/>
                  </a:cubicBezTo>
                  <a:cubicBezTo>
                    <a:pt x="1691" y="819"/>
                    <a:pt x="1692" y="818"/>
                    <a:pt x="1692" y="818"/>
                  </a:cubicBezTo>
                  <a:cubicBezTo>
                    <a:pt x="1692" y="818"/>
                    <a:pt x="1692" y="818"/>
                    <a:pt x="1692" y="818"/>
                  </a:cubicBezTo>
                  <a:cubicBezTo>
                    <a:pt x="1693" y="818"/>
                    <a:pt x="1693" y="818"/>
                    <a:pt x="1696" y="814"/>
                  </a:cubicBezTo>
                  <a:cubicBezTo>
                    <a:pt x="1697" y="814"/>
                    <a:pt x="1697" y="813"/>
                    <a:pt x="1697" y="813"/>
                  </a:cubicBezTo>
                  <a:cubicBezTo>
                    <a:pt x="1698" y="813"/>
                    <a:pt x="1698" y="813"/>
                    <a:pt x="1698" y="813"/>
                  </a:cubicBezTo>
                  <a:cubicBezTo>
                    <a:pt x="1700" y="813"/>
                    <a:pt x="1701" y="812"/>
                    <a:pt x="1701" y="811"/>
                  </a:cubicBezTo>
                  <a:cubicBezTo>
                    <a:pt x="1702" y="810"/>
                    <a:pt x="1702" y="810"/>
                    <a:pt x="1702" y="810"/>
                  </a:cubicBezTo>
                  <a:cubicBezTo>
                    <a:pt x="1702" y="810"/>
                    <a:pt x="1702" y="810"/>
                    <a:pt x="1702" y="810"/>
                  </a:cubicBezTo>
                  <a:cubicBezTo>
                    <a:pt x="1702" y="810"/>
                    <a:pt x="1702" y="810"/>
                    <a:pt x="1703" y="810"/>
                  </a:cubicBezTo>
                  <a:cubicBezTo>
                    <a:pt x="1704" y="809"/>
                    <a:pt x="1705" y="809"/>
                    <a:pt x="1706" y="808"/>
                  </a:cubicBezTo>
                  <a:cubicBezTo>
                    <a:pt x="1707" y="807"/>
                    <a:pt x="1707" y="807"/>
                    <a:pt x="1707" y="806"/>
                  </a:cubicBezTo>
                  <a:cubicBezTo>
                    <a:pt x="1706" y="806"/>
                    <a:pt x="1706" y="806"/>
                    <a:pt x="1706" y="806"/>
                  </a:cubicBezTo>
                  <a:cubicBezTo>
                    <a:pt x="1708" y="805"/>
                    <a:pt x="1710" y="804"/>
                    <a:pt x="1710" y="801"/>
                  </a:cubicBezTo>
                  <a:cubicBezTo>
                    <a:pt x="1710" y="800"/>
                    <a:pt x="1710" y="800"/>
                    <a:pt x="1710" y="800"/>
                  </a:cubicBezTo>
                  <a:cubicBezTo>
                    <a:pt x="1712" y="799"/>
                    <a:pt x="1718" y="791"/>
                    <a:pt x="1719" y="789"/>
                  </a:cubicBezTo>
                  <a:cubicBezTo>
                    <a:pt x="1719" y="788"/>
                    <a:pt x="1719" y="787"/>
                    <a:pt x="1719" y="787"/>
                  </a:cubicBezTo>
                  <a:cubicBezTo>
                    <a:pt x="1718" y="787"/>
                    <a:pt x="1718" y="787"/>
                    <a:pt x="1717" y="787"/>
                  </a:cubicBezTo>
                  <a:cubicBezTo>
                    <a:pt x="1717" y="786"/>
                    <a:pt x="1718" y="786"/>
                    <a:pt x="1718" y="785"/>
                  </a:cubicBezTo>
                  <a:cubicBezTo>
                    <a:pt x="1718" y="786"/>
                    <a:pt x="1719" y="786"/>
                    <a:pt x="1720" y="786"/>
                  </a:cubicBezTo>
                  <a:cubicBezTo>
                    <a:pt x="1720" y="786"/>
                    <a:pt x="1720" y="786"/>
                    <a:pt x="1720" y="786"/>
                  </a:cubicBezTo>
                  <a:cubicBezTo>
                    <a:pt x="1721" y="786"/>
                    <a:pt x="1725" y="784"/>
                    <a:pt x="1726" y="783"/>
                  </a:cubicBezTo>
                  <a:cubicBezTo>
                    <a:pt x="1726" y="782"/>
                    <a:pt x="1726" y="781"/>
                    <a:pt x="1726" y="781"/>
                  </a:cubicBezTo>
                  <a:cubicBezTo>
                    <a:pt x="1726" y="780"/>
                    <a:pt x="1726" y="780"/>
                    <a:pt x="1726" y="780"/>
                  </a:cubicBezTo>
                  <a:cubicBezTo>
                    <a:pt x="1727" y="779"/>
                    <a:pt x="1728" y="779"/>
                    <a:pt x="1728" y="778"/>
                  </a:cubicBezTo>
                  <a:cubicBezTo>
                    <a:pt x="1729" y="777"/>
                    <a:pt x="1730" y="777"/>
                    <a:pt x="1730" y="776"/>
                  </a:cubicBezTo>
                  <a:cubicBezTo>
                    <a:pt x="1730" y="776"/>
                    <a:pt x="1730" y="776"/>
                    <a:pt x="1731" y="776"/>
                  </a:cubicBezTo>
                  <a:cubicBezTo>
                    <a:pt x="1731" y="776"/>
                    <a:pt x="1732" y="775"/>
                    <a:pt x="1731" y="773"/>
                  </a:cubicBezTo>
                  <a:cubicBezTo>
                    <a:pt x="1731" y="772"/>
                    <a:pt x="1730" y="771"/>
                    <a:pt x="1730" y="770"/>
                  </a:cubicBezTo>
                  <a:cubicBezTo>
                    <a:pt x="1732" y="769"/>
                    <a:pt x="1731" y="766"/>
                    <a:pt x="1731" y="763"/>
                  </a:cubicBezTo>
                  <a:cubicBezTo>
                    <a:pt x="1731" y="763"/>
                    <a:pt x="1731" y="762"/>
                    <a:pt x="1731" y="761"/>
                  </a:cubicBezTo>
                  <a:cubicBezTo>
                    <a:pt x="1732" y="756"/>
                    <a:pt x="1737" y="746"/>
                    <a:pt x="1741" y="741"/>
                  </a:cubicBezTo>
                  <a:cubicBezTo>
                    <a:pt x="1743" y="739"/>
                    <a:pt x="1745" y="738"/>
                    <a:pt x="1747" y="736"/>
                  </a:cubicBezTo>
                  <a:cubicBezTo>
                    <a:pt x="1748" y="736"/>
                    <a:pt x="1748" y="736"/>
                    <a:pt x="1748" y="736"/>
                  </a:cubicBezTo>
                  <a:cubicBezTo>
                    <a:pt x="1748" y="736"/>
                    <a:pt x="1748" y="736"/>
                    <a:pt x="1748" y="736"/>
                  </a:cubicBezTo>
                  <a:cubicBezTo>
                    <a:pt x="1750" y="735"/>
                    <a:pt x="1750" y="735"/>
                    <a:pt x="1750" y="735"/>
                  </a:cubicBezTo>
                  <a:cubicBezTo>
                    <a:pt x="1750" y="735"/>
                    <a:pt x="1750" y="735"/>
                    <a:pt x="1750" y="735"/>
                  </a:cubicBezTo>
                  <a:cubicBezTo>
                    <a:pt x="1751" y="734"/>
                    <a:pt x="1751" y="734"/>
                    <a:pt x="1752" y="733"/>
                  </a:cubicBezTo>
                  <a:cubicBezTo>
                    <a:pt x="1753" y="733"/>
                    <a:pt x="1753" y="733"/>
                    <a:pt x="1753" y="732"/>
                  </a:cubicBezTo>
                  <a:cubicBezTo>
                    <a:pt x="1753" y="732"/>
                    <a:pt x="1753" y="732"/>
                    <a:pt x="1754" y="732"/>
                  </a:cubicBezTo>
                  <a:cubicBezTo>
                    <a:pt x="1755" y="733"/>
                    <a:pt x="1756" y="732"/>
                    <a:pt x="1758" y="731"/>
                  </a:cubicBezTo>
                  <a:cubicBezTo>
                    <a:pt x="1758" y="731"/>
                    <a:pt x="1759" y="730"/>
                    <a:pt x="1759" y="730"/>
                  </a:cubicBezTo>
                  <a:cubicBezTo>
                    <a:pt x="1759" y="730"/>
                    <a:pt x="1761" y="730"/>
                    <a:pt x="1762" y="730"/>
                  </a:cubicBezTo>
                  <a:cubicBezTo>
                    <a:pt x="1765" y="730"/>
                    <a:pt x="1767" y="730"/>
                    <a:pt x="1769" y="729"/>
                  </a:cubicBezTo>
                  <a:cubicBezTo>
                    <a:pt x="1769" y="728"/>
                    <a:pt x="1769" y="727"/>
                    <a:pt x="1770" y="726"/>
                  </a:cubicBezTo>
                  <a:cubicBezTo>
                    <a:pt x="1770" y="726"/>
                    <a:pt x="1770" y="726"/>
                    <a:pt x="1770" y="726"/>
                  </a:cubicBezTo>
                  <a:cubicBezTo>
                    <a:pt x="1770" y="726"/>
                    <a:pt x="1770" y="726"/>
                    <a:pt x="1770" y="726"/>
                  </a:cubicBezTo>
                  <a:cubicBezTo>
                    <a:pt x="1771" y="726"/>
                    <a:pt x="1771" y="726"/>
                    <a:pt x="1771" y="726"/>
                  </a:cubicBezTo>
                  <a:cubicBezTo>
                    <a:pt x="1772" y="726"/>
                    <a:pt x="1773" y="726"/>
                    <a:pt x="1772" y="717"/>
                  </a:cubicBezTo>
                  <a:cubicBezTo>
                    <a:pt x="1771" y="714"/>
                    <a:pt x="1772" y="711"/>
                    <a:pt x="1774" y="707"/>
                  </a:cubicBezTo>
                  <a:cubicBezTo>
                    <a:pt x="1776" y="702"/>
                    <a:pt x="1779" y="698"/>
                    <a:pt x="1782" y="695"/>
                  </a:cubicBezTo>
                  <a:cubicBezTo>
                    <a:pt x="1782" y="695"/>
                    <a:pt x="1782" y="695"/>
                    <a:pt x="1782" y="695"/>
                  </a:cubicBezTo>
                  <a:cubicBezTo>
                    <a:pt x="1783" y="694"/>
                    <a:pt x="1785" y="693"/>
                    <a:pt x="1786" y="692"/>
                  </a:cubicBezTo>
                  <a:cubicBezTo>
                    <a:pt x="1786" y="692"/>
                    <a:pt x="1786" y="692"/>
                    <a:pt x="1786" y="692"/>
                  </a:cubicBezTo>
                  <a:cubicBezTo>
                    <a:pt x="1787" y="691"/>
                    <a:pt x="1790" y="686"/>
                    <a:pt x="1792" y="683"/>
                  </a:cubicBezTo>
                  <a:cubicBezTo>
                    <a:pt x="1792" y="683"/>
                    <a:pt x="1792" y="683"/>
                    <a:pt x="1792" y="683"/>
                  </a:cubicBezTo>
                  <a:cubicBezTo>
                    <a:pt x="1793" y="683"/>
                    <a:pt x="1795" y="683"/>
                    <a:pt x="1799" y="680"/>
                  </a:cubicBezTo>
                  <a:cubicBezTo>
                    <a:pt x="1800" y="679"/>
                    <a:pt x="1801" y="678"/>
                    <a:pt x="1801" y="678"/>
                  </a:cubicBezTo>
                  <a:cubicBezTo>
                    <a:pt x="1802" y="678"/>
                    <a:pt x="1803" y="678"/>
                    <a:pt x="1803" y="678"/>
                  </a:cubicBezTo>
                  <a:cubicBezTo>
                    <a:pt x="1805" y="678"/>
                    <a:pt x="1806" y="678"/>
                    <a:pt x="1807" y="677"/>
                  </a:cubicBezTo>
                  <a:cubicBezTo>
                    <a:pt x="1807" y="677"/>
                    <a:pt x="1807" y="677"/>
                    <a:pt x="1808" y="676"/>
                  </a:cubicBezTo>
                  <a:cubicBezTo>
                    <a:pt x="1808" y="676"/>
                    <a:pt x="1808" y="676"/>
                    <a:pt x="1808" y="676"/>
                  </a:cubicBezTo>
                  <a:cubicBezTo>
                    <a:pt x="1809" y="677"/>
                    <a:pt x="1810" y="677"/>
                    <a:pt x="1811" y="676"/>
                  </a:cubicBezTo>
                  <a:cubicBezTo>
                    <a:pt x="1812" y="676"/>
                    <a:pt x="1812" y="675"/>
                    <a:pt x="1812" y="675"/>
                  </a:cubicBezTo>
                  <a:cubicBezTo>
                    <a:pt x="1813" y="675"/>
                    <a:pt x="1813" y="675"/>
                    <a:pt x="1814" y="674"/>
                  </a:cubicBezTo>
                  <a:cubicBezTo>
                    <a:pt x="1816" y="673"/>
                    <a:pt x="1817" y="669"/>
                    <a:pt x="1818" y="667"/>
                  </a:cubicBezTo>
                  <a:cubicBezTo>
                    <a:pt x="1818" y="666"/>
                    <a:pt x="1818" y="666"/>
                    <a:pt x="1818" y="666"/>
                  </a:cubicBezTo>
                  <a:cubicBezTo>
                    <a:pt x="1818" y="666"/>
                    <a:pt x="1818" y="666"/>
                    <a:pt x="1819" y="666"/>
                  </a:cubicBezTo>
                  <a:cubicBezTo>
                    <a:pt x="1819" y="666"/>
                    <a:pt x="1820" y="666"/>
                    <a:pt x="1820" y="665"/>
                  </a:cubicBezTo>
                  <a:cubicBezTo>
                    <a:pt x="1821" y="664"/>
                    <a:pt x="1821" y="663"/>
                    <a:pt x="1821" y="662"/>
                  </a:cubicBezTo>
                  <a:cubicBezTo>
                    <a:pt x="1821" y="662"/>
                    <a:pt x="1821" y="662"/>
                    <a:pt x="1821" y="662"/>
                  </a:cubicBezTo>
                  <a:cubicBezTo>
                    <a:pt x="1822" y="659"/>
                    <a:pt x="1822" y="659"/>
                    <a:pt x="1822" y="659"/>
                  </a:cubicBezTo>
                  <a:cubicBezTo>
                    <a:pt x="1822" y="658"/>
                    <a:pt x="1822" y="658"/>
                    <a:pt x="1822" y="658"/>
                  </a:cubicBezTo>
                  <a:cubicBezTo>
                    <a:pt x="1822" y="657"/>
                    <a:pt x="1819" y="655"/>
                    <a:pt x="1817" y="655"/>
                  </a:cubicBezTo>
                  <a:cubicBezTo>
                    <a:pt x="1816" y="656"/>
                    <a:pt x="1815" y="656"/>
                    <a:pt x="1815" y="657"/>
                  </a:cubicBezTo>
                  <a:cubicBezTo>
                    <a:pt x="1815" y="657"/>
                    <a:pt x="1815" y="657"/>
                    <a:pt x="1815" y="657"/>
                  </a:cubicBezTo>
                  <a:cubicBezTo>
                    <a:pt x="1815" y="657"/>
                    <a:pt x="1815" y="657"/>
                    <a:pt x="1815" y="657"/>
                  </a:cubicBezTo>
                  <a:cubicBezTo>
                    <a:pt x="1815" y="657"/>
                    <a:pt x="1815" y="657"/>
                    <a:pt x="1815" y="657"/>
                  </a:cubicBezTo>
                  <a:cubicBezTo>
                    <a:pt x="1815" y="656"/>
                    <a:pt x="1814" y="655"/>
                    <a:pt x="1813" y="655"/>
                  </a:cubicBezTo>
                  <a:cubicBezTo>
                    <a:pt x="1813" y="655"/>
                    <a:pt x="1812" y="655"/>
                    <a:pt x="1811" y="655"/>
                  </a:cubicBezTo>
                  <a:cubicBezTo>
                    <a:pt x="1810" y="656"/>
                    <a:pt x="1810" y="657"/>
                    <a:pt x="1810" y="659"/>
                  </a:cubicBezTo>
                  <a:cubicBezTo>
                    <a:pt x="1810" y="659"/>
                    <a:pt x="1810" y="659"/>
                    <a:pt x="1810" y="659"/>
                  </a:cubicBezTo>
                  <a:cubicBezTo>
                    <a:pt x="1810" y="659"/>
                    <a:pt x="1808" y="659"/>
                    <a:pt x="1807" y="660"/>
                  </a:cubicBezTo>
                  <a:cubicBezTo>
                    <a:pt x="1807" y="660"/>
                    <a:pt x="1807" y="660"/>
                    <a:pt x="1807" y="660"/>
                  </a:cubicBezTo>
                  <a:cubicBezTo>
                    <a:pt x="1807" y="660"/>
                    <a:pt x="1807" y="660"/>
                    <a:pt x="1807" y="660"/>
                  </a:cubicBezTo>
                  <a:cubicBezTo>
                    <a:pt x="1808" y="658"/>
                    <a:pt x="1809" y="656"/>
                    <a:pt x="1809" y="655"/>
                  </a:cubicBezTo>
                  <a:cubicBezTo>
                    <a:pt x="1809" y="653"/>
                    <a:pt x="1809" y="653"/>
                    <a:pt x="1808" y="652"/>
                  </a:cubicBezTo>
                  <a:cubicBezTo>
                    <a:pt x="1809" y="652"/>
                    <a:pt x="1809" y="652"/>
                    <a:pt x="1809" y="651"/>
                  </a:cubicBezTo>
                  <a:cubicBezTo>
                    <a:pt x="1810" y="651"/>
                    <a:pt x="1810" y="651"/>
                    <a:pt x="1811" y="650"/>
                  </a:cubicBezTo>
                  <a:cubicBezTo>
                    <a:pt x="1811" y="649"/>
                    <a:pt x="1811" y="648"/>
                    <a:pt x="1810" y="647"/>
                  </a:cubicBezTo>
                  <a:cubicBezTo>
                    <a:pt x="1810" y="646"/>
                    <a:pt x="1810" y="646"/>
                    <a:pt x="1804" y="645"/>
                  </a:cubicBezTo>
                  <a:cubicBezTo>
                    <a:pt x="1805" y="644"/>
                    <a:pt x="1805" y="644"/>
                    <a:pt x="1805" y="644"/>
                  </a:cubicBezTo>
                  <a:cubicBezTo>
                    <a:pt x="1805" y="644"/>
                    <a:pt x="1805" y="644"/>
                    <a:pt x="1805" y="644"/>
                  </a:cubicBezTo>
                  <a:cubicBezTo>
                    <a:pt x="1805" y="644"/>
                    <a:pt x="1805" y="644"/>
                    <a:pt x="1805" y="644"/>
                  </a:cubicBezTo>
                  <a:cubicBezTo>
                    <a:pt x="1806" y="645"/>
                    <a:pt x="1808" y="645"/>
                    <a:pt x="1809" y="644"/>
                  </a:cubicBezTo>
                  <a:cubicBezTo>
                    <a:pt x="1809" y="644"/>
                    <a:pt x="1809" y="645"/>
                    <a:pt x="1809" y="645"/>
                  </a:cubicBezTo>
                  <a:cubicBezTo>
                    <a:pt x="1810" y="646"/>
                    <a:pt x="1812" y="645"/>
                    <a:pt x="1812" y="645"/>
                  </a:cubicBezTo>
                  <a:cubicBezTo>
                    <a:pt x="1813" y="645"/>
                    <a:pt x="1813" y="645"/>
                    <a:pt x="1813" y="645"/>
                  </a:cubicBezTo>
                  <a:cubicBezTo>
                    <a:pt x="1814" y="644"/>
                    <a:pt x="1814" y="644"/>
                    <a:pt x="1814" y="644"/>
                  </a:cubicBezTo>
                  <a:cubicBezTo>
                    <a:pt x="1814" y="644"/>
                    <a:pt x="1814" y="643"/>
                    <a:pt x="1814" y="643"/>
                  </a:cubicBezTo>
                  <a:cubicBezTo>
                    <a:pt x="1814" y="643"/>
                    <a:pt x="1814" y="643"/>
                    <a:pt x="1814" y="643"/>
                  </a:cubicBezTo>
                  <a:cubicBezTo>
                    <a:pt x="1815" y="643"/>
                    <a:pt x="1815" y="643"/>
                    <a:pt x="1816" y="643"/>
                  </a:cubicBezTo>
                  <a:cubicBezTo>
                    <a:pt x="1818" y="642"/>
                    <a:pt x="1819" y="642"/>
                    <a:pt x="1819" y="642"/>
                  </a:cubicBezTo>
                  <a:cubicBezTo>
                    <a:pt x="1820" y="643"/>
                    <a:pt x="1820" y="643"/>
                    <a:pt x="1820" y="643"/>
                  </a:cubicBezTo>
                  <a:cubicBezTo>
                    <a:pt x="1821" y="642"/>
                    <a:pt x="1821" y="642"/>
                    <a:pt x="1821" y="642"/>
                  </a:cubicBezTo>
                  <a:cubicBezTo>
                    <a:pt x="1822" y="642"/>
                    <a:pt x="1822" y="641"/>
                    <a:pt x="1822" y="640"/>
                  </a:cubicBezTo>
                  <a:cubicBezTo>
                    <a:pt x="1824" y="639"/>
                    <a:pt x="1824" y="638"/>
                    <a:pt x="1824" y="638"/>
                  </a:cubicBezTo>
                  <a:cubicBezTo>
                    <a:pt x="1824" y="638"/>
                    <a:pt x="1824" y="637"/>
                    <a:pt x="1824" y="637"/>
                  </a:cubicBezTo>
                  <a:cubicBezTo>
                    <a:pt x="1824" y="637"/>
                    <a:pt x="1824" y="637"/>
                    <a:pt x="1824" y="637"/>
                  </a:cubicBezTo>
                  <a:cubicBezTo>
                    <a:pt x="1826" y="636"/>
                    <a:pt x="1825" y="634"/>
                    <a:pt x="1825" y="633"/>
                  </a:cubicBezTo>
                  <a:cubicBezTo>
                    <a:pt x="1825" y="633"/>
                    <a:pt x="1825" y="633"/>
                    <a:pt x="1825" y="633"/>
                  </a:cubicBezTo>
                  <a:cubicBezTo>
                    <a:pt x="1827" y="632"/>
                    <a:pt x="1827" y="632"/>
                    <a:pt x="1827" y="632"/>
                  </a:cubicBezTo>
                  <a:cubicBezTo>
                    <a:pt x="1826" y="631"/>
                    <a:pt x="1826" y="631"/>
                    <a:pt x="1826" y="631"/>
                  </a:cubicBezTo>
                  <a:cubicBezTo>
                    <a:pt x="1826" y="631"/>
                    <a:pt x="1826" y="630"/>
                    <a:pt x="1826" y="630"/>
                  </a:cubicBezTo>
                  <a:cubicBezTo>
                    <a:pt x="1827" y="630"/>
                    <a:pt x="1827" y="629"/>
                    <a:pt x="1827" y="629"/>
                  </a:cubicBezTo>
                  <a:cubicBezTo>
                    <a:pt x="1828" y="629"/>
                    <a:pt x="1828" y="628"/>
                    <a:pt x="1828" y="628"/>
                  </a:cubicBezTo>
                  <a:cubicBezTo>
                    <a:pt x="1829" y="628"/>
                    <a:pt x="1831" y="628"/>
                    <a:pt x="1832" y="627"/>
                  </a:cubicBezTo>
                  <a:cubicBezTo>
                    <a:pt x="1832" y="627"/>
                    <a:pt x="1833" y="626"/>
                    <a:pt x="1832" y="625"/>
                  </a:cubicBezTo>
                  <a:cubicBezTo>
                    <a:pt x="1833" y="624"/>
                    <a:pt x="1834" y="623"/>
                    <a:pt x="1833" y="622"/>
                  </a:cubicBezTo>
                  <a:cubicBezTo>
                    <a:pt x="1833" y="622"/>
                    <a:pt x="1833" y="621"/>
                    <a:pt x="1833" y="621"/>
                  </a:cubicBezTo>
                  <a:cubicBezTo>
                    <a:pt x="1833" y="621"/>
                    <a:pt x="1833" y="621"/>
                    <a:pt x="1833" y="621"/>
                  </a:cubicBezTo>
                  <a:cubicBezTo>
                    <a:pt x="1834" y="619"/>
                    <a:pt x="1829" y="610"/>
                    <a:pt x="1829" y="610"/>
                  </a:cubicBezTo>
                  <a:cubicBezTo>
                    <a:pt x="1828" y="609"/>
                    <a:pt x="1827" y="609"/>
                    <a:pt x="1826" y="609"/>
                  </a:cubicBezTo>
                  <a:cubicBezTo>
                    <a:pt x="1826" y="609"/>
                    <a:pt x="1826" y="609"/>
                    <a:pt x="1825" y="608"/>
                  </a:cubicBezTo>
                  <a:cubicBezTo>
                    <a:pt x="1824" y="610"/>
                    <a:pt x="1824" y="610"/>
                    <a:pt x="1824" y="610"/>
                  </a:cubicBezTo>
                  <a:cubicBezTo>
                    <a:pt x="1823" y="609"/>
                    <a:pt x="1823" y="609"/>
                    <a:pt x="1823" y="609"/>
                  </a:cubicBezTo>
                  <a:cubicBezTo>
                    <a:pt x="1823" y="609"/>
                    <a:pt x="1823" y="609"/>
                    <a:pt x="1823" y="609"/>
                  </a:cubicBezTo>
                  <a:cubicBezTo>
                    <a:pt x="1822" y="609"/>
                    <a:pt x="1822" y="609"/>
                    <a:pt x="1821" y="609"/>
                  </a:cubicBezTo>
                  <a:cubicBezTo>
                    <a:pt x="1820" y="609"/>
                    <a:pt x="1820" y="609"/>
                    <a:pt x="1820" y="609"/>
                  </a:cubicBezTo>
                  <a:cubicBezTo>
                    <a:pt x="1820" y="610"/>
                    <a:pt x="1820" y="610"/>
                    <a:pt x="1820" y="610"/>
                  </a:cubicBezTo>
                  <a:cubicBezTo>
                    <a:pt x="1820" y="610"/>
                    <a:pt x="1819" y="610"/>
                    <a:pt x="1819" y="610"/>
                  </a:cubicBezTo>
                  <a:cubicBezTo>
                    <a:pt x="1819" y="610"/>
                    <a:pt x="1819" y="610"/>
                    <a:pt x="1819" y="611"/>
                  </a:cubicBezTo>
                  <a:cubicBezTo>
                    <a:pt x="1818" y="611"/>
                    <a:pt x="1818" y="611"/>
                    <a:pt x="1818" y="611"/>
                  </a:cubicBezTo>
                  <a:cubicBezTo>
                    <a:pt x="1818" y="611"/>
                    <a:pt x="1817" y="610"/>
                    <a:pt x="1817" y="610"/>
                  </a:cubicBezTo>
                  <a:cubicBezTo>
                    <a:pt x="1817" y="609"/>
                    <a:pt x="1815" y="608"/>
                    <a:pt x="1812" y="609"/>
                  </a:cubicBezTo>
                  <a:cubicBezTo>
                    <a:pt x="1810" y="609"/>
                    <a:pt x="1806" y="611"/>
                    <a:pt x="1805" y="613"/>
                  </a:cubicBezTo>
                  <a:cubicBezTo>
                    <a:pt x="1804" y="613"/>
                    <a:pt x="1804" y="613"/>
                    <a:pt x="1804" y="613"/>
                  </a:cubicBezTo>
                  <a:cubicBezTo>
                    <a:pt x="1804" y="613"/>
                    <a:pt x="1803" y="613"/>
                    <a:pt x="1803" y="613"/>
                  </a:cubicBezTo>
                  <a:cubicBezTo>
                    <a:pt x="1803" y="613"/>
                    <a:pt x="1802" y="612"/>
                    <a:pt x="1801" y="612"/>
                  </a:cubicBezTo>
                  <a:cubicBezTo>
                    <a:pt x="1801" y="613"/>
                    <a:pt x="1801" y="613"/>
                    <a:pt x="1800" y="613"/>
                  </a:cubicBezTo>
                  <a:cubicBezTo>
                    <a:pt x="1800" y="613"/>
                    <a:pt x="1800" y="612"/>
                    <a:pt x="1800" y="612"/>
                  </a:cubicBezTo>
                  <a:cubicBezTo>
                    <a:pt x="1800" y="612"/>
                    <a:pt x="1801" y="611"/>
                    <a:pt x="1801" y="611"/>
                  </a:cubicBezTo>
                  <a:cubicBezTo>
                    <a:pt x="1801" y="611"/>
                    <a:pt x="1801" y="611"/>
                    <a:pt x="1801" y="611"/>
                  </a:cubicBezTo>
                  <a:cubicBezTo>
                    <a:pt x="1803" y="610"/>
                    <a:pt x="1804" y="610"/>
                    <a:pt x="1805" y="608"/>
                  </a:cubicBezTo>
                  <a:cubicBezTo>
                    <a:pt x="1805" y="608"/>
                    <a:pt x="1805" y="608"/>
                    <a:pt x="1805" y="608"/>
                  </a:cubicBezTo>
                  <a:cubicBezTo>
                    <a:pt x="1808" y="609"/>
                    <a:pt x="1808" y="608"/>
                    <a:pt x="1809" y="608"/>
                  </a:cubicBezTo>
                  <a:cubicBezTo>
                    <a:pt x="1809" y="607"/>
                    <a:pt x="1809" y="607"/>
                    <a:pt x="1809" y="607"/>
                  </a:cubicBezTo>
                  <a:cubicBezTo>
                    <a:pt x="1809" y="607"/>
                    <a:pt x="1809" y="607"/>
                    <a:pt x="1809" y="607"/>
                  </a:cubicBezTo>
                  <a:cubicBezTo>
                    <a:pt x="1811" y="606"/>
                    <a:pt x="1813" y="604"/>
                    <a:pt x="1814" y="603"/>
                  </a:cubicBezTo>
                  <a:cubicBezTo>
                    <a:pt x="1814" y="603"/>
                    <a:pt x="1814" y="603"/>
                    <a:pt x="1814" y="602"/>
                  </a:cubicBezTo>
                  <a:cubicBezTo>
                    <a:pt x="1815" y="603"/>
                    <a:pt x="1816" y="602"/>
                    <a:pt x="1816" y="602"/>
                  </a:cubicBezTo>
                  <a:cubicBezTo>
                    <a:pt x="1817" y="602"/>
                    <a:pt x="1817" y="601"/>
                    <a:pt x="1817" y="601"/>
                  </a:cubicBezTo>
                  <a:cubicBezTo>
                    <a:pt x="1818" y="601"/>
                    <a:pt x="1818" y="601"/>
                    <a:pt x="1818" y="601"/>
                  </a:cubicBezTo>
                  <a:cubicBezTo>
                    <a:pt x="1818" y="601"/>
                    <a:pt x="1818" y="601"/>
                    <a:pt x="1818" y="601"/>
                  </a:cubicBezTo>
                  <a:cubicBezTo>
                    <a:pt x="1819" y="603"/>
                    <a:pt x="1820" y="605"/>
                    <a:pt x="1821" y="605"/>
                  </a:cubicBezTo>
                  <a:cubicBezTo>
                    <a:pt x="1822" y="605"/>
                    <a:pt x="1823" y="605"/>
                    <a:pt x="1824" y="604"/>
                  </a:cubicBezTo>
                  <a:cubicBezTo>
                    <a:pt x="1824" y="604"/>
                    <a:pt x="1824" y="603"/>
                    <a:pt x="1825" y="603"/>
                  </a:cubicBezTo>
                  <a:cubicBezTo>
                    <a:pt x="1825" y="602"/>
                    <a:pt x="1824" y="601"/>
                    <a:pt x="1824" y="600"/>
                  </a:cubicBezTo>
                  <a:cubicBezTo>
                    <a:pt x="1823" y="599"/>
                    <a:pt x="1821" y="598"/>
                    <a:pt x="1820" y="596"/>
                  </a:cubicBezTo>
                  <a:cubicBezTo>
                    <a:pt x="1819" y="595"/>
                    <a:pt x="1817" y="593"/>
                    <a:pt x="1816" y="591"/>
                  </a:cubicBezTo>
                  <a:cubicBezTo>
                    <a:pt x="1815" y="588"/>
                    <a:pt x="1815" y="588"/>
                    <a:pt x="1815" y="588"/>
                  </a:cubicBezTo>
                  <a:cubicBezTo>
                    <a:pt x="1815" y="588"/>
                    <a:pt x="1815" y="588"/>
                    <a:pt x="1815" y="588"/>
                  </a:cubicBezTo>
                  <a:cubicBezTo>
                    <a:pt x="1814" y="588"/>
                    <a:pt x="1814" y="588"/>
                    <a:pt x="1813" y="588"/>
                  </a:cubicBezTo>
                  <a:cubicBezTo>
                    <a:pt x="1812" y="587"/>
                    <a:pt x="1811" y="586"/>
                    <a:pt x="1811" y="586"/>
                  </a:cubicBezTo>
                  <a:cubicBezTo>
                    <a:pt x="1810" y="586"/>
                    <a:pt x="1810" y="586"/>
                    <a:pt x="1810" y="586"/>
                  </a:cubicBezTo>
                  <a:cubicBezTo>
                    <a:pt x="1810" y="585"/>
                    <a:pt x="1810" y="585"/>
                    <a:pt x="1810" y="585"/>
                  </a:cubicBezTo>
                  <a:cubicBezTo>
                    <a:pt x="1812" y="585"/>
                    <a:pt x="1812" y="585"/>
                    <a:pt x="1812" y="585"/>
                  </a:cubicBezTo>
                  <a:cubicBezTo>
                    <a:pt x="1812" y="585"/>
                    <a:pt x="1812" y="585"/>
                    <a:pt x="1812" y="585"/>
                  </a:cubicBezTo>
                  <a:cubicBezTo>
                    <a:pt x="1818" y="583"/>
                    <a:pt x="1818" y="583"/>
                    <a:pt x="1818" y="583"/>
                  </a:cubicBezTo>
                  <a:cubicBezTo>
                    <a:pt x="1816" y="581"/>
                    <a:pt x="1816" y="581"/>
                    <a:pt x="1816" y="581"/>
                  </a:cubicBezTo>
                  <a:cubicBezTo>
                    <a:pt x="1815" y="579"/>
                    <a:pt x="1814" y="577"/>
                    <a:pt x="1812" y="575"/>
                  </a:cubicBezTo>
                  <a:cubicBezTo>
                    <a:pt x="1812" y="575"/>
                    <a:pt x="1811" y="574"/>
                    <a:pt x="1810" y="573"/>
                  </a:cubicBezTo>
                  <a:cubicBezTo>
                    <a:pt x="1810" y="573"/>
                    <a:pt x="1810" y="572"/>
                    <a:pt x="1809" y="571"/>
                  </a:cubicBezTo>
                  <a:cubicBezTo>
                    <a:pt x="1807" y="567"/>
                    <a:pt x="1805" y="566"/>
                    <a:pt x="1804" y="565"/>
                  </a:cubicBezTo>
                  <a:cubicBezTo>
                    <a:pt x="1803" y="565"/>
                    <a:pt x="1802" y="566"/>
                    <a:pt x="1801" y="567"/>
                  </a:cubicBezTo>
                  <a:cubicBezTo>
                    <a:pt x="1801" y="567"/>
                    <a:pt x="1801" y="567"/>
                    <a:pt x="1801" y="567"/>
                  </a:cubicBezTo>
                  <a:cubicBezTo>
                    <a:pt x="1800" y="567"/>
                    <a:pt x="1797" y="567"/>
                    <a:pt x="1796" y="567"/>
                  </a:cubicBezTo>
                  <a:cubicBezTo>
                    <a:pt x="1795" y="566"/>
                    <a:pt x="1794" y="566"/>
                    <a:pt x="1794" y="566"/>
                  </a:cubicBezTo>
                  <a:cubicBezTo>
                    <a:pt x="1794" y="564"/>
                    <a:pt x="1793" y="562"/>
                    <a:pt x="1793" y="561"/>
                  </a:cubicBezTo>
                  <a:cubicBezTo>
                    <a:pt x="1792" y="560"/>
                    <a:pt x="1792" y="560"/>
                    <a:pt x="1792" y="560"/>
                  </a:cubicBezTo>
                  <a:cubicBezTo>
                    <a:pt x="1792" y="560"/>
                    <a:pt x="1792" y="560"/>
                    <a:pt x="1792" y="560"/>
                  </a:cubicBezTo>
                  <a:cubicBezTo>
                    <a:pt x="1792" y="559"/>
                    <a:pt x="1791" y="559"/>
                    <a:pt x="1791" y="558"/>
                  </a:cubicBezTo>
                  <a:cubicBezTo>
                    <a:pt x="1790" y="558"/>
                    <a:pt x="1788" y="558"/>
                    <a:pt x="1787" y="558"/>
                  </a:cubicBezTo>
                  <a:cubicBezTo>
                    <a:pt x="1787" y="558"/>
                    <a:pt x="1787" y="557"/>
                    <a:pt x="1787" y="557"/>
                  </a:cubicBezTo>
                  <a:cubicBezTo>
                    <a:pt x="1787" y="556"/>
                    <a:pt x="1786" y="556"/>
                    <a:pt x="1786" y="556"/>
                  </a:cubicBezTo>
                  <a:cubicBezTo>
                    <a:pt x="1786" y="555"/>
                    <a:pt x="1786" y="554"/>
                    <a:pt x="1786" y="553"/>
                  </a:cubicBezTo>
                  <a:cubicBezTo>
                    <a:pt x="1786" y="553"/>
                    <a:pt x="1786" y="552"/>
                    <a:pt x="1785" y="552"/>
                  </a:cubicBezTo>
                  <a:cubicBezTo>
                    <a:pt x="1785" y="552"/>
                    <a:pt x="1785" y="552"/>
                    <a:pt x="1785" y="552"/>
                  </a:cubicBezTo>
                  <a:cubicBezTo>
                    <a:pt x="1786" y="553"/>
                    <a:pt x="1787" y="553"/>
                    <a:pt x="1788" y="553"/>
                  </a:cubicBezTo>
                  <a:cubicBezTo>
                    <a:pt x="1788" y="553"/>
                    <a:pt x="1789" y="553"/>
                    <a:pt x="1790" y="551"/>
                  </a:cubicBezTo>
                  <a:cubicBezTo>
                    <a:pt x="1792" y="547"/>
                    <a:pt x="1789" y="546"/>
                    <a:pt x="1788" y="545"/>
                  </a:cubicBezTo>
                  <a:cubicBezTo>
                    <a:pt x="1788" y="545"/>
                    <a:pt x="1788" y="544"/>
                    <a:pt x="1788" y="543"/>
                  </a:cubicBezTo>
                  <a:cubicBezTo>
                    <a:pt x="1788" y="542"/>
                    <a:pt x="1786" y="542"/>
                    <a:pt x="1786" y="542"/>
                  </a:cubicBezTo>
                  <a:cubicBezTo>
                    <a:pt x="1786" y="541"/>
                    <a:pt x="1786" y="541"/>
                    <a:pt x="1786" y="541"/>
                  </a:cubicBezTo>
                  <a:cubicBezTo>
                    <a:pt x="1786" y="540"/>
                    <a:pt x="1786" y="540"/>
                    <a:pt x="1786" y="540"/>
                  </a:cubicBezTo>
                  <a:cubicBezTo>
                    <a:pt x="1785" y="540"/>
                    <a:pt x="1785" y="540"/>
                    <a:pt x="1785" y="540"/>
                  </a:cubicBezTo>
                  <a:cubicBezTo>
                    <a:pt x="1784" y="540"/>
                    <a:pt x="1784" y="539"/>
                    <a:pt x="1784" y="539"/>
                  </a:cubicBezTo>
                  <a:cubicBezTo>
                    <a:pt x="1784" y="539"/>
                    <a:pt x="1784" y="538"/>
                    <a:pt x="1784" y="538"/>
                  </a:cubicBezTo>
                  <a:cubicBezTo>
                    <a:pt x="1784" y="537"/>
                    <a:pt x="1783" y="537"/>
                    <a:pt x="1783" y="536"/>
                  </a:cubicBezTo>
                  <a:cubicBezTo>
                    <a:pt x="1783" y="536"/>
                    <a:pt x="1784" y="536"/>
                    <a:pt x="1784" y="535"/>
                  </a:cubicBezTo>
                  <a:cubicBezTo>
                    <a:pt x="1784" y="534"/>
                    <a:pt x="1784" y="534"/>
                    <a:pt x="1784" y="534"/>
                  </a:cubicBezTo>
                  <a:cubicBezTo>
                    <a:pt x="1784" y="534"/>
                    <a:pt x="1784" y="534"/>
                    <a:pt x="1784" y="534"/>
                  </a:cubicBezTo>
                  <a:cubicBezTo>
                    <a:pt x="1783" y="533"/>
                    <a:pt x="1783" y="533"/>
                    <a:pt x="1782" y="533"/>
                  </a:cubicBezTo>
                  <a:cubicBezTo>
                    <a:pt x="1783" y="532"/>
                    <a:pt x="1783" y="531"/>
                    <a:pt x="1783" y="530"/>
                  </a:cubicBezTo>
                  <a:cubicBezTo>
                    <a:pt x="1782" y="529"/>
                    <a:pt x="1782" y="529"/>
                    <a:pt x="1782" y="529"/>
                  </a:cubicBezTo>
                  <a:cubicBezTo>
                    <a:pt x="1784" y="528"/>
                    <a:pt x="1783" y="526"/>
                    <a:pt x="1783" y="524"/>
                  </a:cubicBezTo>
                  <a:cubicBezTo>
                    <a:pt x="1782" y="523"/>
                    <a:pt x="1781" y="523"/>
                    <a:pt x="1777" y="522"/>
                  </a:cubicBezTo>
                  <a:cubicBezTo>
                    <a:pt x="1777" y="522"/>
                    <a:pt x="1776" y="522"/>
                    <a:pt x="1776" y="522"/>
                  </a:cubicBezTo>
                  <a:cubicBezTo>
                    <a:pt x="1776" y="522"/>
                    <a:pt x="1776" y="522"/>
                    <a:pt x="1776" y="522"/>
                  </a:cubicBezTo>
                  <a:cubicBezTo>
                    <a:pt x="1775" y="522"/>
                    <a:pt x="1774" y="521"/>
                    <a:pt x="1773" y="521"/>
                  </a:cubicBezTo>
                  <a:cubicBezTo>
                    <a:pt x="1773" y="521"/>
                    <a:pt x="1772" y="521"/>
                    <a:pt x="1771" y="520"/>
                  </a:cubicBezTo>
                  <a:cubicBezTo>
                    <a:pt x="1771" y="520"/>
                    <a:pt x="1771" y="520"/>
                    <a:pt x="1771" y="520"/>
                  </a:cubicBezTo>
                  <a:cubicBezTo>
                    <a:pt x="1771" y="521"/>
                    <a:pt x="1771" y="521"/>
                    <a:pt x="1771" y="521"/>
                  </a:cubicBezTo>
                  <a:cubicBezTo>
                    <a:pt x="1771" y="521"/>
                    <a:pt x="1770" y="521"/>
                    <a:pt x="1770" y="521"/>
                  </a:cubicBezTo>
                  <a:cubicBezTo>
                    <a:pt x="1770" y="520"/>
                    <a:pt x="1770" y="520"/>
                    <a:pt x="1770" y="519"/>
                  </a:cubicBezTo>
                  <a:cubicBezTo>
                    <a:pt x="1770" y="519"/>
                    <a:pt x="1769" y="519"/>
                    <a:pt x="1769" y="519"/>
                  </a:cubicBezTo>
                  <a:cubicBezTo>
                    <a:pt x="1770" y="519"/>
                    <a:pt x="1770" y="519"/>
                    <a:pt x="1770" y="519"/>
                  </a:cubicBezTo>
                  <a:cubicBezTo>
                    <a:pt x="1770" y="519"/>
                    <a:pt x="1770" y="519"/>
                    <a:pt x="1770" y="519"/>
                  </a:cubicBezTo>
                  <a:cubicBezTo>
                    <a:pt x="1770" y="519"/>
                    <a:pt x="1770" y="519"/>
                    <a:pt x="1770" y="518"/>
                  </a:cubicBezTo>
                  <a:cubicBezTo>
                    <a:pt x="1770" y="518"/>
                    <a:pt x="1770" y="518"/>
                    <a:pt x="1771" y="518"/>
                  </a:cubicBezTo>
                  <a:cubicBezTo>
                    <a:pt x="1772" y="520"/>
                    <a:pt x="1773" y="521"/>
                    <a:pt x="1775" y="520"/>
                  </a:cubicBezTo>
                  <a:cubicBezTo>
                    <a:pt x="1776" y="520"/>
                    <a:pt x="1777" y="519"/>
                    <a:pt x="1777" y="518"/>
                  </a:cubicBezTo>
                  <a:cubicBezTo>
                    <a:pt x="1777" y="514"/>
                    <a:pt x="1775" y="512"/>
                    <a:pt x="1774" y="511"/>
                  </a:cubicBezTo>
                  <a:cubicBezTo>
                    <a:pt x="1773" y="511"/>
                    <a:pt x="1773" y="510"/>
                    <a:pt x="1773" y="510"/>
                  </a:cubicBezTo>
                  <a:cubicBezTo>
                    <a:pt x="1773" y="510"/>
                    <a:pt x="1773" y="509"/>
                    <a:pt x="1772" y="508"/>
                  </a:cubicBezTo>
                  <a:cubicBezTo>
                    <a:pt x="1772" y="508"/>
                    <a:pt x="1771" y="507"/>
                    <a:pt x="1771" y="507"/>
                  </a:cubicBezTo>
                  <a:cubicBezTo>
                    <a:pt x="1771" y="507"/>
                    <a:pt x="1771" y="506"/>
                    <a:pt x="1771" y="506"/>
                  </a:cubicBezTo>
                  <a:cubicBezTo>
                    <a:pt x="1771" y="503"/>
                    <a:pt x="1769" y="501"/>
                    <a:pt x="1766" y="499"/>
                  </a:cubicBezTo>
                  <a:cubicBezTo>
                    <a:pt x="1765" y="499"/>
                    <a:pt x="1764" y="498"/>
                    <a:pt x="1764" y="498"/>
                  </a:cubicBezTo>
                  <a:cubicBezTo>
                    <a:pt x="1764" y="497"/>
                    <a:pt x="1763" y="496"/>
                    <a:pt x="1763" y="495"/>
                  </a:cubicBezTo>
                  <a:cubicBezTo>
                    <a:pt x="1763" y="493"/>
                    <a:pt x="1762" y="491"/>
                    <a:pt x="1761" y="490"/>
                  </a:cubicBezTo>
                  <a:cubicBezTo>
                    <a:pt x="1761" y="489"/>
                    <a:pt x="1760" y="489"/>
                    <a:pt x="1760" y="489"/>
                  </a:cubicBezTo>
                  <a:cubicBezTo>
                    <a:pt x="1760" y="489"/>
                    <a:pt x="1760" y="489"/>
                    <a:pt x="1760" y="489"/>
                  </a:cubicBezTo>
                  <a:cubicBezTo>
                    <a:pt x="1761" y="486"/>
                    <a:pt x="1761" y="485"/>
                    <a:pt x="1761" y="483"/>
                  </a:cubicBezTo>
                  <a:cubicBezTo>
                    <a:pt x="1760" y="483"/>
                    <a:pt x="1760" y="483"/>
                    <a:pt x="1760" y="483"/>
                  </a:cubicBezTo>
                  <a:cubicBezTo>
                    <a:pt x="1760" y="482"/>
                    <a:pt x="1760" y="482"/>
                    <a:pt x="1760" y="481"/>
                  </a:cubicBezTo>
                  <a:cubicBezTo>
                    <a:pt x="1760" y="481"/>
                    <a:pt x="1760" y="481"/>
                    <a:pt x="1760" y="481"/>
                  </a:cubicBezTo>
                  <a:cubicBezTo>
                    <a:pt x="1760" y="481"/>
                    <a:pt x="1760" y="480"/>
                    <a:pt x="1760" y="480"/>
                  </a:cubicBezTo>
                  <a:cubicBezTo>
                    <a:pt x="1760" y="480"/>
                    <a:pt x="1760" y="479"/>
                    <a:pt x="1760" y="479"/>
                  </a:cubicBezTo>
                  <a:cubicBezTo>
                    <a:pt x="1760" y="478"/>
                    <a:pt x="1761" y="478"/>
                    <a:pt x="1761" y="478"/>
                  </a:cubicBezTo>
                  <a:cubicBezTo>
                    <a:pt x="1761" y="478"/>
                    <a:pt x="1761" y="478"/>
                    <a:pt x="1761" y="478"/>
                  </a:cubicBezTo>
                  <a:cubicBezTo>
                    <a:pt x="1761" y="479"/>
                    <a:pt x="1761" y="481"/>
                    <a:pt x="1762" y="482"/>
                  </a:cubicBezTo>
                  <a:cubicBezTo>
                    <a:pt x="1762" y="483"/>
                    <a:pt x="1762" y="483"/>
                    <a:pt x="1762" y="483"/>
                  </a:cubicBezTo>
                  <a:cubicBezTo>
                    <a:pt x="1763" y="483"/>
                    <a:pt x="1763" y="483"/>
                    <a:pt x="1763" y="483"/>
                  </a:cubicBezTo>
                  <a:cubicBezTo>
                    <a:pt x="1764" y="483"/>
                    <a:pt x="1764" y="483"/>
                    <a:pt x="1765" y="483"/>
                  </a:cubicBezTo>
                  <a:cubicBezTo>
                    <a:pt x="1764" y="484"/>
                    <a:pt x="1764" y="485"/>
                    <a:pt x="1764" y="486"/>
                  </a:cubicBezTo>
                  <a:cubicBezTo>
                    <a:pt x="1764" y="487"/>
                    <a:pt x="1764" y="490"/>
                    <a:pt x="1765" y="491"/>
                  </a:cubicBezTo>
                  <a:cubicBezTo>
                    <a:pt x="1766" y="492"/>
                    <a:pt x="1766" y="492"/>
                    <a:pt x="1766" y="492"/>
                  </a:cubicBezTo>
                  <a:cubicBezTo>
                    <a:pt x="1767" y="492"/>
                    <a:pt x="1767" y="492"/>
                    <a:pt x="1767" y="492"/>
                  </a:cubicBezTo>
                  <a:cubicBezTo>
                    <a:pt x="1768" y="491"/>
                    <a:pt x="1769" y="491"/>
                    <a:pt x="1769" y="489"/>
                  </a:cubicBezTo>
                  <a:cubicBezTo>
                    <a:pt x="1769" y="489"/>
                    <a:pt x="1769" y="490"/>
                    <a:pt x="1769" y="490"/>
                  </a:cubicBezTo>
                  <a:cubicBezTo>
                    <a:pt x="1769" y="490"/>
                    <a:pt x="1770" y="490"/>
                    <a:pt x="1770" y="490"/>
                  </a:cubicBezTo>
                  <a:cubicBezTo>
                    <a:pt x="1769" y="491"/>
                    <a:pt x="1768" y="492"/>
                    <a:pt x="1768" y="492"/>
                  </a:cubicBezTo>
                  <a:cubicBezTo>
                    <a:pt x="1768" y="493"/>
                    <a:pt x="1768" y="494"/>
                    <a:pt x="1769" y="495"/>
                  </a:cubicBezTo>
                  <a:cubicBezTo>
                    <a:pt x="1769" y="496"/>
                    <a:pt x="1769" y="496"/>
                    <a:pt x="1769" y="497"/>
                  </a:cubicBezTo>
                  <a:cubicBezTo>
                    <a:pt x="1770" y="497"/>
                    <a:pt x="1770" y="497"/>
                    <a:pt x="1770" y="497"/>
                  </a:cubicBezTo>
                  <a:cubicBezTo>
                    <a:pt x="1769" y="497"/>
                    <a:pt x="1769" y="497"/>
                    <a:pt x="1768" y="498"/>
                  </a:cubicBezTo>
                  <a:cubicBezTo>
                    <a:pt x="1768" y="498"/>
                    <a:pt x="1768" y="499"/>
                    <a:pt x="1768" y="500"/>
                  </a:cubicBezTo>
                  <a:cubicBezTo>
                    <a:pt x="1768" y="500"/>
                    <a:pt x="1773" y="506"/>
                    <a:pt x="1775" y="506"/>
                  </a:cubicBezTo>
                  <a:cubicBezTo>
                    <a:pt x="1775" y="506"/>
                    <a:pt x="1775" y="506"/>
                    <a:pt x="1775" y="506"/>
                  </a:cubicBezTo>
                  <a:cubicBezTo>
                    <a:pt x="1776" y="506"/>
                    <a:pt x="1777" y="506"/>
                    <a:pt x="1777" y="506"/>
                  </a:cubicBezTo>
                  <a:cubicBezTo>
                    <a:pt x="1778" y="506"/>
                    <a:pt x="1778" y="506"/>
                    <a:pt x="1778" y="506"/>
                  </a:cubicBezTo>
                  <a:cubicBezTo>
                    <a:pt x="1781" y="508"/>
                    <a:pt x="1783" y="509"/>
                    <a:pt x="1784" y="508"/>
                  </a:cubicBezTo>
                  <a:cubicBezTo>
                    <a:pt x="1785" y="508"/>
                    <a:pt x="1785" y="508"/>
                    <a:pt x="1785" y="507"/>
                  </a:cubicBezTo>
                  <a:cubicBezTo>
                    <a:pt x="1785" y="507"/>
                    <a:pt x="1785" y="507"/>
                    <a:pt x="1785" y="507"/>
                  </a:cubicBezTo>
                  <a:cubicBezTo>
                    <a:pt x="1786" y="507"/>
                    <a:pt x="1787" y="507"/>
                    <a:pt x="1787" y="506"/>
                  </a:cubicBezTo>
                  <a:cubicBezTo>
                    <a:pt x="1787" y="506"/>
                    <a:pt x="1787" y="506"/>
                    <a:pt x="1788" y="506"/>
                  </a:cubicBezTo>
                  <a:cubicBezTo>
                    <a:pt x="1788" y="506"/>
                    <a:pt x="1788" y="506"/>
                    <a:pt x="1788" y="506"/>
                  </a:cubicBezTo>
                  <a:cubicBezTo>
                    <a:pt x="1786" y="507"/>
                    <a:pt x="1786" y="509"/>
                    <a:pt x="1788" y="512"/>
                  </a:cubicBezTo>
                  <a:cubicBezTo>
                    <a:pt x="1788" y="513"/>
                    <a:pt x="1789" y="513"/>
                    <a:pt x="1789" y="513"/>
                  </a:cubicBezTo>
                  <a:cubicBezTo>
                    <a:pt x="1790" y="513"/>
                    <a:pt x="1791" y="513"/>
                    <a:pt x="1791" y="512"/>
                  </a:cubicBezTo>
                  <a:cubicBezTo>
                    <a:pt x="1791" y="513"/>
                    <a:pt x="1791" y="513"/>
                    <a:pt x="1791" y="513"/>
                  </a:cubicBezTo>
                  <a:cubicBezTo>
                    <a:pt x="1792" y="514"/>
                    <a:pt x="1792" y="514"/>
                    <a:pt x="1792" y="514"/>
                  </a:cubicBezTo>
                  <a:cubicBezTo>
                    <a:pt x="1791" y="515"/>
                    <a:pt x="1790" y="517"/>
                    <a:pt x="1792" y="518"/>
                  </a:cubicBezTo>
                  <a:cubicBezTo>
                    <a:pt x="1792" y="519"/>
                    <a:pt x="1792" y="519"/>
                    <a:pt x="1792" y="519"/>
                  </a:cubicBezTo>
                  <a:cubicBezTo>
                    <a:pt x="1792" y="520"/>
                    <a:pt x="1792" y="520"/>
                    <a:pt x="1792" y="520"/>
                  </a:cubicBezTo>
                  <a:cubicBezTo>
                    <a:pt x="1796" y="521"/>
                    <a:pt x="1796" y="521"/>
                    <a:pt x="1796" y="521"/>
                  </a:cubicBezTo>
                  <a:cubicBezTo>
                    <a:pt x="1797" y="518"/>
                    <a:pt x="1797" y="518"/>
                    <a:pt x="1797" y="518"/>
                  </a:cubicBezTo>
                  <a:cubicBezTo>
                    <a:pt x="1798" y="518"/>
                    <a:pt x="1801" y="517"/>
                    <a:pt x="1801" y="517"/>
                  </a:cubicBezTo>
                  <a:cubicBezTo>
                    <a:pt x="1803" y="517"/>
                    <a:pt x="1803" y="517"/>
                    <a:pt x="1803" y="517"/>
                  </a:cubicBezTo>
                  <a:cubicBezTo>
                    <a:pt x="1804" y="515"/>
                    <a:pt x="1804" y="515"/>
                    <a:pt x="1804" y="515"/>
                  </a:cubicBezTo>
                  <a:cubicBezTo>
                    <a:pt x="1804" y="514"/>
                    <a:pt x="1808" y="513"/>
                    <a:pt x="1810" y="512"/>
                  </a:cubicBezTo>
                  <a:cubicBezTo>
                    <a:pt x="1810" y="512"/>
                    <a:pt x="1811" y="512"/>
                    <a:pt x="1812" y="511"/>
                  </a:cubicBezTo>
                  <a:cubicBezTo>
                    <a:pt x="1813" y="511"/>
                    <a:pt x="1813" y="511"/>
                    <a:pt x="1813" y="511"/>
                  </a:cubicBezTo>
                  <a:cubicBezTo>
                    <a:pt x="1813" y="510"/>
                    <a:pt x="1813" y="510"/>
                    <a:pt x="1813" y="510"/>
                  </a:cubicBezTo>
                  <a:cubicBezTo>
                    <a:pt x="1813" y="509"/>
                    <a:pt x="1813" y="508"/>
                    <a:pt x="1813" y="507"/>
                  </a:cubicBezTo>
                  <a:cubicBezTo>
                    <a:pt x="1813" y="506"/>
                    <a:pt x="1814" y="506"/>
                    <a:pt x="1814" y="505"/>
                  </a:cubicBezTo>
                  <a:cubicBezTo>
                    <a:pt x="1815" y="504"/>
                    <a:pt x="1815" y="503"/>
                    <a:pt x="1815" y="501"/>
                  </a:cubicBezTo>
                  <a:cubicBezTo>
                    <a:pt x="1815" y="501"/>
                    <a:pt x="1815" y="500"/>
                    <a:pt x="1815" y="500"/>
                  </a:cubicBezTo>
                  <a:cubicBezTo>
                    <a:pt x="1815" y="500"/>
                    <a:pt x="1816" y="500"/>
                    <a:pt x="1816" y="499"/>
                  </a:cubicBezTo>
                  <a:cubicBezTo>
                    <a:pt x="1818" y="498"/>
                    <a:pt x="1818" y="492"/>
                    <a:pt x="1818" y="491"/>
                  </a:cubicBezTo>
                  <a:cubicBezTo>
                    <a:pt x="1818" y="490"/>
                    <a:pt x="1818" y="490"/>
                    <a:pt x="1818" y="490"/>
                  </a:cubicBezTo>
                  <a:cubicBezTo>
                    <a:pt x="1817" y="490"/>
                    <a:pt x="1817" y="490"/>
                    <a:pt x="1817" y="490"/>
                  </a:cubicBezTo>
                  <a:cubicBezTo>
                    <a:pt x="1817" y="490"/>
                    <a:pt x="1817" y="490"/>
                    <a:pt x="1817" y="490"/>
                  </a:cubicBezTo>
                  <a:cubicBezTo>
                    <a:pt x="1817" y="489"/>
                    <a:pt x="1817" y="489"/>
                    <a:pt x="1817" y="489"/>
                  </a:cubicBezTo>
                  <a:cubicBezTo>
                    <a:pt x="1817" y="489"/>
                    <a:pt x="1817" y="489"/>
                    <a:pt x="1817" y="488"/>
                  </a:cubicBezTo>
                  <a:cubicBezTo>
                    <a:pt x="1817" y="488"/>
                    <a:pt x="1817" y="488"/>
                    <a:pt x="1817" y="488"/>
                  </a:cubicBezTo>
                  <a:cubicBezTo>
                    <a:pt x="1819" y="487"/>
                    <a:pt x="1819" y="487"/>
                    <a:pt x="1819" y="487"/>
                  </a:cubicBezTo>
                  <a:cubicBezTo>
                    <a:pt x="1819" y="486"/>
                    <a:pt x="1819" y="486"/>
                    <a:pt x="1819" y="486"/>
                  </a:cubicBezTo>
                  <a:cubicBezTo>
                    <a:pt x="1819" y="485"/>
                    <a:pt x="1818" y="485"/>
                    <a:pt x="1818" y="485"/>
                  </a:cubicBezTo>
                  <a:cubicBezTo>
                    <a:pt x="1819" y="484"/>
                    <a:pt x="1819" y="484"/>
                    <a:pt x="1819" y="484"/>
                  </a:cubicBezTo>
                  <a:cubicBezTo>
                    <a:pt x="1818" y="484"/>
                    <a:pt x="1818" y="484"/>
                    <a:pt x="1818" y="484"/>
                  </a:cubicBezTo>
                  <a:cubicBezTo>
                    <a:pt x="1818" y="483"/>
                    <a:pt x="1817" y="481"/>
                    <a:pt x="1816" y="480"/>
                  </a:cubicBezTo>
                  <a:cubicBezTo>
                    <a:pt x="1816" y="479"/>
                    <a:pt x="1815" y="478"/>
                    <a:pt x="1814" y="478"/>
                  </a:cubicBezTo>
                  <a:cubicBezTo>
                    <a:pt x="1815" y="477"/>
                    <a:pt x="1815" y="477"/>
                    <a:pt x="1815" y="477"/>
                  </a:cubicBezTo>
                  <a:cubicBezTo>
                    <a:pt x="1813" y="472"/>
                    <a:pt x="1813" y="472"/>
                    <a:pt x="1813" y="472"/>
                  </a:cubicBezTo>
                  <a:cubicBezTo>
                    <a:pt x="1812" y="472"/>
                    <a:pt x="1812" y="471"/>
                    <a:pt x="1812" y="471"/>
                  </a:cubicBezTo>
                  <a:cubicBezTo>
                    <a:pt x="1811" y="469"/>
                    <a:pt x="1809" y="470"/>
                    <a:pt x="1808" y="470"/>
                  </a:cubicBezTo>
                  <a:cubicBezTo>
                    <a:pt x="1808" y="470"/>
                    <a:pt x="1808" y="470"/>
                    <a:pt x="1808" y="470"/>
                  </a:cubicBezTo>
                  <a:cubicBezTo>
                    <a:pt x="1806" y="470"/>
                    <a:pt x="1803" y="468"/>
                    <a:pt x="1802" y="467"/>
                  </a:cubicBezTo>
                  <a:cubicBezTo>
                    <a:pt x="1802" y="467"/>
                    <a:pt x="1802" y="467"/>
                    <a:pt x="1802" y="467"/>
                  </a:cubicBezTo>
                  <a:cubicBezTo>
                    <a:pt x="1802" y="466"/>
                    <a:pt x="1802" y="465"/>
                    <a:pt x="1801" y="465"/>
                  </a:cubicBezTo>
                  <a:cubicBezTo>
                    <a:pt x="1801" y="464"/>
                    <a:pt x="1799" y="463"/>
                    <a:pt x="1798" y="462"/>
                  </a:cubicBezTo>
                  <a:cubicBezTo>
                    <a:pt x="1798" y="461"/>
                    <a:pt x="1797" y="461"/>
                    <a:pt x="1797" y="460"/>
                  </a:cubicBezTo>
                  <a:cubicBezTo>
                    <a:pt x="1796" y="459"/>
                    <a:pt x="1795" y="458"/>
                    <a:pt x="1795" y="456"/>
                  </a:cubicBezTo>
                  <a:cubicBezTo>
                    <a:pt x="1794" y="455"/>
                    <a:pt x="1794" y="453"/>
                    <a:pt x="1793" y="451"/>
                  </a:cubicBezTo>
                  <a:cubicBezTo>
                    <a:pt x="1793" y="451"/>
                    <a:pt x="1793" y="451"/>
                    <a:pt x="1793" y="451"/>
                  </a:cubicBezTo>
                  <a:cubicBezTo>
                    <a:pt x="1794" y="451"/>
                    <a:pt x="1794" y="452"/>
                    <a:pt x="1794" y="452"/>
                  </a:cubicBezTo>
                  <a:cubicBezTo>
                    <a:pt x="1795" y="453"/>
                    <a:pt x="1796" y="453"/>
                    <a:pt x="1797" y="453"/>
                  </a:cubicBezTo>
                  <a:cubicBezTo>
                    <a:pt x="1798" y="453"/>
                    <a:pt x="1799" y="453"/>
                    <a:pt x="1799" y="453"/>
                  </a:cubicBezTo>
                  <a:cubicBezTo>
                    <a:pt x="1799" y="453"/>
                    <a:pt x="1799" y="453"/>
                    <a:pt x="1799" y="453"/>
                  </a:cubicBezTo>
                  <a:cubicBezTo>
                    <a:pt x="1800" y="456"/>
                    <a:pt x="1801" y="456"/>
                    <a:pt x="1802" y="456"/>
                  </a:cubicBezTo>
                  <a:cubicBezTo>
                    <a:pt x="1804" y="456"/>
                    <a:pt x="1804" y="455"/>
                    <a:pt x="1805" y="454"/>
                  </a:cubicBezTo>
                  <a:cubicBezTo>
                    <a:pt x="1805" y="454"/>
                    <a:pt x="1805" y="454"/>
                    <a:pt x="1805" y="454"/>
                  </a:cubicBezTo>
                  <a:cubicBezTo>
                    <a:pt x="1806" y="454"/>
                    <a:pt x="1806" y="454"/>
                    <a:pt x="1807" y="454"/>
                  </a:cubicBezTo>
                  <a:cubicBezTo>
                    <a:pt x="1808" y="454"/>
                    <a:pt x="1809" y="454"/>
                    <a:pt x="1809" y="453"/>
                  </a:cubicBezTo>
                  <a:cubicBezTo>
                    <a:pt x="1810" y="453"/>
                    <a:pt x="1810" y="453"/>
                    <a:pt x="1810" y="453"/>
                  </a:cubicBezTo>
                  <a:cubicBezTo>
                    <a:pt x="1810" y="453"/>
                    <a:pt x="1810" y="456"/>
                    <a:pt x="1810" y="458"/>
                  </a:cubicBezTo>
                  <a:cubicBezTo>
                    <a:pt x="1810" y="461"/>
                    <a:pt x="1810" y="464"/>
                    <a:pt x="1812" y="465"/>
                  </a:cubicBezTo>
                  <a:cubicBezTo>
                    <a:pt x="1812" y="465"/>
                    <a:pt x="1813" y="466"/>
                    <a:pt x="1813" y="466"/>
                  </a:cubicBezTo>
                  <a:cubicBezTo>
                    <a:pt x="1814" y="466"/>
                    <a:pt x="1814" y="466"/>
                    <a:pt x="1814" y="465"/>
                  </a:cubicBezTo>
                  <a:cubicBezTo>
                    <a:pt x="1818" y="464"/>
                    <a:pt x="1821" y="455"/>
                    <a:pt x="1821" y="453"/>
                  </a:cubicBezTo>
                  <a:cubicBezTo>
                    <a:pt x="1821" y="453"/>
                    <a:pt x="1821" y="452"/>
                    <a:pt x="1821" y="452"/>
                  </a:cubicBezTo>
                  <a:cubicBezTo>
                    <a:pt x="1821" y="451"/>
                    <a:pt x="1821" y="450"/>
                    <a:pt x="1821" y="449"/>
                  </a:cubicBezTo>
                  <a:cubicBezTo>
                    <a:pt x="1821" y="448"/>
                    <a:pt x="1821" y="447"/>
                    <a:pt x="1822" y="447"/>
                  </a:cubicBezTo>
                  <a:cubicBezTo>
                    <a:pt x="1822" y="446"/>
                    <a:pt x="1823" y="446"/>
                    <a:pt x="1822" y="445"/>
                  </a:cubicBezTo>
                  <a:cubicBezTo>
                    <a:pt x="1822" y="444"/>
                    <a:pt x="1822" y="444"/>
                    <a:pt x="1822" y="444"/>
                  </a:cubicBezTo>
                  <a:cubicBezTo>
                    <a:pt x="1823" y="444"/>
                    <a:pt x="1823" y="443"/>
                    <a:pt x="1823" y="443"/>
                  </a:cubicBezTo>
                  <a:cubicBezTo>
                    <a:pt x="1823" y="443"/>
                    <a:pt x="1823" y="443"/>
                    <a:pt x="1823" y="442"/>
                  </a:cubicBezTo>
                  <a:cubicBezTo>
                    <a:pt x="1825" y="442"/>
                    <a:pt x="1827" y="439"/>
                    <a:pt x="1827" y="438"/>
                  </a:cubicBezTo>
                  <a:cubicBezTo>
                    <a:pt x="1828" y="437"/>
                    <a:pt x="1827" y="436"/>
                    <a:pt x="1826" y="435"/>
                  </a:cubicBezTo>
                  <a:cubicBezTo>
                    <a:pt x="1826" y="435"/>
                    <a:pt x="1826" y="435"/>
                    <a:pt x="1826" y="435"/>
                  </a:cubicBezTo>
                  <a:cubicBezTo>
                    <a:pt x="1828" y="434"/>
                    <a:pt x="1827" y="432"/>
                    <a:pt x="1826" y="431"/>
                  </a:cubicBezTo>
                  <a:cubicBezTo>
                    <a:pt x="1828" y="431"/>
                    <a:pt x="1829" y="431"/>
                    <a:pt x="1830" y="429"/>
                  </a:cubicBezTo>
                  <a:cubicBezTo>
                    <a:pt x="1830" y="428"/>
                    <a:pt x="1828" y="427"/>
                    <a:pt x="1828" y="426"/>
                  </a:cubicBezTo>
                  <a:cubicBezTo>
                    <a:pt x="1828" y="426"/>
                    <a:pt x="1828" y="426"/>
                    <a:pt x="1828" y="426"/>
                  </a:cubicBezTo>
                  <a:cubicBezTo>
                    <a:pt x="1828" y="426"/>
                    <a:pt x="1829" y="425"/>
                    <a:pt x="1829" y="424"/>
                  </a:cubicBezTo>
                  <a:cubicBezTo>
                    <a:pt x="1831" y="422"/>
                    <a:pt x="1832" y="421"/>
                    <a:pt x="1832" y="419"/>
                  </a:cubicBezTo>
                  <a:cubicBezTo>
                    <a:pt x="1832" y="418"/>
                    <a:pt x="1831" y="417"/>
                    <a:pt x="1830" y="416"/>
                  </a:cubicBezTo>
                  <a:cubicBezTo>
                    <a:pt x="1830" y="416"/>
                    <a:pt x="1829" y="416"/>
                    <a:pt x="1829" y="416"/>
                  </a:cubicBezTo>
                  <a:cubicBezTo>
                    <a:pt x="1829" y="416"/>
                    <a:pt x="1830" y="415"/>
                    <a:pt x="1830" y="415"/>
                  </a:cubicBezTo>
                  <a:cubicBezTo>
                    <a:pt x="1830" y="414"/>
                    <a:pt x="1830" y="414"/>
                    <a:pt x="1830" y="414"/>
                  </a:cubicBezTo>
                  <a:cubicBezTo>
                    <a:pt x="1830" y="414"/>
                    <a:pt x="1831" y="414"/>
                    <a:pt x="1831" y="414"/>
                  </a:cubicBezTo>
                  <a:cubicBezTo>
                    <a:pt x="1832" y="414"/>
                    <a:pt x="1832" y="414"/>
                    <a:pt x="1832" y="414"/>
                  </a:cubicBezTo>
                  <a:cubicBezTo>
                    <a:pt x="1832" y="412"/>
                    <a:pt x="1832" y="412"/>
                    <a:pt x="1832" y="412"/>
                  </a:cubicBezTo>
                  <a:cubicBezTo>
                    <a:pt x="1833" y="408"/>
                    <a:pt x="1831" y="402"/>
                    <a:pt x="1830" y="400"/>
                  </a:cubicBezTo>
                  <a:cubicBezTo>
                    <a:pt x="1830" y="400"/>
                    <a:pt x="1830" y="400"/>
                    <a:pt x="1830" y="400"/>
                  </a:cubicBezTo>
                  <a:cubicBezTo>
                    <a:pt x="1830" y="399"/>
                    <a:pt x="1830" y="399"/>
                    <a:pt x="1830" y="399"/>
                  </a:cubicBezTo>
                  <a:cubicBezTo>
                    <a:pt x="1830" y="398"/>
                    <a:pt x="1830" y="398"/>
                    <a:pt x="1830" y="398"/>
                  </a:cubicBezTo>
                  <a:cubicBezTo>
                    <a:pt x="1830" y="396"/>
                    <a:pt x="1830" y="394"/>
                    <a:pt x="1830" y="393"/>
                  </a:cubicBezTo>
                  <a:cubicBezTo>
                    <a:pt x="1830" y="389"/>
                    <a:pt x="1829" y="385"/>
                    <a:pt x="1825" y="382"/>
                  </a:cubicBezTo>
                  <a:cubicBezTo>
                    <a:pt x="1825" y="381"/>
                    <a:pt x="1825" y="381"/>
                    <a:pt x="1824" y="381"/>
                  </a:cubicBezTo>
                  <a:cubicBezTo>
                    <a:pt x="1823" y="381"/>
                    <a:pt x="1823" y="381"/>
                    <a:pt x="1823" y="381"/>
                  </a:cubicBezTo>
                  <a:cubicBezTo>
                    <a:pt x="1822" y="382"/>
                    <a:pt x="1822" y="382"/>
                    <a:pt x="1822" y="382"/>
                  </a:cubicBezTo>
                  <a:cubicBezTo>
                    <a:pt x="1822" y="383"/>
                    <a:pt x="1822" y="383"/>
                    <a:pt x="1822" y="383"/>
                  </a:cubicBezTo>
                  <a:cubicBezTo>
                    <a:pt x="1821" y="383"/>
                    <a:pt x="1821" y="383"/>
                    <a:pt x="1820" y="383"/>
                  </a:cubicBezTo>
                  <a:cubicBezTo>
                    <a:pt x="1819" y="383"/>
                    <a:pt x="1819" y="383"/>
                    <a:pt x="1818" y="384"/>
                  </a:cubicBezTo>
                  <a:cubicBezTo>
                    <a:pt x="1817" y="384"/>
                    <a:pt x="1816" y="385"/>
                    <a:pt x="1816" y="385"/>
                  </a:cubicBezTo>
                  <a:cubicBezTo>
                    <a:pt x="1815" y="384"/>
                    <a:pt x="1815" y="378"/>
                    <a:pt x="1815" y="377"/>
                  </a:cubicBezTo>
                  <a:cubicBezTo>
                    <a:pt x="1816" y="377"/>
                    <a:pt x="1816" y="377"/>
                    <a:pt x="1816" y="377"/>
                  </a:cubicBezTo>
                  <a:cubicBezTo>
                    <a:pt x="1816" y="377"/>
                    <a:pt x="1816" y="377"/>
                    <a:pt x="1816" y="377"/>
                  </a:cubicBezTo>
                  <a:cubicBezTo>
                    <a:pt x="1816" y="377"/>
                    <a:pt x="1817" y="376"/>
                    <a:pt x="1818" y="375"/>
                  </a:cubicBezTo>
                  <a:cubicBezTo>
                    <a:pt x="1818" y="376"/>
                    <a:pt x="1818" y="376"/>
                    <a:pt x="1819" y="376"/>
                  </a:cubicBezTo>
                  <a:cubicBezTo>
                    <a:pt x="1820" y="378"/>
                    <a:pt x="1821" y="379"/>
                    <a:pt x="1823" y="379"/>
                  </a:cubicBezTo>
                  <a:cubicBezTo>
                    <a:pt x="1823" y="379"/>
                    <a:pt x="1823" y="378"/>
                    <a:pt x="1824" y="378"/>
                  </a:cubicBezTo>
                  <a:cubicBezTo>
                    <a:pt x="1824" y="379"/>
                    <a:pt x="1824" y="379"/>
                    <a:pt x="1824" y="379"/>
                  </a:cubicBezTo>
                  <a:cubicBezTo>
                    <a:pt x="1825" y="379"/>
                    <a:pt x="1825" y="379"/>
                    <a:pt x="1825" y="379"/>
                  </a:cubicBezTo>
                  <a:cubicBezTo>
                    <a:pt x="1827" y="378"/>
                    <a:pt x="1828" y="377"/>
                    <a:pt x="1829" y="376"/>
                  </a:cubicBezTo>
                  <a:cubicBezTo>
                    <a:pt x="1830" y="376"/>
                    <a:pt x="1831" y="375"/>
                    <a:pt x="1831" y="375"/>
                  </a:cubicBezTo>
                  <a:cubicBezTo>
                    <a:pt x="1834" y="374"/>
                    <a:pt x="1834" y="374"/>
                    <a:pt x="1834" y="374"/>
                  </a:cubicBezTo>
                  <a:cubicBezTo>
                    <a:pt x="1834" y="374"/>
                    <a:pt x="1834" y="374"/>
                    <a:pt x="1835" y="374"/>
                  </a:cubicBezTo>
                  <a:cubicBezTo>
                    <a:pt x="1835" y="374"/>
                    <a:pt x="1835" y="374"/>
                    <a:pt x="1835" y="374"/>
                  </a:cubicBezTo>
                  <a:cubicBezTo>
                    <a:pt x="1835" y="374"/>
                    <a:pt x="1835" y="374"/>
                    <a:pt x="1835" y="374"/>
                  </a:cubicBezTo>
                  <a:cubicBezTo>
                    <a:pt x="1836" y="373"/>
                    <a:pt x="1836" y="373"/>
                    <a:pt x="1836" y="372"/>
                  </a:cubicBezTo>
                  <a:cubicBezTo>
                    <a:pt x="1836" y="371"/>
                    <a:pt x="1836" y="371"/>
                    <a:pt x="1836" y="371"/>
                  </a:cubicBezTo>
                  <a:cubicBezTo>
                    <a:pt x="1837" y="371"/>
                    <a:pt x="1837" y="370"/>
                    <a:pt x="1837" y="370"/>
                  </a:cubicBezTo>
                  <a:cubicBezTo>
                    <a:pt x="1838" y="370"/>
                    <a:pt x="1839" y="369"/>
                    <a:pt x="1840" y="369"/>
                  </a:cubicBezTo>
                  <a:cubicBezTo>
                    <a:pt x="1841" y="369"/>
                    <a:pt x="1842" y="368"/>
                    <a:pt x="1843" y="368"/>
                  </a:cubicBezTo>
                  <a:cubicBezTo>
                    <a:pt x="1844" y="367"/>
                    <a:pt x="1845" y="366"/>
                    <a:pt x="1846" y="365"/>
                  </a:cubicBezTo>
                  <a:cubicBezTo>
                    <a:pt x="1846" y="364"/>
                    <a:pt x="1847" y="364"/>
                    <a:pt x="1847" y="364"/>
                  </a:cubicBezTo>
                  <a:cubicBezTo>
                    <a:pt x="1847" y="364"/>
                    <a:pt x="1847" y="364"/>
                    <a:pt x="1847" y="364"/>
                  </a:cubicBezTo>
                  <a:cubicBezTo>
                    <a:pt x="1848" y="364"/>
                    <a:pt x="1848" y="364"/>
                    <a:pt x="1849" y="363"/>
                  </a:cubicBezTo>
                  <a:cubicBezTo>
                    <a:pt x="1850" y="363"/>
                    <a:pt x="1851" y="362"/>
                    <a:pt x="1851" y="362"/>
                  </a:cubicBezTo>
                  <a:cubicBezTo>
                    <a:pt x="1851" y="362"/>
                    <a:pt x="1851" y="361"/>
                    <a:pt x="1851" y="361"/>
                  </a:cubicBezTo>
                  <a:cubicBezTo>
                    <a:pt x="1851" y="361"/>
                    <a:pt x="1851" y="361"/>
                    <a:pt x="1852" y="361"/>
                  </a:cubicBezTo>
                  <a:cubicBezTo>
                    <a:pt x="1852" y="361"/>
                    <a:pt x="1853" y="361"/>
                    <a:pt x="1854" y="360"/>
                  </a:cubicBezTo>
                  <a:cubicBezTo>
                    <a:pt x="1856" y="359"/>
                    <a:pt x="1857" y="358"/>
                    <a:pt x="1857" y="358"/>
                  </a:cubicBezTo>
                  <a:cubicBezTo>
                    <a:pt x="1859" y="358"/>
                    <a:pt x="1859" y="358"/>
                    <a:pt x="1859" y="358"/>
                  </a:cubicBezTo>
                  <a:cubicBezTo>
                    <a:pt x="1859" y="358"/>
                    <a:pt x="1859" y="358"/>
                    <a:pt x="1859" y="358"/>
                  </a:cubicBezTo>
                  <a:cubicBezTo>
                    <a:pt x="1861" y="357"/>
                    <a:pt x="1861" y="355"/>
                    <a:pt x="1861" y="354"/>
                  </a:cubicBezTo>
                  <a:cubicBezTo>
                    <a:pt x="1861" y="354"/>
                    <a:pt x="1862" y="354"/>
                    <a:pt x="1863" y="353"/>
                  </a:cubicBezTo>
                  <a:cubicBezTo>
                    <a:pt x="1863" y="354"/>
                    <a:pt x="1863" y="354"/>
                    <a:pt x="1863" y="354"/>
                  </a:cubicBezTo>
                  <a:cubicBezTo>
                    <a:pt x="1864" y="354"/>
                    <a:pt x="1869" y="351"/>
                    <a:pt x="1871" y="349"/>
                  </a:cubicBezTo>
                  <a:cubicBezTo>
                    <a:pt x="1871" y="349"/>
                    <a:pt x="1871" y="348"/>
                    <a:pt x="1872" y="348"/>
                  </a:cubicBezTo>
                  <a:cubicBezTo>
                    <a:pt x="1872" y="348"/>
                    <a:pt x="1872" y="348"/>
                    <a:pt x="1872" y="348"/>
                  </a:cubicBezTo>
                  <a:cubicBezTo>
                    <a:pt x="1873" y="348"/>
                    <a:pt x="1876" y="345"/>
                    <a:pt x="1885" y="335"/>
                  </a:cubicBezTo>
                  <a:cubicBezTo>
                    <a:pt x="1886" y="334"/>
                    <a:pt x="1887" y="333"/>
                    <a:pt x="1887" y="332"/>
                  </a:cubicBezTo>
                  <a:cubicBezTo>
                    <a:pt x="1888" y="332"/>
                    <a:pt x="1888" y="331"/>
                    <a:pt x="1889" y="331"/>
                  </a:cubicBezTo>
                  <a:cubicBezTo>
                    <a:pt x="1889" y="330"/>
                    <a:pt x="1889" y="329"/>
                    <a:pt x="1888" y="328"/>
                  </a:cubicBezTo>
                  <a:cubicBezTo>
                    <a:pt x="1887" y="328"/>
                    <a:pt x="1886" y="327"/>
                    <a:pt x="1885" y="328"/>
                  </a:cubicBezTo>
                  <a:cubicBezTo>
                    <a:pt x="1884" y="328"/>
                    <a:pt x="1884" y="329"/>
                    <a:pt x="1883" y="330"/>
                  </a:cubicBezTo>
                  <a:cubicBezTo>
                    <a:pt x="1883" y="331"/>
                    <a:pt x="1881" y="333"/>
                    <a:pt x="1881" y="334"/>
                  </a:cubicBezTo>
                  <a:cubicBezTo>
                    <a:pt x="1881" y="334"/>
                    <a:pt x="1880" y="333"/>
                    <a:pt x="1880" y="333"/>
                  </a:cubicBezTo>
                  <a:cubicBezTo>
                    <a:pt x="1880" y="333"/>
                    <a:pt x="1879" y="332"/>
                    <a:pt x="1878" y="332"/>
                  </a:cubicBezTo>
                  <a:cubicBezTo>
                    <a:pt x="1877" y="332"/>
                    <a:pt x="1876" y="333"/>
                    <a:pt x="1876" y="333"/>
                  </a:cubicBezTo>
                  <a:cubicBezTo>
                    <a:pt x="1876" y="333"/>
                    <a:pt x="1876" y="333"/>
                    <a:pt x="1876" y="333"/>
                  </a:cubicBezTo>
                  <a:cubicBezTo>
                    <a:pt x="1875" y="333"/>
                    <a:pt x="1875" y="333"/>
                    <a:pt x="1874" y="333"/>
                  </a:cubicBezTo>
                  <a:cubicBezTo>
                    <a:pt x="1873" y="334"/>
                    <a:pt x="1873" y="334"/>
                    <a:pt x="1873" y="334"/>
                  </a:cubicBezTo>
                  <a:cubicBezTo>
                    <a:pt x="1873" y="335"/>
                    <a:pt x="1873" y="335"/>
                    <a:pt x="1873" y="335"/>
                  </a:cubicBezTo>
                  <a:cubicBezTo>
                    <a:pt x="1872" y="335"/>
                    <a:pt x="1872" y="335"/>
                    <a:pt x="1871" y="335"/>
                  </a:cubicBezTo>
                  <a:cubicBezTo>
                    <a:pt x="1871" y="335"/>
                    <a:pt x="1871" y="335"/>
                    <a:pt x="1871" y="335"/>
                  </a:cubicBezTo>
                  <a:cubicBezTo>
                    <a:pt x="1871" y="335"/>
                    <a:pt x="1871" y="335"/>
                    <a:pt x="1871" y="335"/>
                  </a:cubicBezTo>
                  <a:cubicBezTo>
                    <a:pt x="1871" y="334"/>
                    <a:pt x="1872" y="334"/>
                    <a:pt x="1873" y="333"/>
                  </a:cubicBezTo>
                  <a:cubicBezTo>
                    <a:pt x="1874" y="333"/>
                    <a:pt x="1876" y="332"/>
                    <a:pt x="1876" y="330"/>
                  </a:cubicBezTo>
                  <a:cubicBezTo>
                    <a:pt x="1876" y="330"/>
                    <a:pt x="1876" y="329"/>
                    <a:pt x="1874" y="328"/>
                  </a:cubicBezTo>
                  <a:cubicBezTo>
                    <a:pt x="1874" y="328"/>
                    <a:pt x="1873" y="328"/>
                    <a:pt x="1872" y="328"/>
                  </a:cubicBezTo>
                  <a:cubicBezTo>
                    <a:pt x="1870" y="328"/>
                    <a:pt x="1869" y="330"/>
                    <a:pt x="1868" y="333"/>
                  </a:cubicBezTo>
                  <a:cubicBezTo>
                    <a:pt x="1868" y="333"/>
                    <a:pt x="1868" y="333"/>
                    <a:pt x="1868" y="333"/>
                  </a:cubicBezTo>
                  <a:cubicBezTo>
                    <a:pt x="1868" y="333"/>
                    <a:pt x="1868" y="333"/>
                    <a:pt x="1868" y="333"/>
                  </a:cubicBezTo>
                  <a:cubicBezTo>
                    <a:pt x="1865" y="338"/>
                    <a:pt x="1862" y="341"/>
                    <a:pt x="1856" y="343"/>
                  </a:cubicBezTo>
                  <a:cubicBezTo>
                    <a:pt x="1856" y="344"/>
                    <a:pt x="1855" y="344"/>
                    <a:pt x="1854" y="344"/>
                  </a:cubicBezTo>
                  <a:cubicBezTo>
                    <a:pt x="1852" y="345"/>
                    <a:pt x="1850" y="346"/>
                    <a:pt x="1848" y="347"/>
                  </a:cubicBezTo>
                  <a:cubicBezTo>
                    <a:pt x="1847" y="347"/>
                    <a:pt x="1847" y="347"/>
                    <a:pt x="1847" y="347"/>
                  </a:cubicBezTo>
                  <a:cubicBezTo>
                    <a:pt x="1845" y="347"/>
                    <a:pt x="1845" y="348"/>
                    <a:pt x="1844" y="349"/>
                  </a:cubicBezTo>
                  <a:cubicBezTo>
                    <a:pt x="1844" y="350"/>
                    <a:pt x="1843" y="351"/>
                    <a:pt x="1843" y="351"/>
                  </a:cubicBezTo>
                  <a:cubicBezTo>
                    <a:pt x="1843" y="351"/>
                    <a:pt x="1842" y="351"/>
                    <a:pt x="1842" y="351"/>
                  </a:cubicBezTo>
                  <a:cubicBezTo>
                    <a:pt x="1842" y="351"/>
                    <a:pt x="1842" y="351"/>
                    <a:pt x="1842" y="351"/>
                  </a:cubicBezTo>
                  <a:cubicBezTo>
                    <a:pt x="1840" y="351"/>
                    <a:pt x="1837" y="351"/>
                    <a:pt x="1837" y="353"/>
                  </a:cubicBezTo>
                  <a:cubicBezTo>
                    <a:pt x="1836" y="353"/>
                    <a:pt x="1836" y="352"/>
                    <a:pt x="1835" y="352"/>
                  </a:cubicBezTo>
                  <a:cubicBezTo>
                    <a:pt x="1834" y="352"/>
                    <a:pt x="1834" y="353"/>
                    <a:pt x="1833" y="353"/>
                  </a:cubicBezTo>
                  <a:cubicBezTo>
                    <a:pt x="1832" y="354"/>
                    <a:pt x="1832" y="354"/>
                    <a:pt x="1832" y="354"/>
                  </a:cubicBezTo>
                  <a:cubicBezTo>
                    <a:pt x="1832" y="355"/>
                    <a:pt x="1832" y="355"/>
                    <a:pt x="1832" y="355"/>
                  </a:cubicBezTo>
                  <a:cubicBezTo>
                    <a:pt x="1832" y="355"/>
                    <a:pt x="1832" y="355"/>
                    <a:pt x="1832" y="355"/>
                  </a:cubicBezTo>
                  <a:cubicBezTo>
                    <a:pt x="1832" y="355"/>
                    <a:pt x="1831" y="355"/>
                    <a:pt x="1831" y="355"/>
                  </a:cubicBezTo>
                  <a:cubicBezTo>
                    <a:pt x="1830" y="356"/>
                    <a:pt x="1830" y="356"/>
                    <a:pt x="1829" y="356"/>
                  </a:cubicBezTo>
                  <a:cubicBezTo>
                    <a:pt x="1830" y="354"/>
                    <a:pt x="1830" y="354"/>
                    <a:pt x="1830" y="354"/>
                  </a:cubicBezTo>
                  <a:cubicBezTo>
                    <a:pt x="1830" y="354"/>
                    <a:pt x="1832" y="352"/>
                    <a:pt x="1833" y="352"/>
                  </a:cubicBezTo>
                  <a:cubicBezTo>
                    <a:pt x="1833" y="352"/>
                    <a:pt x="1834" y="351"/>
                    <a:pt x="1834" y="351"/>
                  </a:cubicBezTo>
                  <a:cubicBezTo>
                    <a:pt x="1835" y="350"/>
                    <a:pt x="1836" y="349"/>
                    <a:pt x="1836" y="348"/>
                  </a:cubicBezTo>
                  <a:cubicBezTo>
                    <a:pt x="1836" y="348"/>
                    <a:pt x="1836" y="347"/>
                    <a:pt x="1837" y="347"/>
                  </a:cubicBezTo>
                  <a:cubicBezTo>
                    <a:pt x="1837" y="346"/>
                    <a:pt x="1837" y="346"/>
                    <a:pt x="1838" y="346"/>
                  </a:cubicBezTo>
                  <a:cubicBezTo>
                    <a:pt x="1839" y="346"/>
                    <a:pt x="1840" y="345"/>
                    <a:pt x="1840" y="344"/>
                  </a:cubicBezTo>
                  <a:cubicBezTo>
                    <a:pt x="1841" y="344"/>
                    <a:pt x="1841" y="343"/>
                    <a:pt x="1841" y="343"/>
                  </a:cubicBezTo>
                  <a:cubicBezTo>
                    <a:pt x="1842" y="343"/>
                    <a:pt x="1842" y="343"/>
                    <a:pt x="1842" y="343"/>
                  </a:cubicBezTo>
                  <a:cubicBezTo>
                    <a:pt x="1844" y="343"/>
                    <a:pt x="1845" y="342"/>
                    <a:pt x="1848" y="336"/>
                  </a:cubicBezTo>
                  <a:cubicBezTo>
                    <a:pt x="1848" y="335"/>
                    <a:pt x="1848" y="335"/>
                    <a:pt x="1849" y="335"/>
                  </a:cubicBezTo>
                  <a:cubicBezTo>
                    <a:pt x="1849" y="335"/>
                    <a:pt x="1849" y="335"/>
                    <a:pt x="1849" y="335"/>
                  </a:cubicBezTo>
                  <a:cubicBezTo>
                    <a:pt x="1851" y="336"/>
                    <a:pt x="1853" y="334"/>
                    <a:pt x="1854" y="334"/>
                  </a:cubicBezTo>
                  <a:cubicBezTo>
                    <a:pt x="1854" y="333"/>
                    <a:pt x="1854" y="333"/>
                    <a:pt x="1854" y="333"/>
                  </a:cubicBezTo>
                  <a:cubicBezTo>
                    <a:pt x="1854" y="333"/>
                    <a:pt x="1855" y="333"/>
                    <a:pt x="1855" y="333"/>
                  </a:cubicBezTo>
                  <a:cubicBezTo>
                    <a:pt x="1856" y="333"/>
                    <a:pt x="1857" y="333"/>
                    <a:pt x="1858" y="333"/>
                  </a:cubicBezTo>
                  <a:cubicBezTo>
                    <a:pt x="1858" y="332"/>
                    <a:pt x="1859" y="331"/>
                    <a:pt x="1859" y="331"/>
                  </a:cubicBezTo>
                  <a:cubicBezTo>
                    <a:pt x="1859" y="331"/>
                    <a:pt x="1859" y="330"/>
                    <a:pt x="1859" y="331"/>
                  </a:cubicBezTo>
                  <a:cubicBezTo>
                    <a:pt x="1860" y="330"/>
                    <a:pt x="1861" y="331"/>
                    <a:pt x="1861" y="331"/>
                  </a:cubicBezTo>
                  <a:cubicBezTo>
                    <a:pt x="1862" y="331"/>
                    <a:pt x="1862" y="331"/>
                    <a:pt x="1863" y="331"/>
                  </a:cubicBezTo>
                  <a:cubicBezTo>
                    <a:pt x="1864" y="331"/>
                    <a:pt x="1864" y="331"/>
                    <a:pt x="1864" y="331"/>
                  </a:cubicBezTo>
                  <a:cubicBezTo>
                    <a:pt x="1865" y="328"/>
                    <a:pt x="1865" y="328"/>
                    <a:pt x="1865" y="328"/>
                  </a:cubicBezTo>
                  <a:cubicBezTo>
                    <a:pt x="1865" y="328"/>
                    <a:pt x="1866" y="328"/>
                    <a:pt x="1866" y="328"/>
                  </a:cubicBezTo>
                  <a:cubicBezTo>
                    <a:pt x="1867" y="328"/>
                    <a:pt x="1868" y="328"/>
                    <a:pt x="1869" y="327"/>
                  </a:cubicBezTo>
                  <a:cubicBezTo>
                    <a:pt x="1869" y="327"/>
                    <a:pt x="1869" y="327"/>
                    <a:pt x="1869" y="327"/>
                  </a:cubicBezTo>
                  <a:cubicBezTo>
                    <a:pt x="1870" y="327"/>
                    <a:pt x="1871" y="327"/>
                    <a:pt x="1872" y="326"/>
                  </a:cubicBezTo>
                  <a:cubicBezTo>
                    <a:pt x="1873" y="325"/>
                    <a:pt x="1873" y="325"/>
                    <a:pt x="1873" y="324"/>
                  </a:cubicBezTo>
                  <a:cubicBezTo>
                    <a:pt x="1873" y="324"/>
                    <a:pt x="1873" y="324"/>
                    <a:pt x="1874" y="324"/>
                  </a:cubicBezTo>
                  <a:cubicBezTo>
                    <a:pt x="1875" y="324"/>
                    <a:pt x="1876" y="324"/>
                    <a:pt x="1877" y="323"/>
                  </a:cubicBezTo>
                  <a:cubicBezTo>
                    <a:pt x="1877" y="323"/>
                    <a:pt x="1877" y="322"/>
                    <a:pt x="1877" y="322"/>
                  </a:cubicBezTo>
                  <a:cubicBezTo>
                    <a:pt x="1878" y="322"/>
                    <a:pt x="1879" y="322"/>
                    <a:pt x="1880" y="321"/>
                  </a:cubicBezTo>
                  <a:cubicBezTo>
                    <a:pt x="1881" y="321"/>
                    <a:pt x="1881" y="320"/>
                    <a:pt x="1881" y="319"/>
                  </a:cubicBezTo>
                  <a:cubicBezTo>
                    <a:pt x="1881" y="319"/>
                    <a:pt x="1882" y="319"/>
                    <a:pt x="1882" y="319"/>
                  </a:cubicBezTo>
                  <a:cubicBezTo>
                    <a:pt x="1883" y="319"/>
                    <a:pt x="1883" y="320"/>
                    <a:pt x="1884" y="320"/>
                  </a:cubicBezTo>
                  <a:cubicBezTo>
                    <a:pt x="1884" y="320"/>
                    <a:pt x="1884" y="320"/>
                    <a:pt x="1884" y="320"/>
                  </a:cubicBezTo>
                  <a:cubicBezTo>
                    <a:pt x="1885" y="319"/>
                    <a:pt x="1885" y="319"/>
                    <a:pt x="1885" y="319"/>
                  </a:cubicBezTo>
                  <a:cubicBezTo>
                    <a:pt x="1885" y="319"/>
                    <a:pt x="1885" y="319"/>
                    <a:pt x="1885" y="319"/>
                  </a:cubicBezTo>
                  <a:cubicBezTo>
                    <a:pt x="1887" y="319"/>
                    <a:pt x="1887" y="319"/>
                    <a:pt x="1887" y="319"/>
                  </a:cubicBezTo>
                  <a:cubicBezTo>
                    <a:pt x="1887" y="318"/>
                    <a:pt x="1887" y="318"/>
                    <a:pt x="1887" y="318"/>
                  </a:cubicBezTo>
                  <a:cubicBezTo>
                    <a:pt x="1888" y="318"/>
                    <a:pt x="1890" y="317"/>
                    <a:pt x="1891" y="316"/>
                  </a:cubicBezTo>
                  <a:cubicBezTo>
                    <a:pt x="1892" y="315"/>
                    <a:pt x="1893" y="314"/>
                    <a:pt x="1894" y="313"/>
                  </a:cubicBezTo>
                  <a:cubicBezTo>
                    <a:pt x="1896" y="313"/>
                    <a:pt x="1896" y="313"/>
                    <a:pt x="1896" y="313"/>
                  </a:cubicBezTo>
                  <a:cubicBezTo>
                    <a:pt x="1897" y="312"/>
                    <a:pt x="1897" y="312"/>
                    <a:pt x="1897" y="312"/>
                  </a:cubicBezTo>
                  <a:cubicBezTo>
                    <a:pt x="1899" y="311"/>
                    <a:pt x="1898" y="303"/>
                    <a:pt x="1897" y="302"/>
                  </a:cubicBezTo>
                  <a:cubicBezTo>
                    <a:pt x="1895" y="301"/>
                    <a:pt x="1895" y="301"/>
                    <a:pt x="1895" y="301"/>
                  </a:cubicBezTo>
                  <a:cubicBezTo>
                    <a:pt x="1895" y="301"/>
                    <a:pt x="1895" y="301"/>
                    <a:pt x="1895" y="301"/>
                  </a:cubicBezTo>
                  <a:cubicBezTo>
                    <a:pt x="1895" y="300"/>
                    <a:pt x="1896" y="299"/>
                    <a:pt x="1895" y="298"/>
                  </a:cubicBezTo>
                  <a:cubicBezTo>
                    <a:pt x="1896" y="298"/>
                    <a:pt x="1896" y="298"/>
                    <a:pt x="1896" y="298"/>
                  </a:cubicBezTo>
                  <a:cubicBezTo>
                    <a:pt x="1896" y="297"/>
                    <a:pt x="1896" y="297"/>
                    <a:pt x="1896" y="297"/>
                  </a:cubicBezTo>
                  <a:cubicBezTo>
                    <a:pt x="1896" y="296"/>
                    <a:pt x="1896" y="296"/>
                    <a:pt x="1896" y="295"/>
                  </a:cubicBezTo>
                  <a:cubicBezTo>
                    <a:pt x="1896" y="295"/>
                    <a:pt x="1896" y="295"/>
                    <a:pt x="1897" y="295"/>
                  </a:cubicBezTo>
                  <a:cubicBezTo>
                    <a:pt x="1897" y="295"/>
                    <a:pt x="1897" y="294"/>
                    <a:pt x="1898" y="294"/>
                  </a:cubicBezTo>
                  <a:cubicBezTo>
                    <a:pt x="1898" y="294"/>
                    <a:pt x="1898" y="294"/>
                    <a:pt x="1898" y="294"/>
                  </a:cubicBezTo>
                  <a:cubicBezTo>
                    <a:pt x="1900" y="295"/>
                    <a:pt x="1900" y="295"/>
                    <a:pt x="1900" y="295"/>
                  </a:cubicBezTo>
                  <a:cubicBezTo>
                    <a:pt x="1901" y="295"/>
                    <a:pt x="1901" y="295"/>
                    <a:pt x="1902" y="295"/>
                  </a:cubicBezTo>
                  <a:cubicBezTo>
                    <a:pt x="1902" y="296"/>
                    <a:pt x="1903" y="297"/>
                    <a:pt x="1903" y="298"/>
                  </a:cubicBezTo>
                  <a:cubicBezTo>
                    <a:pt x="1903" y="299"/>
                    <a:pt x="1904" y="300"/>
                    <a:pt x="1904" y="300"/>
                  </a:cubicBezTo>
                  <a:cubicBezTo>
                    <a:pt x="1904" y="300"/>
                    <a:pt x="1904" y="300"/>
                    <a:pt x="1904" y="300"/>
                  </a:cubicBezTo>
                  <a:cubicBezTo>
                    <a:pt x="1904" y="301"/>
                    <a:pt x="1904" y="301"/>
                    <a:pt x="1904" y="301"/>
                  </a:cubicBezTo>
                  <a:cubicBezTo>
                    <a:pt x="1905" y="301"/>
                    <a:pt x="1905" y="301"/>
                    <a:pt x="1905" y="301"/>
                  </a:cubicBezTo>
                  <a:cubicBezTo>
                    <a:pt x="1905" y="301"/>
                    <a:pt x="1905" y="301"/>
                    <a:pt x="1905" y="301"/>
                  </a:cubicBezTo>
                  <a:cubicBezTo>
                    <a:pt x="1905" y="302"/>
                    <a:pt x="1905" y="302"/>
                    <a:pt x="1905" y="302"/>
                  </a:cubicBezTo>
                  <a:cubicBezTo>
                    <a:pt x="1906" y="301"/>
                    <a:pt x="1906" y="301"/>
                    <a:pt x="1906" y="301"/>
                  </a:cubicBezTo>
                  <a:cubicBezTo>
                    <a:pt x="1906" y="301"/>
                    <a:pt x="1906" y="301"/>
                    <a:pt x="1906" y="301"/>
                  </a:cubicBezTo>
                  <a:cubicBezTo>
                    <a:pt x="1907" y="301"/>
                    <a:pt x="1907" y="301"/>
                    <a:pt x="1907" y="301"/>
                  </a:cubicBezTo>
                  <a:cubicBezTo>
                    <a:pt x="1907" y="300"/>
                    <a:pt x="1907" y="300"/>
                    <a:pt x="1907" y="300"/>
                  </a:cubicBezTo>
                  <a:cubicBezTo>
                    <a:pt x="1908" y="300"/>
                    <a:pt x="1908" y="300"/>
                    <a:pt x="1908" y="300"/>
                  </a:cubicBezTo>
                  <a:cubicBezTo>
                    <a:pt x="1909" y="299"/>
                    <a:pt x="1909" y="299"/>
                    <a:pt x="1910" y="299"/>
                  </a:cubicBezTo>
                  <a:cubicBezTo>
                    <a:pt x="1911" y="298"/>
                    <a:pt x="1912" y="298"/>
                    <a:pt x="1913" y="297"/>
                  </a:cubicBezTo>
                  <a:cubicBezTo>
                    <a:pt x="1914" y="296"/>
                    <a:pt x="1914" y="296"/>
                    <a:pt x="1914" y="295"/>
                  </a:cubicBezTo>
                  <a:cubicBezTo>
                    <a:pt x="1915" y="295"/>
                    <a:pt x="1915" y="294"/>
                    <a:pt x="1915" y="294"/>
                  </a:cubicBezTo>
                  <a:cubicBezTo>
                    <a:pt x="1916" y="295"/>
                    <a:pt x="1916" y="297"/>
                    <a:pt x="1915" y="299"/>
                  </a:cubicBezTo>
                  <a:cubicBezTo>
                    <a:pt x="1914" y="300"/>
                    <a:pt x="1914" y="302"/>
                    <a:pt x="1914" y="304"/>
                  </a:cubicBezTo>
                  <a:cubicBezTo>
                    <a:pt x="1914" y="305"/>
                    <a:pt x="1914" y="305"/>
                    <a:pt x="1914" y="305"/>
                  </a:cubicBezTo>
                  <a:cubicBezTo>
                    <a:pt x="1915" y="305"/>
                    <a:pt x="1915" y="305"/>
                    <a:pt x="1915" y="305"/>
                  </a:cubicBezTo>
                  <a:cubicBezTo>
                    <a:pt x="1917" y="305"/>
                    <a:pt x="1917" y="305"/>
                    <a:pt x="1918" y="302"/>
                  </a:cubicBezTo>
                  <a:cubicBezTo>
                    <a:pt x="1919" y="301"/>
                    <a:pt x="1919" y="299"/>
                    <a:pt x="1920" y="297"/>
                  </a:cubicBezTo>
                  <a:cubicBezTo>
                    <a:pt x="1921" y="296"/>
                    <a:pt x="1925" y="294"/>
                    <a:pt x="1926" y="294"/>
                  </a:cubicBezTo>
                  <a:cubicBezTo>
                    <a:pt x="1927" y="294"/>
                    <a:pt x="1929" y="293"/>
                    <a:pt x="1928" y="291"/>
                  </a:cubicBezTo>
                  <a:cubicBezTo>
                    <a:pt x="1928" y="291"/>
                    <a:pt x="1928" y="290"/>
                    <a:pt x="1928" y="289"/>
                  </a:cubicBezTo>
                  <a:cubicBezTo>
                    <a:pt x="1930" y="288"/>
                    <a:pt x="1938" y="282"/>
                    <a:pt x="1941" y="280"/>
                  </a:cubicBezTo>
                  <a:cubicBezTo>
                    <a:pt x="1941" y="281"/>
                    <a:pt x="1941" y="281"/>
                    <a:pt x="1941" y="281"/>
                  </a:cubicBezTo>
                  <a:cubicBezTo>
                    <a:pt x="1941" y="281"/>
                    <a:pt x="1941" y="282"/>
                    <a:pt x="1942" y="283"/>
                  </a:cubicBezTo>
                  <a:cubicBezTo>
                    <a:pt x="1942" y="284"/>
                    <a:pt x="1942" y="284"/>
                    <a:pt x="1942" y="284"/>
                  </a:cubicBezTo>
                  <a:cubicBezTo>
                    <a:pt x="1943" y="284"/>
                    <a:pt x="1943" y="284"/>
                    <a:pt x="1943" y="284"/>
                  </a:cubicBezTo>
                  <a:cubicBezTo>
                    <a:pt x="1944" y="284"/>
                    <a:pt x="1944" y="283"/>
                    <a:pt x="1945" y="283"/>
                  </a:cubicBezTo>
                  <a:cubicBezTo>
                    <a:pt x="1946" y="281"/>
                    <a:pt x="1945" y="274"/>
                    <a:pt x="1944" y="274"/>
                  </a:cubicBezTo>
                  <a:cubicBezTo>
                    <a:pt x="1944" y="274"/>
                    <a:pt x="1944" y="274"/>
                    <a:pt x="1944" y="274"/>
                  </a:cubicBezTo>
                  <a:cubicBezTo>
                    <a:pt x="1943" y="270"/>
                    <a:pt x="1937" y="260"/>
                    <a:pt x="1930" y="260"/>
                  </a:cubicBezTo>
                  <a:cubicBezTo>
                    <a:pt x="1930" y="260"/>
                    <a:pt x="1930" y="260"/>
                    <a:pt x="1930" y="260"/>
                  </a:cubicBezTo>
                  <a:cubicBezTo>
                    <a:pt x="1929" y="260"/>
                    <a:pt x="1926" y="263"/>
                    <a:pt x="1926" y="263"/>
                  </a:cubicBezTo>
                  <a:cubicBezTo>
                    <a:pt x="1925" y="264"/>
                    <a:pt x="1925" y="264"/>
                    <a:pt x="1925" y="264"/>
                  </a:cubicBezTo>
                  <a:cubicBezTo>
                    <a:pt x="1926" y="265"/>
                    <a:pt x="1926" y="265"/>
                    <a:pt x="1926" y="265"/>
                  </a:cubicBezTo>
                  <a:cubicBezTo>
                    <a:pt x="1926" y="266"/>
                    <a:pt x="1927" y="267"/>
                    <a:pt x="1928" y="267"/>
                  </a:cubicBezTo>
                  <a:cubicBezTo>
                    <a:pt x="1928" y="267"/>
                    <a:pt x="1930" y="267"/>
                    <a:pt x="1930" y="266"/>
                  </a:cubicBezTo>
                  <a:cubicBezTo>
                    <a:pt x="1931" y="265"/>
                    <a:pt x="1931" y="265"/>
                    <a:pt x="1931" y="265"/>
                  </a:cubicBezTo>
                  <a:cubicBezTo>
                    <a:pt x="1931" y="265"/>
                    <a:pt x="1931" y="265"/>
                    <a:pt x="1931" y="265"/>
                  </a:cubicBezTo>
                  <a:cubicBezTo>
                    <a:pt x="1931" y="265"/>
                    <a:pt x="1931" y="265"/>
                    <a:pt x="1931" y="265"/>
                  </a:cubicBezTo>
                  <a:cubicBezTo>
                    <a:pt x="1931" y="265"/>
                    <a:pt x="1931" y="265"/>
                    <a:pt x="1931" y="265"/>
                  </a:cubicBezTo>
                  <a:cubicBezTo>
                    <a:pt x="1931" y="265"/>
                    <a:pt x="1931" y="265"/>
                    <a:pt x="1931" y="265"/>
                  </a:cubicBezTo>
                  <a:cubicBezTo>
                    <a:pt x="1931" y="265"/>
                    <a:pt x="1931" y="265"/>
                    <a:pt x="1931" y="265"/>
                  </a:cubicBezTo>
                  <a:cubicBezTo>
                    <a:pt x="1931" y="265"/>
                    <a:pt x="1931" y="266"/>
                    <a:pt x="1931" y="266"/>
                  </a:cubicBezTo>
                  <a:cubicBezTo>
                    <a:pt x="1931" y="267"/>
                    <a:pt x="1932" y="267"/>
                    <a:pt x="1932" y="268"/>
                  </a:cubicBezTo>
                  <a:cubicBezTo>
                    <a:pt x="1933" y="269"/>
                    <a:pt x="1934" y="269"/>
                    <a:pt x="1935" y="270"/>
                  </a:cubicBezTo>
                  <a:cubicBezTo>
                    <a:pt x="1936" y="270"/>
                    <a:pt x="1937" y="271"/>
                    <a:pt x="1937" y="272"/>
                  </a:cubicBezTo>
                  <a:cubicBezTo>
                    <a:pt x="1937" y="273"/>
                    <a:pt x="1930" y="278"/>
                    <a:pt x="1927" y="279"/>
                  </a:cubicBezTo>
                  <a:cubicBezTo>
                    <a:pt x="1924" y="279"/>
                    <a:pt x="1923" y="279"/>
                    <a:pt x="1923" y="279"/>
                  </a:cubicBezTo>
                  <a:cubicBezTo>
                    <a:pt x="1923" y="279"/>
                    <a:pt x="1923" y="278"/>
                    <a:pt x="1923" y="277"/>
                  </a:cubicBezTo>
                  <a:cubicBezTo>
                    <a:pt x="1923" y="276"/>
                    <a:pt x="1923" y="274"/>
                    <a:pt x="1921" y="273"/>
                  </a:cubicBezTo>
                  <a:cubicBezTo>
                    <a:pt x="1921" y="272"/>
                    <a:pt x="1919" y="272"/>
                    <a:pt x="1918" y="272"/>
                  </a:cubicBezTo>
                  <a:cubicBezTo>
                    <a:pt x="1917" y="272"/>
                    <a:pt x="1916" y="272"/>
                    <a:pt x="1916" y="272"/>
                  </a:cubicBezTo>
                  <a:cubicBezTo>
                    <a:pt x="1916" y="272"/>
                    <a:pt x="1916" y="272"/>
                    <a:pt x="1916" y="271"/>
                  </a:cubicBezTo>
                  <a:cubicBezTo>
                    <a:pt x="1915" y="268"/>
                    <a:pt x="1914" y="262"/>
                    <a:pt x="1909" y="261"/>
                  </a:cubicBezTo>
                  <a:cubicBezTo>
                    <a:pt x="1906" y="260"/>
                    <a:pt x="1905" y="261"/>
                    <a:pt x="1904" y="261"/>
                  </a:cubicBezTo>
                  <a:cubicBezTo>
                    <a:pt x="1904" y="262"/>
                    <a:pt x="1904" y="262"/>
                    <a:pt x="1904" y="262"/>
                  </a:cubicBezTo>
                  <a:cubicBezTo>
                    <a:pt x="1903" y="262"/>
                    <a:pt x="1903" y="261"/>
                    <a:pt x="1901" y="259"/>
                  </a:cubicBezTo>
                  <a:cubicBezTo>
                    <a:pt x="1901" y="259"/>
                    <a:pt x="1900" y="258"/>
                    <a:pt x="1900" y="258"/>
                  </a:cubicBezTo>
                  <a:cubicBezTo>
                    <a:pt x="1899" y="258"/>
                    <a:pt x="1899" y="257"/>
                    <a:pt x="1899" y="257"/>
                  </a:cubicBezTo>
                  <a:cubicBezTo>
                    <a:pt x="1899" y="257"/>
                    <a:pt x="1899" y="256"/>
                    <a:pt x="1900" y="256"/>
                  </a:cubicBezTo>
                  <a:cubicBezTo>
                    <a:pt x="1901" y="255"/>
                    <a:pt x="1902" y="254"/>
                    <a:pt x="1902" y="253"/>
                  </a:cubicBezTo>
                  <a:cubicBezTo>
                    <a:pt x="1902" y="252"/>
                    <a:pt x="1902" y="251"/>
                    <a:pt x="1902" y="250"/>
                  </a:cubicBezTo>
                  <a:cubicBezTo>
                    <a:pt x="1902" y="250"/>
                    <a:pt x="1901" y="249"/>
                    <a:pt x="1902" y="249"/>
                  </a:cubicBezTo>
                  <a:cubicBezTo>
                    <a:pt x="1902" y="249"/>
                    <a:pt x="1903" y="248"/>
                    <a:pt x="1904" y="248"/>
                  </a:cubicBezTo>
                  <a:cubicBezTo>
                    <a:pt x="1906" y="247"/>
                    <a:pt x="1909" y="246"/>
                    <a:pt x="1909" y="244"/>
                  </a:cubicBezTo>
                  <a:cubicBezTo>
                    <a:pt x="1909" y="243"/>
                    <a:pt x="1909" y="242"/>
                    <a:pt x="1908" y="242"/>
                  </a:cubicBezTo>
                  <a:cubicBezTo>
                    <a:pt x="1907" y="241"/>
                    <a:pt x="1906" y="241"/>
                    <a:pt x="1905" y="241"/>
                  </a:cubicBezTo>
                  <a:cubicBezTo>
                    <a:pt x="1905" y="241"/>
                    <a:pt x="1905" y="241"/>
                    <a:pt x="1905" y="241"/>
                  </a:cubicBezTo>
                  <a:cubicBezTo>
                    <a:pt x="1904" y="240"/>
                    <a:pt x="1902" y="239"/>
                    <a:pt x="1901" y="240"/>
                  </a:cubicBezTo>
                  <a:cubicBezTo>
                    <a:pt x="1900" y="240"/>
                    <a:pt x="1900" y="241"/>
                    <a:pt x="1899" y="241"/>
                  </a:cubicBezTo>
                  <a:cubicBezTo>
                    <a:pt x="1899" y="241"/>
                    <a:pt x="1899" y="241"/>
                    <a:pt x="1899" y="241"/>
                  </a:cubicBezTo>
                  <a:cubicBezTo>
                    <a:pt x="1898" y="241"/>
                    <a:pt x="1895" y="238"/>
                    <a:pt x="1894" y="235"/>
                  </a:cubicBezTo>
                  <a:cubicBezTo>
                    <a:pt x="1894" y="235"/>
                    <a:pt x="1894" y="235"/>
                    <a:pt x="1894" y="235"/>
                  </a:cubicBezTo>
                  <a:cubicBezTo>
                    <a:pt x="1894" y="234"/>
                    <a:pt x="1894" y="233"/>
                    <a:pt x="1895" y="231"/>
                  </a:cubicBezTo>
                  <a:cubicBezTo>
                    <a:pt x="1895" y="230"/>
                    <a:pt x="1895" y="228"/>
                    <a:pt x="1895" y="226"/>
                  </a:cubicBezTo>
                  <a:cubicBezTo>
                    <a:pt x="1895" y="226"/>
                    <a:pt x="1895" y="226"/>
                    <a:pt x="1894" y="225"/>
                  </a:cubicBezTo>
                  <a:cubicBezTo>
                    <a:pt x="1894" y="225"/>
                    <a:pt x="1895" y="225"/>
                    <a:pt x="1895" y="225"/>
                  </a:cubicBezTo>
                  <a:cubicBezTo>
                    <a:pt x="1896" y="225"/>
                    <a:pt x="1896" y="225"/>
                    <a:pt x="1896" y="225"/>
                  </a:cubicBezTo>
                  <a:cubicBezTo>
                    <a:pt x="1896" y="222"/>
                    <a:pt x="1896" y="222"/>
                    <a:pt x="1896" y="222"/>
                  </a:cubicBezTo>
                  <a:cubicBezTo>
                    <a:pt x="1896" y="221"/>
                    <a:pt x="1896" y="221"/>
                    <a:pt x="1896" y="220"/>
                  </a:cubicBezTo>
                  <a:cubicBezTo>
                    <a:pt x="1896" y="219"/>
                    <a:pt x="1897" y="219"/>
                    <a:pt x="1897" y="218"/>
                  </a:cubicBezTo>
                  <a:cubicBezTo>
                    <a:pt x="1897" y="218"/>
                    <a:pt x="1897" y="218"/>
                    <a:pt x="1896" y="217"/>
                  </a:cubicBezTo>
                  <a:cubicBezTo>
                    <a:pt x="1897" y="217"/>
                    <a:pt x="1897" y="217"/>
                    <a:pt x="1897" y="217"/>
                  </a:cubicBezTo>
                  <a:cubicBezTo>
                    <a:pt x="1897" y="216"/>
                    <a:pt x="1896" y="215"/>
                    <a:pt x="1896" y="214"/>
                  </a:cubicBezTo>
                  <a:cubicBezTo>
                    <a:pt x="1895" y="213"/>
                    <a:pt x="1895" y="212"/>
                    <a:pt x="1896" y="211"/>
                  </a:cubicBezTo>
                  <a:cubicBezTo>
                    <a:pt x="1896" y="210"/>
                    <a:pt x="1897" y="210"/>
                    <a:pt x="1897" y="209"/>
                  </a:cubicBezTo>
                  <a:cubicBezTo>
                    <a:pt x="1898" y="208"/>
                    <a:pt x="1900" y="206"/>
                    <a:pt x="1900" y="203"/>
                  </a:cubicBezTo>
                  <a:cubicBezTo>
                    <a:pt x="1900" y="202"/>
                    <a:pt x="1899" y="201"/>
                    <a:pt x="1899" y="201"/>
                  </a:cubicBezTo>
                  <a:cubicBezTo>
                    <a:pt x="1899" y="201"/>
                    <a:pt x="1899" y="201"/>
                    <a:pt x="1899" y="201"/>
                  </a:cubicBezTo>
                  <a:cubicBezTo>
                    <a:pt x="1900" y="200"/>
                    <a:pt x="1900" y="199"/>
                    <a:pt x="1900" y="198"/>
                  </a:cubicBezTo>
                  <a:cubicBezTo>
                    <a:pt x="1903" y="196"/>
                    <a:pt x="1903" y="196"/>
                    <a:pt x="1903" y="196"/>
                  </a:cubicBezTo>
                  <a:cubicBezTo>
                    <a:pt x="1903" y="196"/>
                    <a:pt x="1903" y="196"/>
                    <a:pt x="1903" y="196"/>
                  </a:cubicBezTo>
                  <a:cubicBezTo>
                    <a:pt x="1903" y="194"/>
                    <a:pt x="1902" y="193"/>
                    <a:pt x="1902" y="193"/>
                  </a:cubicBezTo>
                  <a:cubicBezTo>
                    <a:pt x="1902" y="193"/>
                    <a:pt x="1901" y="193"/>
                    <a:pt x="1901" y="192"/>
                  </a:cubicBezTo>
                  <a:cubicBezTo>
                    <a:pt x="1901" y="192"/>
                    <a:pt x="1900" y="191"/>
                    <a:pt x="1900" y="191"/>
                  </a:cubicBezTo>
                  <a:cubicBezTo>
                    <a:pt x="1900" y="191"/>
                    <a:pt x="1899" y="190"/>
                    <a:pt x="1899" y="190"/>
                  </a:cubicBezTo>
                  <a:cubicBezTo>
                    <a:pt x="1899" y="190"/>
                    <a:pt x="1899" y="190"/>
                    <a:pt x="1899" y="190"/>
                  </a:cubicBezTo>
                  <a:cubicBezTo>
                    <a:pt x="1899" y="189"/>
                    <a:pt x="1900" y="185"/>
                    <a:pt x="1901" y="184"/>
                  </a:cubicBezTo>
                  <a:cubicBezTo>
                    <a:pt x="1902" y="184"/>
                    <a:pt x="1902" y="184"/>
                    <a:pt x="1902" y="184"/>
                  </a:cubicBezTo>
                  <a:cubicBezTo>
                    <a:pt x="1902" y="185"/>
                    <a:pt x="1902" y="185"/>
                    <a:pt x="1902" y="185"/>
                  </a:cubicBezTo>
                  <a:cubicBezTo>
                    <a:pt x="1902" y="186"/>
                    <a:pt x="1903" y="187"/>
                    <a:pt x="1903" y="187"/>
                  </a:cubicBezTo>
                  <a:cubicBezTo>
                    <a:pt x="1905" y="187"/>
                    <a:pt x="1905" y="187"/>
                    <a:pt x="1905" y="187"/>
                  </a:cubicBezTo>
                  <a:cubicBezTo>
                    <a:pt x="1905" y="187"/>
                    <a:pt x="1905" y="187"/>
                    <a:pt x="1905" y="187"/>
                  </a:cubicBezTo>
                  <a:cubicBezTo>
                    <a:pt x="1906" y="186"/>
                    <a:pt x="1906" y="186"/>
                    <a:pt x="1906" y="184"/>
                  </a:cubicBezTo>
                  <a:cubicBezTo>
                    <a:pt x="1907" y="184"/>
                    <a:pt x="1907" y="184"/>
                    <a:pt x="1908" y="184"/>
                  </a:cubicBezTo>
                  <a:cubicBezTo>
                    <a:pt x="1909" y="186"/>
                    <a:pt x="1910" y="187"/>
                    <a:pt x="1911" y="186"/>
                  </a:cubicBezTo>
                  <a:cubicBezTo>
                    <a:pt x="1912" y="186"/>
                    <a:pt x="1913" y="185"/>
                    <a:pt x="1913" y="184"/>
                  </a:cubicBezTo>
                  <a:cubicBezTo>
                    <a:pt x="1913" y="184"/>
                    <a:pt x="1913" y="183"/>
                    <a:pt x="1913" y="183"/>
                  </a:cubicBezTo>
                  <a:cubicBezTo>
                    <a:pt x="1914" y="183"/>
                    <a:pt x="1914" y="182"/>
                    <a:pt x="1914" y="182"/>
                  </a:cubicBezTo>
                  <a:cubicBezTo>
                    <a:pt x="1915" y="181"/>
                    <a:pt x="1914" y="180"/>
                    <a:pt x="1914" y="179"/>
                  </a:cubicBezTo>
                  <a:cubicBezTo>
                    <a:pt x="1914" y="178"/>
                    <a:pt x="1914" y="178"/>
                    <a:pt x="1913" y="177"/>
                  </a:cubicBezTo>
                  <a:cubicBezTo>
                    <a:pt x="1913" y="177"/>
                    <a:pt x="1913" y="177"/>
                    <a:pt x="1914" y="177"/>
                  </a:cubicBezTo>
                  <a:cubicBezTo>
                    <a:pt x="1914" y="177"/>
                    <a:pt x="1914" y="177"/>
                    <a:pt x="1915" y="177"/>
                  </a:cubicBezTo>
                  <a:cubicBezTo>
                    <a:pt x="1915" y="178"/>
                    <a:pt x="1915" y="178"/>
                    <a:pt x="1915" y="178"/>
                  </a:cubicBezTo>
                  <a:cubicBezTo>
                    <a:pt x="1916" y="178"/>
                    <a:pt x="1916" y="178"/>
                    <a:pt x="1916" y="178"/>
                  </a:cubicBezTo>
                  <a:cubicBezTo>
                    <a:pt x="1917" y="178"/>
                    <a:pt x="1917" y="178"/>
                    <a:pt x="1917" y="178"/>
                  </a:cubicBezTo>
                  <a:cubicBezTo>
                    <a:pt x="1917" y="178"/>
                    <a:pt x="1918" y="177"/>
                    <a:pt x="1918" y="177"/>
                  </a:cubicBezTo>
                  <a:cubicBezTo>
                    <a:pt x="1918" y="176"/>
                    <a:pt x="1918" y="176"/>
                    <a:pt x="1918" y="176"/>
                  </a:cubicBezTo>
                  <a:cubicBezTo>
                    <a:pt x="1919" y="176"/>
                    <a:pt x="1919" y="176"/>
                    <a:pt x="1919" y="175"/>
                  </a:cubicBezTo>
                  <a:cubicBezTo>
                    <a:pt x="1919" y="175"/>
                    <a:pt x="1920" y="175"/>
                    <a:pt x="1920" y="174"/>
                  </a:cubicBezTo>
                  <a:cubicBezTo>
                    <a:pt x="1921" y="172"/>
                    <a:pt x="1921" y="170"/>
                    <a:pt x="1921" y="169"/>
                  </a:cubicBezTo>
                  <a:cubicBezTo>
                    <a:pt x="1921" y="169"/>
                    <a:pt x="1921" y="169"/>
                    <a:pt x="1921" y="168"/>
                  </a:cubicBezTo>
                  <a:cubicBezTo>
                    <a:pt x="1921" y="169"/>
                    <a:pt x="1922" y="169"/>
                    <a:pt x="1922" y="169"/>
                  </a:cubicBezTo>
                  <a:cubicBezTo>
                    <a:pt x="1922" y="169"/>
                    <a:pt x="1923" y="169"/>
                    <a:pt x="1924" y="169"/>
                  </a:cubicBezTo>
                  <a:cubicBezTo>
                    <a:pt x="1924" y="169"/>
                    <a:pt x="1924" y="169"/>
                    <a:pt x="1924" y="169"/>
                  </a:cubicBezTo>
                  <a:cubicBezTo>
                    <a:pt x="1924" y="169"/>
                    <a:pt x="1925" y="169"/>
                    <a:pt x="1926" y="169"/>
                  </a:cubicBezTo>
                  <a:cubicBezTo>
                    <a:pt x="1927" y="169"/>
                    <a:pt x="1927" y="167"/>
                    <a:pt x="1929" y="162"/>
                  </a:cubicBezTo>
                  <a:cubicBezTo>
                    <a:pt x="1929" y="161"/>
                    <a:pt x="1929" y="161"/>
                    <a:pt x="1929" y="161"/>
                  </a:cubicBezTo>
                  <a:cubicBezTo>
                    <a:pt x="1929" y="161"/>
                    <a:pt x="1929" y="161"/>
                    <a:pt x="1929" y="161"/>
                  </a:cubicBezTo>
                  <a:cubicBezTo>
                    <a:pt x="1929" y="161"/>
                    <a:pt x="1930" y="161"/>
                    <a:pt x="1930" y="160"/>
                  </a:cubicBezTo>
                  <a:cubicBezTo>
                    <a:pt x="1930" y="159"/>
                    <a:pt x="1931" y="158"/>
                    <a:pt x="1930" y="157"/>
                  </a:cubicBezTo>
                  <a:cubicBezTo>
                    <a:pt x="1930" y="157"/>
                    <a:pt x="1929" y="156"/>
                    <a:pt x="1929" y="156"/>
                  </a:cubicBezTo>
                  <a:cubicBezTo>
                    <a:pt x="1928" y="154"/>
                    <a:pt x="1928" y="149"/>
                    <a:pt x="1928" y="148"/>
                  </a:cubicBezTo>
                  <a:cubicBezTo>
                    <a:pt x="1928" y="148"/>
                    <a:pt x="1928" y="148"/>
                    <a:pt x="1929" y="148"/>
                  </a:cubicBezTo>
                  <a:cubicBezTo>
                    <a:pt x="1929" y="147"/>
                    <a:pt x="1930" y="146"/>
                    <a:pt x="1929" y="145"/>
                  </a:cubicBezTo>
                  <a:cubicBezTo>
                    <a:pt x="1929" y="144"/>
                    <a:pt x="1928" y="143"/>
                    <a:pt x="1927" y="142"/>
                  </a:cubicBezTo>
                  <a:cubicBezTo>
                    <a:pt x="1927" y="142"/>
                    <a:pt x="1927" y="142"/>
                    <a:pt x="1927" y="142"/>
                  </a:cubicBezTo>
                  <a:cubicBezTo>
                    <a:pt x="1927" y="142"/>
                    <a:pt x="1928" y="142"/>
                    <a:pt x="1928" y="141"/>
                  </a:cubicBezTo>
                  <a:cubicBezTo>
                    <a:pt x="1928" y="141"/>
                    <a:pt x="1928" y="140"/>
                    <a:pt x="1928" y="139"/>
                  </a:cubicBezTo>
                  <a:cubicBezTo>
                    <a:pt x="1928" y="139"/>
                    <a:pt x="1928" y="139"/>
                    <a:pt x="1928" y="139"/>
                  </a:cubicBezTo>
                  <a:cubicBezTo>
                    <a:pt x="1929" y="139"/>
                    <a:pt x="1929" y="139"/>
                    <a:pt x="1929" y="139"/>
                  </a:cubicBezTo>
                  <a:cubicBezTo>
                    <a:pt x="1929" y="141"/>
                    <a:pt x="1929" y="142"/>
                    <a:pt x="1930" y="142"/>
                  </a:cubicBezTo>
                  <a:cubicBezTo>
                    <a:pt x="1930" y="143"/>
                    <a:pt x="1930" y="143"/>
                    <a:pt x="1930" y="143"/>
                  </a:cubicBezTo>
                  <a:cubicBezTo>
                    <a:pt x="1930" y="144"/>
                    <a:pt x="1930" y="145"/>
                    <a:pt x="1931" y="145"/>
                  </a:cubicBezTo>
                  <a:cubicBezTo>
                    <a:pt x="1931" y="146"/>
                    <a:pt x="1932" y="146"/>
                    <a:pt x="1933" y="146"/>
                  </a:cubicBezTo>
                  <a:cubicBezTo>
                    <a:pt x="1933" y="146"/>
                    <a:pt x="1934" y="145"/>
                    <a:pt x="1935" y="144"/>
                  </a:cubicBezTo>
                  <a:cubicBezTo>
                    <a:pt x="1935" y="144"/>
                    <a:pt x="1935" y="145"/>
                    <a:pt x="1936" y="145"/>
                  </a:cubicBezTo>
                  <a:cubicBezTo>
                    <a:pt x="1936" y="145"/>
                    <a:pt x="1941" y="146"/>
                    <a:pt x="1942" y="145"/>
                  </a:cubicBezTo>
                  <a:cubicBezTo>
                    <a:pt x="1943" y="145"/>
                    <a:pt x="1944" y="143"/>
                    <a:pt x="1944" y="142"/>
                  </a:cubicBezTo>
                  <a:cubicBezTo>
                    <a:pt x="1944" y="141"/>
                    <a:pt x="1944" y="141"/>
                    <a:pt x="1944" y="141"/>
                  </a:cubicBezTo>
                  <a:cubicBezTo>
                    <a:pt x="1945" y="143"/>
                    <a:pt x="1946" y="143"/>
                    <a:pt x="1948" y="143"/>
                  </a:cubicBezTo>
                  <a:cubicBezTo>
                    <a:pt x="1948" y="143"/>
                    <a:pt x="1948" y="143"/>
                    <a:pt x="1948" y="143"/>
                  </a:cubicBezTo>
                  <a:cubicBezTo>
                    <a:pt x="1949" y="143"/>
                    <a:pt x="1950" y="143"/>
                    <a:pt x="1951" y="142"/>
                  </a:cubicBezTo>
                  <a:cubicBezTo>
                    <a:pt x="1952" y="141"/>
                    <a:pt x="1951" y="139"/>
                    <a:pt x="1950" y="139"/>
                  </a:cubicBezTo>
                  <a:cubicBezTo>
                    <a:pt x="1951" y="139"/>
                    <a:pt x="1951" y="139"/>
                    <a:pt x="1951" y="138"/>
                  </a:cubicBezTo>
                  <a:cubicBezTo>
                    <a:pt x="1952" y="138"/>
                    <a:pt x="1954" y="137"/>
                    <a:pt x="1954" y="135"/>
                  </a:cubicBezTo>
                  <a:cubicBezTo>
                    <a:pt x="1954" y="134"/>
                    <a:pt x="1954" y="134"/>
                    <a:pt x="1953" y="134"/>
                  </a:cubicBezTo>
                  <a:cubicBezTo>
                    <a:pt x="1954" y="134"/>
                    <a:pt x="1955" y="135"/>
                    <a:pt x="1955" y="135"/>
                  </a:cubicBezTo>
                  <a:cubicBezTo>
                    <a:pt x="1957" y="136"/>
                    <a:pt x="1957" y="136"/>
                    <a:pt x="1957" y="136"/>
                  </a:cubicBezTo>
                  <a:cubicBezTo>
                    <a:pt x="1958" y="132"/>
                    <a:pt x="1958" y="132"/>
                    <a:pt x="1958" y="132"/>
                  </a:cubicBezTo>
                  <a:cubicBezTo>
                    <a:pt x="1958" y="132"/>
                    <a:pt x="1958" y="132"/>
                    <a:pt x="1958" y="132"/>
                  </a:cubicBezTo>
                  <a:cubicBezTo>
                    <a:pt x="1958" y="131"/>
                    <a:pt x="1960" y="131"/>
                    <a:pt x="1960" y="130"/>
                  </a:cubicBezTo>
                  <a:cubicBezTo>
                    <a:pt x="1961" y="129"/>
                    <a:pt x="1961" y="129"/>
                    <a:pt x="1961" y="129"/>
                  </a:cubicBezTo>
                  <a:cubicBezTo>
                    <a:pt x="1961" y="128"/>
                    <a:pt x="1961" y="127"/>
                    <a:pt x="1960" y="126"/>
                  </a:cubicBezTo>
                  <a:cubicBezTo>
                    <a:pt x="1960" y="126"/>
                    <a:pt x="1960" y="126"/>
                    <a:pt x="1960" y="125"/>
                  </a:cubicBezTo>
                  <a:cubicBezTo>
                    <a:pt x="1962" y="125"/>
                    <a:pt x="1962" y="125"/>
                    <a:pt x="1962" y="125"/>
                  </a:cubicBezTo>
                  <a:cubicBezTo>
                    <a:pt x="1962" y="124"/>
                    <a:pt x="1962" y="124"/>
                    <a:pt x="1962" y="124"/>
                  </a:cubicBezTo>
                  <a:cubicBezTo>
                    <a:pt x="1962" y="123"/>
                    <a:pt x="1961" y="123"/>
                    <a:pt x="1961" y="123"/>
                  </a:cubicBezTo>
                  <a:cubicBezTo>
                    <a:pt x="1961" y="123"/>
                    <a:pt x="1961" y="123"/>
                    <a:pt x="1961" y="123"/>
                  </a:cubicBezTo>
                  <a:cubicBezTo>
                    <a:pt x="1961" y="123"/>
                    <a:pt x="1962" y="123"/>
                    <a:pt x="1962" y="123"/>
                  </a:cubicBezTo>
                  <a:cubicBezTo>
                    <a:pt x="1963" y="124"/>
                    <a:pt x="1964" y="123"/>
                    <a:pt x="1964" y="123"/>
                  </a:cubicBezTo>
                  <a:cubicBezTo>
                    <a:pt x="1965" y="123"/>
                    <a:pt x="1965" y="121"/>
                    <a:pt x="1965" y="120"/>
                  </a:cubicBezTo>
                  <a:cubicBezTo>
                    <a:pt x="1966" y="121"/>
                    <a:pt x="1966" y="121"/>
                    <a:pt x="1967" y="120"/>
                  </a:cubicBezTo>
                  <a:cubicBezTo>
                    <a:pt x="1968" y="120"/>
                    <a:pt x="1968" y="120"/>
                    <a:pt x="1969" y="119"/>
                  </a:cubicBezTo>
                  <a:cubicBezTo>
                    <a:pt x="1969" y="118"/>
                    <a:pt x="1969" y="117"/>
                    <a:pt x="1969" y="116"/>
                  </a:cubicBezTo>
                  <a:cubicBezTo>
                    <a:pt x="1969" y="116"/>
                    <a:pt x="1969" y="115"/>
                    <a:pt x="1970" y="115"/>
                  </a:cubicBezTo>
                  <a:cubicBezTo>
                    <a:pt x="1970" y="115"/>
                    <a:pt x="1971" y="115"/>
                    <a:pt x="1972" y="114"/>
                  </a:cubicBezTo>
                  <a:cubicBezTo>
                    <a:pt x="1972" y="114"/>
                    <a:pt x="1972" y="114"/>
                    <a:pt x="1972" y="114"/>
                  </a:cubicBezTo>
                  <a:cubicBezTo>
                    <a:pt x="1972" y="114"/>
                    <a:pt x="1973" y="114"/>
                    <a:pt x="1973" y="113"/>
                  </a:cubicBezTo>
                  <a:cubicBezTo>
                    <a:pt x="1974" y="113"/>
                    <a:pt x="1974" y="113"/>
                    <a:pt x="1974" y="112"/>
                  </a:cubicBezTo>
                  <a:cubicBezTo>
                    <a:pt x="1974" y="112"/>
                    <a:pt x="1974" y="111"/>
                    <a:pt x="1974" y="111"/>
                  </a:cubicBezTo>
                  <a:cubicBezTo>
                    <a:pt x="1975" y="111"/>
                    <a:pt x="1976" y="111"/>
                    <a:pt x="1977" y="110"/>
                  </a:cubicBezTo>
                  <a:cubicBezTo>
                    <a:pt x="1977" y="110"/>
                    <a:pt x="1977" y="109"/>
                    <a:pt x="1977" y="109"/>
                  </a:cubicBezTo>
                  <a:cubicBezTo>
                    <a:pt x="1979" y="109"/>
                    <a:pt x="1980" y="108"/>
                    <a:pt x="1980" y="105"/>
                  </a:cubicBezTo>
                  <a:cubicBezTo>
                    <a:pt x="1981" y="104"/>
                    <a:pt x="1980" y="103"/>
                    <a:pt x="1980" y="103"/>
                  </a:cubicBezTo>
                  <a:cubicBezTo>
                    <a:pt x="1980" y="102"/>
                    <a:pt x="1980" y="102"/>
                    <a:pt x="1980" y="102"/>
                  </a:cubicBezTo>
                  <a:cubicBezTo>
                    <a:pt x="1980" y="102"/>
                    <a:pt x="1980" y="101"/>
                    <a:pt x="1981" y="101"/>
                  </a:cubicBezTo>
                  <a:cubicBezTo>
                    <a:pt x="1981" y="100"/>
                    <a:pt x="1983" y="99"/>
                    <a:pt x="1982" y="97"/>
                  </a:cubicBezTo>
                  <a:cubicBezTo>
                    <a:pt x="1982" y="97"/>
                    <a:pt x="1982" y="97"/>
                    <a:pt x="1982" y="97"/>
                  </a:cubicBezTo>
                  <a:lnTo>
                    <a:pt x="1982" y="96"/>
                  </a:lnTo>
                  <a:close/>
                  <a:moveTo>
                    <a:pt x="1828" y="359"/>
                  </a:moveTo>
                  <a:cubicBezTo>
                    <a:pt x="1828" y="359"/>
                    <a:pt x="1828" y="359"/>
                    <a:pt x="1827" y="359"/>
                  </a:cubicBezTo>
                  <a:cubicBezTo>
                    <a:pt x="1827" y="359"/>
                    <a:pt x="1827" y="359"/>
                    <a:pt x="1827" y="359"/>
                  </a:cubicBezTo>
                  <a:cubicBezTo>
                    <a:pt x="1828" y="358"/>
                    <a:pt x="1828" y="358"/>
                    <a:pt x="1828" y="358"/>
                  </a:cubicBezTo>
                  <a:cubicBezTo>
                    <a:pt x="1828" y="358"/>
                    <a:pt x="1828" y="359"/>
                    <a:pt x="1828" y="359"/>
                  </a:cubicBezTo>
                  <a:close/>
                  <a:moveTo>
                    <a:pt x="1772" y="497"/>
                  </a:moveTo>
                  <a:cubicBezTo>
                    <a:pt x="1772" y="497"/>
                    <a:pt x="1772" y="497"/>
                    <a:pt x="1772" y="497"/>
                  </a:cubicBezTo>
                  <a:cubicBezTo>
                    <a:pt x="1772" y="497"/>
                    <a:pt x="1772" y="497"/>
                    <a:pt x="1772" y="497"/>
                  </a:cubicBezTo>
                  <a:cubicBezTo>
                    <a:pt x="1772" y="497"/>
                    <a:pt x="1772" y="497"/>
                    <a:pt x="1772" y="497"/>
                  </a:cubicBezTo>
                  <a:close/>
                  <a:moveTo>
                    <a:pt x="1792" y="616"/>
                  </a:moveTo>
                  <a:cubicBezTo>
                    <a:pt x="1792" y="616"/>
                    <a:pt x="1792" y="616"/>
                    <a:pt x="1792" y="616"/>
                  </a:cubicBezTo>
                  <a:cubicBezTo>
                    <a:pt x="1792" y="616"/>
                    <a:pt x="1793" y="616"/>
                    <a:pt x="1793" y="616"/>
                  </a:cubicBezTo>
                  <a:cubicBezTo>
                    <a:pt x="1793" y="616"/>
                    <a:pt x="1793" y="616"/>
                    <a:pt x="1793" y="616"/>
                  </a:cubicBezTo>
                  <a:cubicBezTo>
                    <a:pt x="1794" y="616"/>
                    <a:pt x="1794" y="616"/>
                    <a:pt x="1795" y="616"/>
                  </a:cubicBezTo>
                  <a:cubicBezTo>
                    <a:pt x="1794" y="617"/>
                    <a:pt x="1793" y="618"/>
                    <a:pt x="1792" y="618"/>
                  </a:cubicBezTo>
                  <a:cubicBezTo>
                    <a:pt x="1792" y="618"/>
                    <a:pt x="1792" y="618"/>
                    <a:pt x="1792" y="618"/>
                  </a:cubicBezTo>
                  <a:cubicBezTo>
                    <a:pt x="1792" y="617"/>
                    <a:pt x="1792" y="617"/>
                    <a:pt x="1792" y="616"/>
                  </a:cubicBezTo>
                  <a:close/>
                  <a:moveTo>
                    <a:pt x="1803" y="665"/>
                  </a:moveTo>
                  <a:cubicBezTo>
                    <a:pt x="1802" y="665"/>
                    <a:pt x="1802" y="665"/>
                    <a:pt x="1802" y="665"/>
                  </a:cubicBezTo>
                  <a:cubicBezTo>
                    <a:pt x="1802" y="665"/>
                    <a:pt x="1803" y="665"/>
                    <a:pt x="1803" y="664"/>
                  </a:cubicBezTo>
                  <a:cubicBezTo>
                    <a:pt x="1803" y="665"/>
                    <a:pt x="1803" y="665"/>
                    <a:pt x="1803" y="665"/>
                  </a:cubicBezTo>
                  <a:close/>
                  <a:moveTo>
                    <a:pt x="1513" y="987"/>
                  </a:moveTo>
                  <a:cubicBezTo>
                    <a:pt x="1513" y="987"/>
                    <a:pt x="1513" y="986"/>
                    <a:pt x="1512" y="986"/>
                  </a:cubicBezTo>
                  <a:cubicBezTo>
                    <a:pt x="1512" y="985"/>
                    <a:pt x="1512" y="984"/>
                    <a:pt x="1511" y="983"/>
                  </a:cubicBezTo>
                  <a:cubicBezTo>
                    <a:pt x="1512" y="983"/>
                    <a:pt x="1513" y="984"/>
                    <a:pt x="1513" y="985"/>
                  </a:cubicBezTo>
                  <a:cubicBezTo>
                    <a:pt x="1513" y="985"/>
                    <a:pt x="1514" y="986"/>
                    <a:pt x="1513" y="987"/>
                  </a:cubicBezTo>
                  <a:close/>
                  <a:moveTo>
                    <a:pt x="1464" y="962"/>
                  </a:moveTo>
                  <a:cubicBezTo>
                    <a:pt x="1464" y="962"/>
                    <a:pt x="1464" y="962"/>
                    <a:pt x="1464" y="963"/>
                  </a:cubicBezTo>
                  <a:cubicBezTo>
                    <a:pt x="1464" y="963"/>
                    <a:pt x="1464" y="963"/>
                    <a:pt x="1464" y="963"/>
                  </a:cubicBezTo>
                  <a:cubicBezTo>
                    <a:pt x="1464" y="962"/>
                    <a:pt x="1464" y="962"/>
                    <a:pt x="1464" y="962"/>
                  </a:cubicBezTo>
                  <a:close/>
                  <a:moveTo>
                    <a:pt x="1460" y="962"/>
                  </a:moveTo>
                  <a:cubicBezTo>
                    <a:pt x="1460" y="962"/>
                    <a:pt x="1460" y="962"/>
                    <a:pt x="1460" y="962"/>
                  </a:cubicBezTo>
                  <a:cubicBezTo>
                    <a:pt x="1460" y="962"/>
                    <a:pt x="1460" y="962"/>
                    <a:pt x="1460" y="962"/>
                  </a:cubicBezTo>
                  <a:cubicBezTo>
                    <a:pt x="1460" y="962"/>
                    <a:pt x="1460" y="962"/>
                    <a:pt x="1460" y="962"/>
                  </a:cubicBezTo>
                  <a:close/>
                  <a:moveTo>
                    <a:pt x="154" y="104"/>
                  </a:moveTo>
                  <a:cubicBezTo>
                    <a:pt x="154" y="104"/>
                    <a:pt x="154" y="104"/>
                    <a:pt x="154" y="104"/>
                  </a:cubicBezTo>
                  <a:cubicBezTo>
                    <a:pt x="154" y="104"/>
                    <a:pt x="155" y="106"/>
                    <a:pt x="156" y="106"/>
                  </a:cubicBezTo>
                  <a:cubicBezTo>
                    <a:pt x="153" y="110"/>
                    <a:pt x="152" y="111"/>
                    <a:pt x="152" y="111"/>
                  </a:cubicBezTo>
                  <a:cubicBezTo>
                    <a:pt x="152" y="111"/>
                    <a:pt x="151" y="110"/>
                    <a:pt x="151" y="110"/>
                  </a:cubicBezTo>
                  <a:cubicBezTo>
                    <a:pt x="151" y="110"/>
                    <a:pt x="151" y="109"/>
                    <a:pt x="151" y="109"/>
                  </a:cubicBezTo>
                  <a:cubicBezTo>
                    <a:pt x="154" y="108"/>
                    <a:pt x="154" y="106"/>
                    <a:pt x="154" y="104"/>
                  </a:cubicBezTo>
                  <a:close/>
                  <a:moveTo>
                    <a:pt x="148" y="106"/>
                  </a:moveTo>
                  <a:cubicBezTo>
                    <a:pt x="148" y="106"/>
                    <a:pt x="148" y="106"/>
                    <a:pt x="148" y="106"/>
                  </a:cubicBezTo>
                  <a:cubicBezTo>
                    <a:pt x="148" y="106"/>
                    <a:pt x="148" y="106"/>
                    <a:pt x="147" y="106"/>
                  </a:cubicBezTo>
                  <a:cubicBezTo>
                    <a:pt x="148" y="106"/>
                    <a:pt x="147" y="106"/>
                    <a:pt x="147" y="105"/>
                  </a:cubicBezTo>
                  <a:cubicBezTo>
                    <a:pt x="148" y="105"/>
                    <a:pt x="148" y="104"/>
                    <a:pt x="148" y="104"/>
                  </a:cubicBezTo>
                  <a:cubicBezTo>
                    <a:pt x="148" y="103"/>
                    <a:pt x="148" y="103"/>
                    <a:pt x="148" y="103"/>
                  </a:cubicBezTo>
                  <a:cubicBezTo>
                    <a:pt x="148" y="103"/>
                    <a:pt x="148" y="103"/>
                    <a:pt x="148" y="103"/>
                  </a:cubicBezTo>
                  <a:cubicBezTo>
                    <a:pt x="148" y="103"/>
                    <a:pt x="148" y="103"/>
                    <a:pt x="148" y="103"/>
                  </a:cubicBezTo>
                  <a:cubicBezTo>
                    <a:pt x="148" y="104"/>
                    <a:pt x="148" y="104"/>
                    <a:pt x="148" y="104"/>
                  </a:cubicBezTo>
                  <a:lnTo>
                    <a:pt x="148" y="106"/>
                  </a:lnTo>
                  <a:close/>
                  <a:moveTo>
                    <a:pt x="1035" y="1094"/>
                  </a:moveTo>
                  <a:cubicBezTo>
                    <a:pt x="1035" y="1094"/>
                    <a:pt x="1035" y="1094"/>
                    <a:pt x="1035" y="1093"/>
                  </a:cubicBezTo>
                  <a:cubicBezTo>
                    <a:pt x="1036" y="1093"/>
                    <a:pt x="1036" y="1093"/>
                    <a:pt x="1036" y="1093"/>
                  </a:cubicBezTo>
                  <a:cubicBezTo>
                    <a:pt x="1036" y="1093"/>
                    <a:pt x="1036" y="1093"/>
                    <a:pt x="1036" y="1093"/>
                  </a:cubicBezTo>
                  <a:cubicBezTo>
                    <a:pt x="1036" y="1094"/>
                    <a:pt x="1036" y="1094"/>
                    <a:pt x="1036" y="1094"/>
                  </a:cubicBezTo>
                  <a:cubicBezTo>
                    <a:pt x="1037" y="1094"/>
                    <a:pt x="1037" y="1094"/>
                    <a:pt x="1037" y="1094"/>
                  </a:cubicBezTo>
                  <a:cubicBezTo>
                    <a:pt x="1037" y="1094"/>
                    <a:pt x="1036" y="1094"/>
                    <a:pt x="1036" y="1094"/>
                  </a:cubicBezTo>
                  <a:cubicBezTo>
                    <a:pt x="1036" y="1094"/>
                    <a:pt x="1036" y="1094"/>
                    <a:pt x="1035" y="1094"/>
                  </a:cubicBezTo>
                  <a:cubicBezTo>
                    <a:pt x="1035" y="1094"/>
                    <a:pt x="1035" y="1094"/>
                    <a:pt x="1035" y="1094"/>
                  </a:cubicBezTo>
                  <a:close/>
                  <a:moveTo>
                    <a:pt x="1740" y="489"/>
                  </a:moveTo>
                  <a:cubicBezTo>
                    <a:pt x="1739" y="487"/>
                    <a:pt x="1739" y="487"/>
                    <a:pt x="1739" y="487"/>
                  </a:cubicBezTo>
                  <a:cubicBezTo>
                    <a:pt x="1737" y="486"/>
                    <a:pt x="1737" y="486"/>
                    <a:pt x="1737" y="486"/>
                  </a:cubicBezTo>
                  <a:cubicBezTo>
                    <a:pt x="1737" y="486"/>
                    <a:pt x="1737" y="485"/>
                    <a:pt x="1737" y="485"/>
                  </a:cubicBezTo>
                  <a:cubicBezTo>
                    <a:pt x="1738" y="486"/>
                    <a:pt x="1740" y="487"/>
                    <a:pt x="1741" y="487"/>
                  </a:cubicBezTo>
                  <a:cubicBezTo>
                    <a:pt x="1741" y="488"/>
                    <a:pt x="1741" y="489"/>
                    <a:pt x="1740" y="489"/>
                  </a:cubicBezTo>
                  <a:close/>
                  <a:moveTo>
                    <a:pt x="1782" y="568"/>
                  </a:moveTo>
                  <a:cubicBezTo>
                    <a:pt x="1781" y="568"/>
                    <a:pt x="1779" y="567"/>
                    <a:pt x="1779" y="567"/>
                  </a:cubicBezTo>
                  <a:cubicBezTo>
                    <a:pt x="1779" y="567"/>
                    <a:pt x="1779" y="567"/>
                    <a:pt x="1779" y="567"/>
                  </a:cubicBezTo>
                  <a:cubicBezTo>
                    <a:pt x="1779" y="567"/>
                    <a:pt x="1780" y="567"/>
                    <a:pt x="1781" y="567"/>
                  </a:cubicBezTo>
                  <a:cubicBezTo>
                    <a:pt x="1781" y="567"/>
                    <a:pt x="1781" y="567"/>
                    <a:pt x="1781" y="567"/>
                  </a:cubicBezTo>
                  <a:cubicBezTo>
                    <a:pt x="1782" y="568"/>
                    <a:pt x="1782" y="568"/>
                    <a:pt x="1784" y="568"/>
                  </a:cubicBezTo>
                  <a:cubicBezTo>
                    <a:pt x="1784" y="568"/>
                    <a:pt x="1784" y="568"/>
                    <a:pt x="1784" y="568"/>
                  </a:cubicBezTo>
                  <a:cubicBezTo>
                    <a:pt x="1784" y="568"/>
                    <a:pt x="1784" y="568"/>
                    <a:pt x="1784" y="568"/>
                  </a:cubicBezTo>
                  <a:cubicBezTo>
                    <a:pt x="1784" y="568"/>
                    <a:pt x="1783" y="568"/>
                    <a:pt x="1782" y="568"/>
                  </a:cubicBezTo>
                  <a:close/>
                  <a:moveTo>
                    <a:pt x="1755" y="517"/>
                  </a:moveTo>
                  <a:cubicBezTo>
                    <a:pt x="1754" y="518"/>
                    <a:pt x="1753" y="518"/>
                    <a:pt x="1752" y="518"/>
                  </a:cubicBezTo>
                  <a:cubicBezTo>
                    <a:pt x="1752" y="518"/>
                    <a:pt x="1752" y="518"/>
                    <a:pt x="1752" y="518"/>
                  </a:cubicBezTo>
                  <a:cubicBezTo>
                    <a:pt x="1752" y="517"/>
                    <a:pt x="1752" y="517"/>
                    <a:pt x="1752" y="517"/>
                  </a:cubicBezTo>
                  <a:cubicBezTo>
                    <a:pt x="1752" y="517"/>
                    <a:pt x="1753" y="517"/>
                    <a:pt x="1753" y="517"/>
                  </a:cubicBezTo>
                  <a:cubicBezTo>
                    <a:pt x="1754" y="517"/>
                    <a:pt x="1755" y="517"/>
                    <a:pt x="1755" y="516"/>
                  </a:cubicBezTo>
                  <a:cubicBezTo>
                    <a:pt x="1756" y="517"/>
                    <a:pt x="1756" y="517"/>
                    <a:pt x="1757" y="517"/>
                  </a:cubicBezTo>
                  <a:cubicBezTo>
                    <a:pt x="1756" y="517"/>
                    <a:pt x="1755" y="517"/>
                    <a:pt x="1755" y="517"/>
                  </a:cubicBezTo>
                  <a:close/>
                  <a:moveTo>
                    <a:pt x="1376" y="285"/>
                  </a:moveTo>
                  <a:cubicBezTo>
                    <a:pt x="1376" y="285"/>
                    <a:pt x="1376" y="285"/>
                    <a:pt x="1376" y="285"/>
                  </a:cubicBezTo>
                  <a:cubicBezTo>
                    <a:pt x="1377" y="284"/>
                    <a:pt x="1377" y="284"/>
                    <a:pt x="1377" y="284"/>
                  </a:cubicBezTo>
                  <a:cubicBezTo>
                    <a:pt x="1377" y="285"/>
                    <a:pt x="1377" y="285"/>
                    <a:pt x="1376" y="285"/>
                  </a:cubicBezTo>
                  <a:close/>
                  <a:moveTo>
                    <a:pt x="105" y="141"/>
                  </a:moveTo>
                  <a:cubicBezTo>
                    <a:pt x="105" y="141"/>
                    <a:pt x="106" y="141"/>
                    <a:pt x="106" y="142"/>
                  </a:cubicBezTo>
                  <a:cubicBezTo>
                    <a:pt x="107" y="142"/>
                    <a:pt x="108" y="142"/>
                    <a:pt x="109" y="141"/>
                  </a:cubicBezTo>
                  <a:cubicBezTo>
                    <a:pt x="109" y="142"/>
                    <a:pt x="110" y="143"/>
                    <a:pt x="111" y="144"/>
                  </a:cubicBezTo>
                  <a:cubicBezTo>
                    <a:pt x="109" y="144"/>
                    <a:pt x="108" y="144"/>
                    <a:pt x="108" y="144"/>
                  </a:cubicBezTo>
                  <a:cubicBezTo>
                    <a:pt x="108" y="144"/>
                    <a:pt x="107" y="144"/>
                    <a:pt x="107" y="144"/>
                  </a:cubicBezTo>
                  <a:cubicBezTo>
                    <a:pt x="107" y="143"/>
                    <a:pt x="106" y="142"/>
                    <a:pt x="105" y="141"/>
                  </a:cubicBezTo>
                  <a:cubicBezTo>
                    <a:pt x="105" y="141"/>
                    <a:pt x="105" y="141"/>
                    <a:pt x="105" y="141"/>
                  </a:cubicBezTo>
                  <a:cubicBezTo>
                    <a:pt x="105" y="141"/>
                    <a:pt x="105" y="141"/>
                    <a:pt x="105" y="141"/>
                  </a:cubicBezTo>
                  <a:close/>
                  <a:moveTo>
                    <a:pt x="1150" y="1024"/>
                  </a:moveTo>
                  <a:cubicBezTo>
                    <a:pt x="1150" y="1024"/>
                    <a:pt x="1150" y="1024"/>
                    <a:pt x="1150" y="1024"/>
                  </a:cubicBezTo>
                  <a:cubicBezTo>
                    <a:pt x="1151" y="1024"/>
                    <a:pt x="1151" y="1025"/>
                    <a:pt x="1151" y="1026"/>
                  </a:cubicBezTo>
                  <a:cubicBezTo>
                    <a:pt x="1151" y="1026"/>
                    <a:pt x="1151" y="1028"/>
                    <a:pt x="1150" y="1028"/>
                  </a:cubicBezTo>
                  <a:cubicBezTo>
                    <a:pt x="1150" y="1028"/>
                    <a:pt x="1150" y="1028"/>
                    <a:pt x="1149" y="1028"/>
                  </a:cubicBezTo>
                  <a:cubicBezTo>
                    <a:pt x="1148" y="1029"/>
                    <a:pt x="1148" y="1029"/>
                    <a:pt x="1147" y="1029"/>
                  </a:cubicBezTo>
                  <a:cubicBezTo>
                    <a:pt x="1148" y="1027"/>
                    <a:pt x="1149" y="1025"/>
                    <a:pt x="1150" y="1024"/>
                  </a:cubicBezTo>
                  <a:close/>
                  <a:moveTo>
                    <a:pt x="1316" y="996"/>
                  </a:moveTo>
                  <a:cubicBezTo>
                    <a:pt x="1316" y="997"/>
                    <a:pt x="1315" y="997"/>
                    <a:pt x="1314" y="999"/>
                  </a:cubicBezTo>
                  <a:cubicBezTo>
                    <a:pt x="1313" y="1000"/>
                    <a:pt x="1312" y="1002"/>
                    <a:pt x="1311" y="1002"/>
                  </a:cubicBezTo>
                  <a:cubicBezTo>
                    <a:pt x="1309" y="1004"/>
                    <a:pt x="1299" y="1004"/>
                    <a:pt x="1296" y="1001"/>
                  </a:cubicBezTo>
                  <a:cubicBezTo>
                    <a:pt x="1296" y="1001"/>
                    <a:pt x="1295" y="1000"/>
                    <a:pt x="1296" y="999"/>
                  </a:cubicBezTo>
                  <a:cubicBezTo>
                    <a:pt x="1296" y="998"/>
                    <a:pt x="1302" y="992"/>
                    <a:pt x="1303" y="990"/>
                  </a:cubicBezTo>
                  <a:cubicBezTo>
                    <a:pt x="1305" y="990"/>
                    <a:pt x="1309" y="991"/>
                    <a:pt x="1310" y="992"/>
                  </a:cubicBezTo>
                  <a:cubicBezTo>
                    <a:pt x="1311" y="994"/>
                    <a:pt x="1311" y="994"/>
                    <a:pt x="1311" y="994"/>
                  </a:cubicBezTo>
                  <a:cubicBezTo>
                    <a:pt x="1311" y="994"/>
                    <a:pt x="1311" y="994"/>
                    <a:pt x="1311" y="994"/>
                  </a:cubicBezTo>
                  <a:cubicBezTo>
                    <a:pt x="1312" y="995"/>
                    <a:pt x="1313" y="995"/>
                    <a:pt x="1313" y="995"/>
                  </a:cubicBezTo>
                  <a:cubicBezTo>
                    <a:pt x="1316" y="995"/>
                    <a:pt x="1316" y="995"/>
                    <a:pt x="1316" y="995"/>
                  </a:cubicBezTo>
                  <a:cubicBezTo>
                    <a:pt x="1316" y="995"/>
                    <a:pt x="1316" y="995"/>
                    <a:pt x="1317" y="995"/>
                  </a:cubicBezTo>
                  <a:cubicBezTo>
                    <a:pt x="1317" y="995"/>
                    <a:pt x="1317" y="995"/>
                    <a:pt x="1317" y="995"/>
                  </a:cubicBezTo>
                  <a:cubicBezTo>
                    <a:pt x="1318" y="995"/>
                    <a:pt x="1319" y="996"/>
                    <a:pt x="1321" y="996"/>
                  </a:cubicBezTo>
                  <a:cubicBezTo>
                    <a:pt x="1321" y="996"/>
                    <a:pt x="1321" y="996"/>
                    <a:pt x="1321" y="996"/>
                  </a:cubicBezTo>
                  <a:cubicBezTo>
                    <a:pt x="1321" y="996"/>
                    <a:pt x="1321" y="997"/>
                    <a:pt x="1321" y="997"/>
                  </a:cubicBezTo>
                  <a:cubicBezTo>
                    <a:pt x="1320" y="996"/>
                    <a:pt x="1318" y="995"/>
                    <a:pt x="1316" y="996"/>
                  </a:cubicBezTo>
                  <a:close/>
                  <a:moveTo>
                    <a:pt x="1767" y="454"/>
                  </a:moveTo>
                  <a:cubicBezTo>
                    <a:pt x="1767" y="454"/>
                    <a:pt x="1767" y="454"/>
                    <a:pt x="1767" y="454"/>
                  </a:cubicBezTo>
                  <a:cubicBezTo>
                    <a:pt x="1767" y="454"/>
                    <a:pt x="1767" y="454"/>
                    <a:pt x="1767" y="453"/>
                  </a:cubicBezTo>
                  <a:cubicBezTo>
                    <a:pt x="1767" y="453"/>
                    <a:pt x="1767" y="454"/>
                    <a:pt x="1767" y="454"/>
                  </a:cubicBezTo>
                  <a:close/>
                  <a:moveTo>
                    <a:pt x="1391" y="231"/>
                  </a:moveTo>
                  <a:cubicBezTo>
                    <a:pt x="1391" y="231"/>
                    <a:pt x="1391" y="231"/>
                    <a:pt x="1391" y="232"/>
                  </a:cubicBezTo>
                  <a:cubicBezTo>
                    <a:pt x="1390" y="232"/>
                    <a:pt x="1390" y="232"/>
                    <a:pt x="1389" y="232"/>
                  </a:cubicBezTo>
                  <a:cubicBezTo>
                    <a:pt x="1388" y="232"/>
                    <a:pt x="1386" y="231"/>
                    <a:pt x="1385" y="233"/>
                  </a:cubicBezTo>
                  <a:cubicBezTo>
                    <a:pt x="1384" y="233"/>
                    <a:pt x="1384" y="233"/>
                    <a:pt x="1384" y="233"/>
                  </a:cubicBezTo>
                  <a:cubicBezTo>
                    <a:pt x="1384" y="234"/>
                    <a:pt x="1384" y="234"/>
                    <a:pt x="1384" y="234"/>
                  </a:cubicBezTo>
                  <a:cubicBezTo>
                    <a:pt x="1384" y="235"/>
                    <a:pt x="1385" y="235"/>
                    <a:pt x="1386" y="236"/>
                  </a:cubicBezTo>
                  <a:cubicBezTo>
                    <a:pt x="1386" y="236"/>
                    <a:pt x="1386" y="236"/>
                    <a:pt x="1386" y="236"/>
                  </a:cubicBezTo>
                  <a:cubicBezTo>
                    <a:pt x="1386" y="236"/>
                    <a:pt x="1386" y="236"/>
                    <a:pt x="1386" y="236"/>
                  </a:cubicBezTo>
                  <a:cubicBezTo>
                    <a:pt x="1384" y="238"/>
                    <a:pt x="1381" y="242"/>
                    <a:pt x="1382" y="245"/>
                  </a:cubicBezTo>
                  <a:cubicBezTo>
                    <a:pt x="1383" y="247"/>
                    <a:pt x="1384" y="250"/>
                    <a:pt x="1387" y="251"/>
                  </a:cubicBezTo>
                  <a:cubicBezTo>
                    <a:pt x="1383" y="252"/>
                    <a:pt x="1379" y="254"/>
                    <a:pt x="1376" y="258"/>
                  </a:cubicBezTo>
                  <a:cubicBezTo>
                    <a:pt x="1375" y="261"/>
                    <a:pt x="1376" y="263"/>
                    <a:pt x="1377" y="266"/>
                  </a:cubicBezTo>
                  <a:cubicBezTo>
                    <a:pt x="1377" y="267"/>
                    <a:pt x="1377" y="268"/>
                    <a:pt x="1377" y="268"/>
                  </a:cubicBezTo>
                  <a:cubicBezTo>
                    <a:pt x="1378" y="270"/>
                    <a:pt x="1378" y="271"/>
                    <a:pt x="1378" y="273"/>
                  </a:cubicBezTo>
                  <a:cubicBezTo>
                    <a:pt x="1377" y="272"/>
                    <a:pt x="1377" y="272"/>
                    <a:pt x="1376" y="272"/>
                  </a:cubicBezTo>
                  <a:cubicBezTo>
                    <a:pt x="1375" y="272"/>
                    <a:pt x="1375" y="272"/>
                    <a:pt x="1375" y="272"/>
                  </a:cubicBezTo>
                  <a:cubicBezTo>
                    <a:pt x="1375" y="272"/>
                    <a:pt x="1375" y="272"/>
                    <a:pt x="1375" y="272"/>
                  </a:cubicBezTo>
                  <a:cubicBezTo>
                    <a:pt x="1374" y="273"/>
                    <a:pt x="1374" y="273"/>
                    <a:pt x="1374" y="275"/>
                  </a:cubicBezTo>
                  <a:cubicBezTo>
                    <a:pt x="1373" y="274"/>
                    <a:pt x="1373" y="274"/>
                    <a:pt x="1373" y="274"/>
                  </a:cubicBezTo>
                  <a:cubicBezTo>
                    <a:pt x="1373" y="274"/>
                    <a:pt x="1373" y="274"/>
                    <a:pt x="1373" y="274"/>
                  </a:cubicBezTo>
                  <a:cubicBezTo>
                    <a:pt x="1373" y="274"/>
                    <a:pt x="1373" y="273"/>
                    <a:pt x="1374" y="273"/>
                  </a:cubicBezTo>
                  <a:cubicBezTo>
                    <a:pt x="1374" y="272"/>
                    <a:pt x="1375" y="272"/>
                    <a:pt x="1374" y="271"/>
                  </a:cubicBezTo>
                  <a:cubicBezTo>
                    <a:pt x="1374" y="270"/>
                    <a:pt x="1374" y="269"/>
                    <a:pt x="1373" y="269"/>
                  </a:cubicBezTo>
                  <a:cubicBezTo>
                    <a:pt x="1373" y="268"/>
                    <a:pt x="1373" y="268"/>
                    <a:pt x="1372" y="268"/>
                  </a:cubicBezTo>
                  <a:cubicBezTo>
                    <a:pt x="1372" y="268"/>
                    <a:pt x="1373" y="267"/>
                    <a:pt x="1373" y="267"/>
                  </a:cubicBezTo>
                  <a:cubicBezTo>
                    <a:pt x="1374" y="266"/>
                    <a:pt x="1375" y="265"/>
                    <a:pt x="1375" y="264"/>
                  </a:cubicBezTo>
                  <a:cubicBezTo>
                    <a:pt x="1375" y="263"/>
                    <a:pt x="1374" y="262"/>
                    <a:pt x="1373" y="262"/>
                  </a:cubicBezTo>
                  <a:cubicBezTo>
                    <a:pt x="1369" y="261"/>
                    <a:pt x="1367" y="267"/>
                    <a:pt x="1365" y="274"/>
                  </a:cubicBezTo>
                  <a:cubicBezTo>
                    <a:pt x="1365" y="275"/>
                    <a:pt x="1364" y="276"/>
                    <a:pt x="1364" y="276"/>
                  </a:cubicBezTo>
                  <a:cubicBezTo>
                    <a:pt x="1364" y="276"/>
                    <a:pt x="1364" y="276"/>
                    <a:pt x="1363" y="276"/>
                  </a:cubicBezTo>
                  <a:cubicBezTo>
                    <a:pt x="1363" y="276"/>
                    <a:pt x="1362" y="275"/>
                    <a:pt x="1362" y="275"/>
                  </a:cubicBezTo>
                  <a:cubicBezTo>
                    <a:pt x="1360" y="275"/>
                    <a:pt x="1359" y="277"/>
                    <a:pt x="1359" y="279"/>
                  </a:cubicBezTo>
                  <a:cubicBezTo>
                    <a:pt x="1358" y="279"/>
                    <a:pt x="1357" y="279"/>
                    <a:pt x="1356" y="279"/>
                  </a:cubicBezTo>
                  <a:cubicBezTo>
                    <a:pt x="1355" y="281"/>
                    <a:pt x="1355" y="283"/>
                    <a:pt x="1356" y="285"/>
                  </a:cubicBezTo>
                  <a:cubicBezTo>
                    <a:pt x="1356" y="286"/>
                    <a:pt x="1357" y="288"/>
                    <a:pt x="1357" y="288"/>
                  </a:cubicBezTo>
                  <a:cubicBezTo>
                    <a:pt x="1357" y="288"/>
                    <a:pt x="1356" y="288"/>
                    <a:pt x="1355" y="288"/>
                  </a:cubicBezTo>
                  <a:cubicBezTo>
                    <a:pt x="1354" y="289"/>
                    <a:pt x="1352" y="289"/>
                    <a:pt x="1351" y="291"/>
                  </a:cubicBezTo>
                  <a:cubicBezTo>
                    <a:pt x="1350" y="293"/>
                    <a:pt x="1351" y="295"/>
                    <a:pt x="1352" y="296"/>
                  </a:cubicBezTo>
                  <a:cubicBezTo>
                    <a:pt x="1353" y="297"/>
                    <a:pt x="1353" y="297"/>
                    <a:pt x="1353" y="297"/>
                  </a:cubicBezTo>
                  <a:cubicBezTo>
                    <a:pt x="1353" y="298"/>
                    <a:pt x="1354" y="307"/>
                    <a:pt x="1354" y="308"/>
                  </a:cubicBezTo>
                  <a:cubicBezTo>
                    <a:pt x="1353" y="311"/>
                    <a:pt x="1352" y="315"/>
                    <a:pt x="1351" y="317"/>
                  </a:cubicBezTo>
                  <a:cubicBezTo>
                    <a:pt x="1351" y="318"/>
                    <a:pt x="1350" y="319"/>
                    <a:pt x="1349" y="319"/>
                  </a:cubicBezTo>
                  <a:cubicBezTo>
                    <a:pt x="1348" y="320"/>
                    <a:pt x="1347" y="322"/>
                    <a:pt x="1347" y="323"/>
                  </a:cubicBezTo>
                  <a:cubicBezTo>
                    <a:pt x="1347" y="325"/>
                    <a:pt x="1349" y="327"/>
                    <a:pt x="1350" y="328"/>
                  </a:cubicBezTo>
                  <a:cubicBezTo>
                    <a:pt x="1350" y="329"/>
                    <a:pt x="1350" y="329"/>
                    <a:pt x="1351" y="329"/>
                  </a:cubicBezTo>
                  <a:cubicBezTo>
                    <a:pt x="1351" y="329"/>
                    <a:pt x="1351" y="329"/>
                    <a:pt x="1351" y="329"/>
                  </a:cubicBezTo>
                  <a:cubicBezTo>
                    <a:pt x="1351" y="330"/>
                    <a:pt x="1351" y="330"/>
                    <a:pt x="1351" y="331"/>
                  </a:cubicBezTo>
                  <a:cubicBezTo>
                    <a:pt x="1351" y="332"/>
                    <a:pt x="1351" y="333"/>
                    <a:pt x="1352" y="333"/>
                  </a:cubicBezTo>
                  <a:cubicBezTo>
                    <a:pt x="1352" y="334"/>
                    <a:pt x="1352" y="335"/>
                    <a:pt x="1353" y="336"/>
                  </a:cubicBezTo>
                  <a:cubicBezTo>
                    <a:pt x="1353" y="337"/>
                    <a:pt x="1352" y="338"/>
                    <a:pt x="1351" y="339"/>
                  </a:cubicBezTo>
                  <a:cubicBezTo>
                    <a:pt x="1351" y="341"/>
                    <a:pt x="1349" y="343"/>
                    <a:pt x="1350" y="346"/>
                  </a:cubicBezTo>
                  <a:cubicBezTo>
                    <a:pt x="1352" y="350"/>
                    <a:pt x="1355" y="354"/>
                    <a:pt x="1357" y="358"/>
                  </a:cubicBezTo>
                  <a:cubicBezTo>
                    <a:pt x="1358" y="359"/>
                    <a:pt x="1359" y="360"/>
                    <a:pt x="1359" y="361"/>
                  </a:cubicBezTo>
                  <a:cubicBezTo>
                    <a:pt x="1360" y="362"/>
                    <a:pt x="1360" y="363"/>
                    <a:pt x="1361" y="363"/>
                  </a:cubicBezTo>
                  <a:cubicBezTo>
                    <a:pt x="1361" y="364"/>
                    <a:pt x="1361" y="364"/>
                    <a:pt x="1361" y="364"/>
                  </a:cubicBezTo>
                  <a:cubicBezTo>
                    <a:pt x="1366" y="372"/>
                    <a:pt x="1368" y="381"/>
                    <a:pt x="1369" y="392"/>
                  </a:cubicBezTo>
                  <a:cubicBezTo>
                    <a:pt x="1370" y="400"/>
                    <a:pt x="1368" y="404"/>
                    <a:pt x="1366" y="410"/>
                  </a:cubicBezTo>
                  <a:cubicBezTo>
                    <a:pt x="1365" y="412"/>
                    <a:pt x="1365" y="413"/>
                    <a:pt x="1364" y="415"/>
                  </a:cubicBezTo>
                  <a:cubicBezTo>
                    <a:pt x="1363" y="417"/>
                    <a:pt x="1363" y="419"/>
                    <a:pt x="1363" y="421"/>
                  </a:cubicBezTo>
                  <a:cubicBezTo>
                    <a:pt x="1362" y="423"/>
                    <a:pt x="1362" y="425"/>
                    <a:pt x="1361" y="427"/>
                  </a:cubicBezTo>
                  <a:cubicBezTo>
                    <a:pt x="1360" y="429"/>
                    <a:pt x="1358" y="432"/>
                    <a:pt x="1355" y="434"/>
                  </a:cubicBezTo>
                  <a:cubicBezTo>
                    <a:pt x="1355" y="434"/>
                    <a:pt x="1355" y="434"/>
                    <a:pt x="1355" y="434"/>
                  </a:cubicBezTo>
                  <a:cubicBezTo>
                    <a:pt x="1351" y="438"/>
                    <a:pt x="1345" y="442"/>
                    <a:pt x="1341" y="442"/>
                  </a:cubicBezTo>
                  <a:cubicBezTo>
                    <a:pt x="1340" y="443"/>
                    <a:pt x="1339" y="443"/>
                    <a:pt x="1338" y="442"/>
                  </a:cubicBezTo>
                  <a:cubicBezTo>
                    <a:pt x="1338" y="442"/>
                    <a:pt x="1338" y="442"/>
                    <a:pt x="1338" y="441"/>
                  </a:cubicBezTo>
                  <a:cubicBezTo>
                    <a:pt x="1337" y="440"/>
                    <a:pt x="1337" y="440"/>
                    <a:pt x="1337" y="440"/>
                  </a:cubicBezTo>
                  <a:cubicBezTo>
                    <a:pt x="1336" y="440"/>
                    <a:pt x="1336" y="440"/>
                    <a:pt x="1336" y="440"/>
                  </a:cubicBezTo>
                  <a:cubicBezTo>
                    <a:pt x="1335" y="440"/>
                    <a:pt x="1334" y="440"/>
                    <a:pt x="1333" y="439"/>
                  </a:cubicBezTo>
                  <a:cubicBezTo>
                    <a:pt x="1333" y="439"/>
                    <a:pt x="1333" y="439"/>
                    <a:pt x="1333" y="439"/>
                  </a:cubicBezTo>
                  <a:cubicBezTo>
                    <a:pt x="1331" y="438"/>
                    <a:pt x="1330" y="435"/>
                    <a:pt x="1329" y="431"/>
                  </a:cubicBezTo>
                  <a:cubicBezTo>
                    <a:pt x="1328" y="429"/>
                    <a:pt x="1327" y="426"/>
                    <a:pt x="1326" y="424"/>
                  </a:cubicBezTo>
                  <a:cubicBezTo>
                    <a:pt x="1325" y="423"/>
                    <a:pt x="1324" y="423"/>
                    <a:pt x="1323" y="423"/>
                  </a:cubicBezTo>
                  <a:cubicBezTo>
                    <a:pt x="1323" y="422"/>
                    <a:pt x="1323" y="422"/>
                    <a:pt x="1323" y="422"/>
                  </a:cubicBezTo>
                  <a:cubicBezTo>
                    <a:pt x="1321" y="421"/>
                    <a:pt x="1319" y="417"/>
                    <a:pt x="1319" y="415"/>
                  </a:cubicBezTo>
                  <a:cubicBezTo>
                    <a:pt x="1319" y="414"/>
                    <a:pt x="1319" y="412"/>
                    <a:pt x="1319" y="411"/>
                  </a:cubicBezTo>
                  <a:cubicBezTo>
                    <a:pt x="1319" y="410"/>
                    <a:pt x="1319" y="409"/>
                    <a:pt x="1319" y="408"/>
                  </a:cubicBezTo>
                  <a:cubicBezTo>
                    <a:pt x="1319" y="408"/>
                    <a:pt x="1319" y="408"/>
                    <a:pt x="1319" y="408"/>
                  </a:cubicBezTo>
                  <a:cubicBezTo>
                    <a:pt x="1319" y="407"/>
                    <a:pt x="1319" y="407"/>
                    <a:pt x="1319" y="407"/>
                  </a:cubicBezTo>
                  <a:cubicBezTo>
                    <a:pt x="1319" y="407"/>
                    <a:pt x="1319" y="407"/>
                    <a:pt x="1319" y="407"/>
                  </a:cubicBezTo>
                  <a:cubicBezTo>
                    <a:pt x="1319" y="407"/>
                    <a:pt x="1319" y="406"/>
                    <a:pt x="1319" y="406"/>
                  </a:cubicBezTo>
                  <a:cubicBezTo>
                    <a:pt x="1319" y="406"/>
                    <a:pt x="1319" y="406"/>
                    <a:pt x="1319" y="406"/>
                  </a:cubicBezTo>
                  <a:cubicBezTo>
                    <a:pt x="1318" y="404"/>
                    <a:pt x="1318" y="403"/>
                    <a:pt x="1318" y="402"/>
                  </a:cubicBezTo>
                  <a:cubicBezTo>
                    <a:pt x="1317" y="401"/>
                    <a:pt x="1317" y="400"/>
                    <a:pt x="1317" y="398"/>
                  </a:cubicBezTo>
                  <a:cubicBezTo>
                    <a:pt x="1317" y="398"/>
                    <a:pt x="1317" y="397"/>
                    <a:pt x="1317" y="396"/>
                  </a:cubicBezTo>
                  <a:cubicBezTo>
                    <a:pt x="1318" y="395"/>
                    <a:pt x="1318" y="393"/>
                    <a:pt x="1317" y="391"/>
                  </a:cubicBezTo>
                  <a:cubicBezTo>
                    <a:pt x="1317" y="390"/>
                    <a:pt x="1316" y="389"/>
                    <a:pt x="1315" y="388"/>
                  </a:cubicBezTo>
                  <a:cubicBezTo>
                    <a:pt x="1315" y="388"/>
                    <a:pt x="1314" y="387"/>
                    <a:pt x="1314" y="387"/>
                  </a:cubicBezTo>
                  <a:cubicBezTo>
                    <a:pt x="1314" y="387"/>
                    <a:pt x="1314" y="386"/>
                    <a:pt x="1314" y="385"/>
                  </a:cubicBezTo>
                  <a:cubicBezTo>
                    <a:pt x="1314" y="384"/>
                    <a:pt x="1314" y="383"/>
                    <a:pt x="1313" y="382"/>
                  </a:cubicBezTo>
                  <a:cubicBezTo>
                    <a:pt x="1313" y="381"/>
                    <a:pt x="1312" y="381"/>
                    <a:pt x="1311" y="380"/>
                  </a:cubicBezTo>
                  <a:cubicBezTo>
                    <a:pt x="1311" y="380"/>
                    <a:pt x="1311" y="380"/>
                    <a:pt x="1311" y="380"/>
                  </a:cubicBezTo>
                  <a:cubicBezTo>
                    <a:pt x="1311" y="380"/>
                    <a:pt x="1312" y="379"/>
                    <a:pt x="1312" y="378"/>
                  </a:cubicBezTo>
                  <a:cubicBezTo>
                    <a:pt x="1312" y="377"/>
                    <a:pt x="1311" y="376"/>
                    <a:pt x="1311" y="376"/>
                  </a:cubicBezTo>
                  <a:cubicBezTo>
                    <a:pt x="1310" y="376"/>
                    <a:pt x="1311" y="375"/>
                    <a:pt x="1311" y="375"/>
                  </a:cubicBezTo>
                  <a:cubicBezTo>
                    <a:pt x="1311" y="375"/>
                    <a:pt x="1311" y="374"/>
                    <a:pt x="1311" y="373"/>
                  </a:cubicBezTo>
                  <a:cubicBezTo>
                    <a:pt x="1311" y="372"/>
                    <a:pt x="1310" y="371"/>
                    <a:pt x="1310" y="371"/>
                  </a:cubicBezTo>
                  <a:cubicBezTo>
                    <a:pt x="1309" y="371"/>
                    <a:pt x="1309" y="371"/>
                    <a:pt x="1309" y="370"/>
                  </a:cubicBezTo>
                  <a:cubicBezTo>
                    <a:pt x="1309" y="369"/>
                    <a:pt x="1310" y="367"/>
                    <a:pt x="1310" y="365"/>
                  </a:cubicBezTo>
                  <a:cubicBezTo>
                    <a:pt x="1311" y="363"/>
                    <a:pt x="1311" y="361"/>
                    <a:pt x="1311" y="359"/>
                  </a:cubicBezTo>
                  <a:cubicBezTo>
                    <a:pt x="1311" y="358"/>
                    <a:pt x="1311" y="357"/>
                    <a:pt x="1311" y="357"/>
                  </a:cubicBezTo>
                  <a:cubicBezTo>
                    <a:pt x="1311" y="356"/>
                    <a:pt x="1311" y="355"/>
                    <a:pt x="1311" y="355"/>
                  </a:cubicBezTo>
                  <a:cubicBezTo>
                    <a:pt x="1311" y="354"/>
                    <a:pt x="1311" y="353"/>
                    <a:pt x="1312" y="353"/>
                  </a:cubicBezTo>
                  <a:cubicBezTo>
                    <a:pt x="1312" y="351"/>
                    <a:pt x="1313" y="349"/>
                    <a:pt x="1313" y="346"/>
                  </a:cubicBezTo>
                  <a:cubicBezTo>
                    <a:pt x="1313" y="345"/>
                    <a:pt x="1312" y="344"/>
                    <a:pt x="1312" y="343"/>
                  </a:cubicBezTo>
                  <a:cubicBezTo>
                    <a:pt x="1311" y="342"/>
                    <a:pt x="1311" y="342"/>
                    <a:pt x="1311" y="341"/>
                  </a:cubicBezTo>
                  <a:cubicBezTo>
                    <a:pt x="1310" y="338"/>
                    <a:pt x="1311" y="335"/>
                    <a:pt x="1311" y="332"/>
                  </a:cubicBezTo>
                  <a:cubicBezTo>
                    <a:pt x="1312" y="331"/>
                    <a:pt x="1312" y="330"/>
                    <a:pt x="1312" y="330"/>
                  </a:cubicBezTo>
                  <a:cubicBezTo>
                    <a:pt x="1312" y="329"/>
                    <a:pt x="1313" y="328"/>
                    <a:pt x="1313" y="328"/>
                  </a:cubicBezTo>
                  <a:cubicBezTo>
                    <a:pt x="1315" y="327"/>
                    <a:pt x="1316" y="326"/>
                    <a:pt x="1316" y="323"/>
                  </a:cubicBezTo>
                  <a:cubicBezTo>
                    <a:pt x="1316" y="321"/>
                    <a:pt x="1315" y="320"/>
                    <a:pt x="1315" y="319"/>
                  </a:cubicBezTo>
                  <a:cubicBezTo>
                    <a:pt x="1314" y="318"/>
                    <a:pt x="1314" y="318"/>
                    <a:pt x="1314" y="317"/>
                  </a:cubicBezTo>
                  <a:cubicBezTo>
                    <a:pt x="1314" y="315"/>
                    <a:pt x="1314" y="314"/>
                    <a:pt x="1314" y="312"/>
                  </a:cubicBezTo>
                  <a:cubicBezTo>
                    <a:pt x="1314" y="310"/>
                    <a:pt x="1314" y="309"/>
                    <a:pt x="1314" y="307"/>
                  </a:cubicBezTo>
                  <a:cubicBezTo>
                    <a:pt x="1315" y="307"/>
                    <a:pt x="1315" y="305"/>
                    <a:pt x="1316" y="303"/>
                  </a:cubicBezTo>
                  <a:cubicBezTo>
                    <a:pt x="1318" y="297"/>
                    <a:pt x="1319" y="293"/>
                    <a:pt x="1317" y="292"/>
                  </a:cubicBezTo>
                  <a:cubicBezTo>
                    <a:pt x="1316" y="292"/>
                    <a:pt x="1316" y="291"/>
                    <a:pt x="1315" y="291"/>
                  </a:cubicBezTo>
                  <a:cubicBezTo>
                    <a:pt x="1315" y="291"/>
                    <a:pt x="1314" y="291"/>
                    <a:pt x="1314" y="291"/>
                  </a:cubicBezTo>
                  <a:cubicBezTo>
                    <a:pt x="1314" y="291"/>
                    <a:pt x="1314" y="291"/>
                    <a:pt x="1314" y="291"/>
                  </a:cubicBezTo>
                  <a:cubicBezTo>
                    <a:pt x="1314" y="291"/>
                    <a:pt x="1314" y="291"/>
                    <a:pt x="1314" y="291"/>
                  </a:cubicBezTo>
                  <a:cubicBezTo>
                    <a:pt x="1314" y="290"/>
                    <a:pt x="1313" y="289"/>
                    <a:pt x="1312" y="288"/>
                  </a:cubicBezTo>
                  <a:cubicBezTo>
                    <a:pt x="1311" y="288"/>
                    <a:pt x="1310" y="288"/>
                    <a:pt x="1309" y="290"/>
                  </a:cubicBezTo>
                  <a:cubicBezTo>
                    <a:pt x="1309" y="290"/>
                    <a:pt x="1308" y="291"/>
                    <a:pt x="1307" y="291"/>
                  </a:cubicBezTo>
                  <a:cubicBezTo>
                    <a:pt x="1306" y="291"/>
                    <a:pt x="1304" y="292"/>
                    <a:pt x="1303" y="294"/>
                  </a:cubicBezTo>
                  <a:cubicBezTo>
                    <a:pt x="1302" y="296"/>
                    <a:pt x="1302" y="297"/>
                    <a:pt x="1302" y="299"/>
                  </a:cubicBezTo>
                  <a:cubicBezTo>
                    <a:pt x="1302" y="300"/>
                    <a:pt x="1301" y="301"/>
                    <a:pt x="1301" y="302"/>
                  </a:cubicBezTo>
                  <a:cubicBezTo>
                    <a:pt x="1301" y="302"/>
                    <a:pt x="1300" y="302"/>
                    <a:pt x="1300" y="302"/>
                  </a:cubicBezTo>
                  <a:cubicBezTo>
                    <a:pt x="1299" y="303"/>
                    <a:pt x="1298" y="303"/>
                    <a:pt x="1298" y="304"/>
                  </a:cubicBezTo>
                  <a:cubicBezTo>
                    <a:pt x="1298" y="304"/>
                    <a:pt x="1297" y="305"/>
                    <a:pt x="1297" y="305"/>
                  </a:cubicBezTo>
                  <a:cubicBezTo>
                    <a:pt x="1297" y="306"/>
                    <a:pt x="1296" y="307"/>
                    <a:pt x="1295" y="308"/>
                  </a:cubicBezTo>
                  <a:cubicBezTo>
                    <a:pt x="1295" y="308"/>
                    <a:pt x="1295" y="308"/>
                    <a:pt x="1295" y="308"/>
                  </a:cubicBezTo>
                  <a:cubicBezTo>
                    <a:pt x="1295" y="307"/>
                    <a:pt x="1296" y="307"/>
                    <a:pt x="1296" y="306"/>
                  </a:cubicBezTo>
                  <a:cubicBezTo>
                    <a:pt x="1296" y="303"/>
                    <a:pt x="1297" y="301"/>
                    <a:pt x="1298" y="298"/>
                  </a:cubicBezTo>
                  <a:cubicBezTo>
                    <a:pt x="1298" y="296"/>
                    <a:pt x="1299" y="295"/>
                    <a:pt x="1300" y="293"/>
                  </a:cubicBezTo>
                  <a:cubicBezTo>
                    <a:pt x="1300" y="292"/>
                    <a:pt x="1300" y="291"/>
                    <a:pt x="1299" y="290"/>
                  </a:cubicBezTo>
                  <a:cubicBezTo>
                    <a:pt x="1299" y="290"/>
                    <a:pt x="1299" y="290"/>
                    <a:pt x="1299" y="290"/>
                  </a:cubicBezTo>
                  <a:cubicBezTo>
                    <a:pt x="1300" y="290"/>
                    <a:pt x="1300" y="290"/>
                    <a:pt x="1301" y="289"/>
                  </a:cubicBezTo>
                  <a:cubicBezTo>
                    <a:pt x="1303" y="289"/>
                    <a:pt x="1304" y="288"/>
                    <a:pt x="1305" y="287"/>
                  </a:cubicBezTo>
                  <a:cubicBezTo>
                    <a:pt x="1306" y="286"/>
                    <a:pt x="1306" y="285"/>
                    <a:pt x="1306" y="282"/>
                  </a:cubicBezTo>
                  <a:cubicBezTo>
                    <a:pt x="1306" y="282"/>
                    <a:pt x="1306" y="282"/>
                    <a:pt x="1306" y="282"/>
                  </a:cubicBezTo>
                  <a:cubicBezTo>
                    <a:pt x="1306" y="280"/>
                    <a:pt x="1306" y="280"/>
                    <a:pt x="1306" y="280"/>
                  </a:cubicBezTo>
                  <a:cubicBezTo>
                    <a:pt x="1306" y="279"/>
                    <a:pt x="1306" y="279"/>
                    <a:pt x="1306" y="279"/>
                  </a:cubicBezTo>
                  <a:cubicBezTo>
                    <a:pt x="1306" y="279"/>
                    <a:pt x="1306" y="279"/>
                    <a:pt x="1306" y="279"/>
                  </a:cubicBezTo>
                  <a:cubicBezTo>
                    <a:pt x="1306" y="279"/>
                    <a:pt x="1306" y="278"/>
                    <a:pt x="1306" y="278"/>
                  </a:cubicBezTo>
                  <a:cubicBezTo>
                    <a:pt x="1309" y="271"/>
                    <a:pt x="1312" y="264"/>
                    <a:pt x="1315" y="257"/>
                  </a:cubicBezTo>
                  <a:cubicBezTo>
                    <a:pt x="1315" y="255"/>
                    <a:pt x="1315" y="255"/>
                    <a:pt x="1315" y="255"/>
                  </a:cubicBezTo>
                  <a:cubicBezTo>
                    <a:pt x="1315" y="255"/>
                    <a:pt x="1316" y="253"/>
                    <a:pt x="1317" y="252"/>
                  </a:cubicBezTo>
                  <a:cubicBezTo>
                    <a:pt x="1318" y="251"/>
                    <a:pt x="1318" y="250"/>
                    <a:pt x="1319" y="249"/>
                  </a:cubicBezTo>
                  <a:cubicBezTo>
                    <a:pt x="1319" y="250"/>
                    <a:pt x="1320" y="251"/>
                    <a:pt x="1320" y="251"/>
                  </a:cubicBezTo>
                  <a:cubicBezTo>
                    <a:pt x="1321" y="251"/>
                    <a:pt x="1321" y="251"/>
                    <a:pt x="1321" y="251"/>
                  </a:cubicBezTo>
                  <a:cubicBezTo>
                    <a:pt x="1322" y="251"/>
                    <a:pt x="1322" y="251"/>
                    <a:pt x="1322" y="251"/>
                  </a:cubicBezTo>
                  <a:cubicBezTo>
                    <a:pt x="1322" y="251"/>
                    <a:pt x="1323" y="250"/>
                    <a:pt x="1323" y="249"/>
                  </a:cubicBezTo>
                  <a:cubicBezTo>
                    <a:pt x="1323" y="249"/>
                    <a:pt x="1323" y="249"/>
                    <a:pt x="1323" y="249"/>
                  </a:cubicBezTo>
                  <a:cubicBezTo>
                    <a:pt x="1324" y="249"/>
                    <a:pt x="1326" y="249"/>
                    <a:pt x="1326" y="247"/>
                  </a:cubicBezTo>
                  <a:cubicBezTo>
                    <a:pt x="1327" y="247"/>
                    <a:pt x="1327" y="245"/>
                    <a:pt x="1327" y="243"/>
                  </a:cubicBezTo>
                  <a:cubicBezTo>
                    <a:pt x="1327" y="243"/>
                    <a:pt x="1327" y="242"/>
                    <a:pt x="1327" y="241"/>
                  </a:cubicBezTo>
                  <a:cubicBezTo>
                    <a:pt x="1328" y="242"/>
                    <a:pt x="1329" y="242"/>
                    <a:pt x="1330" y="242"/>
                  </a:cubicBezTo>
                  <a:cubicBezTo>
                    <a:pt x="1330" y="243"/>
                    <a:pt x="1330" y="244"/>
                    <a:pt x="1329" y="245"/>
                  </a:cubicBezTo>
                  <a:cubicBezTo>
                    <a:pt x="1329" y="245"/>
                    <a:pt x="1329" y="246"/>
                    <a:pt x="1329" y="246"/>
                  </a:cubicBezTo>
                  <a:cubicBezTo>
                    <a:pt x="1329" y="246"/>
                    <a:pt x="1328" y="247"/>
                    <a:pt x="1328" y="248"/>
                  </a:cubicBezTo>
                  <a:cubicBezTo>
                    <a:pt x="1328" y="250"/>
                    <a:pt x="1330" y="252"/>
                    <a:pt x="1331" y="253"/>
                  </a:cubicBezTo>
                  <a:cubicBezTo>
                    <a:pt x="1333" y="253"/>
                    <a:pt x="1334" y="253"/>
                    <a:pt x="1335" y="253"/>
                  </a:cubicBezTo>
                  <a:cubicBezTo>
                    <a:pt x="1335" y="252"/>
                    <a:pt x="1336" y="251"/>
                    <a:pt x="1335" y="250"/>
                  </a:cubicBezTo>
                  <a:cubicBezTo>
                    <a:pt x="1335" y="249"/>
                    <a:pt x="1335" y="248"/>
                    <a:pt x="1335" y="248"/>
                  </a:cubicBezTo>
                  <a:cubicBezTo>
                    <a:pt x="1336" y="247"/>
                    <a:pt x="1336" y="247"/>
                    <a:pt x="1337" y="246"/>
                  </a:cubicBezTo>
                  <a:cubicBezTo>
                    <a:pt x="1337" y="246"/>
                    <a:pt x="1337" y="245"/>
                    <a:pt x="1337" y="245"/>
                  </a:cubicBezTo>
                  <a:cubicBezTo>
                    <a:pt x="1339" y="244"/>
                    <a:pt x="1341" y="242"/>
                    <a:pt x="1342" y="241"/>
                  </a:cubicBezTo>
                  <a:cubicBezTo>
                    <a:pt x="1342" y="241"/>
                    <a:pt x="1342" y="241"/>
                    <a:pt x="1342" y="241"/>
                  </a:cubicBezTo>
                  <a:cubicBezTo>
                    <a:pt x="1342" y="240"/>
                    <a:pt x="1342" y="240"/>
                    <a:pt x="1342" y="240"/>
                  </a:cubicBezTo>
                  <a:cubicBezTo>
                    <a:pt x="1342" y="238"/>
                    <a:pt x="1342" y="236"/>
                    <a:pt x="1344" y="235"/>
                  </a:cubicBezTo>
                  <a:cubicBezTo>
                    <a:pt x="1345" y="233"/>
                    <a:pt x="1347" y="232"/>
                    <a:pt x="1350" y="233"/>
                  </a:cubicBezTo>
                  <a:cubicBezTo>
                    <a:pt x="1350" y="233"/>
                    <a:pt x="1351" y="233"/>
                    <a:pt x="1351" y="233"/>
                  </a:cubicBezTo>
                  <a:cubicBezTo>
                    <a:pt x="1352" y="233"/>
                    <a:pt x="1354" y="234"/>
                    <a:pt x="1355" y="234"/>
                  </a:cubicBezTo>
                  <a:cubicBezTo>
                    <a:pt x="1355" y="233"/>
                    <a:pt x="1355" y="233"/>
                    <a:pt x="1355" y="233"/>
                  </a:cubicBezTo>
                  <a:cubicBezTo>
                    <a:pt x="1356" y="233"/>
                    <a:pt x="1356" y="233"/>
                    <a:pt x="1356" y="233"/>
                  </a:cubicBezTo>
                  <a:cubicBezTo>
                    <a:pt x="1356" y="232"/>
                    <a:pt x="1356" y="231"/>
                    <a:pt x="1356" y="231"/>
                  </a:cubicBezTo>
                  <a:cubicBezTo>
                    <a:pt x="1356" y="231"/>
                    <a:pt x="1357" y="231"/>
                    <a:pt x="1358" y="231"/>
                  </a:cubicBezTo>
                  <a:cubicBezTo>
                    <a:pt x="1359" y="231"/>
                    <a:pt x="1361" y="231"/>
                    <a:pt x="1363" y="230"/>
                  </a:cubicBezTo>
                  <a:cubicBezTo>
                    <a:pt x="1364" y="229"/>
                    <a:pt x="1365" y="227"/>
                    <a:pt x="1365" y="225"/>
                  </a:cubicBezTo>
                  <a:cubicBezTo>
                    <a:pt x="1365" y="224"/>
                    <a:pt x="1366" y="223"/>
                    <a:pt x="1366" y="223"/>
                  </a:cubicBezTo>
                  <a:cubicBezTo>
                    <a:pt x="1367" y="222"/>
                    <a:pt x="1370" y="222"/>
                    <a:pt x="1377" y="223"/>
                  </a:cubicBezTo>
                  <a:cubicBezTo>
                    <a:pt x="1380" y="223"/>
                    <a:pt x="1383" y="225"/>
                    <a:pt x="1386" y="227"/>
                  </a:cubicBezTo>
                  <a:cubicBezTo>
                    <a:pt x="1388" y="228"/>
                    <a:pt x="1389" y="229"/>
                    <a:pt x="1392" y="230"/>
                  </a:cubicBezTo>
                  <a:cubicBezTo>
                    <a:pt x="1392" y="230"/>
                    <a:pt x="1392" y="230"/>
                    <a:pt x="1392" y="230"/>
                  </a:cubicBezTo>
                  <a:cubicBezTo>
                    <a:pt x="1391" y="230"/>
                    <a:pt x="1391" y="231"/>
                    <a:pt x="1391" y="231"/>
                  </a:cubicBezTo>
                  <a:close/>
                  <a:moveTo>
                    <a:pt x="44" y="559"/>
                  </a:moveTo>
                  <a:cubicBezTo>
                    <a:pt x="43" y="558"/>
                    <a:pt x="43" y="558"/>
                    <a:pt x="42" y="557"/>
                  </a:cubicBezTo>
                  <a:cubicBezTo>
                    <a:pt x="43" y="556"/>
                    <a:pt x="43" y="556"/>
                    <a:pt x="43" y="556"/>
                  </a:cubicBezTo>
                  <a:cubicBezTo>
                    <a:pt x="42" y="555"/>
                    <a:pt x="42" y="555"/>
                    <a:pt x="42" y="555"/>
                  </a:cubicBezTo>
                  <a:cubicBezTo>
                    <a:pt x="42" y="554"/>
                    <a:pt x="41" y="554"/>
                    <a:pt x="40" y="553"/>
                  </a:cubicBezTo>
                  <a:cubicBezTo>
                    <a:pt x="39" y="553"/>
                    <a:pt x="39" y="552"/>
                    <a:pt x="39" y="552"/>
                  </a:cubicBezTo>
                  <a:cubicBezTo>
                    <a:pt x="39" y="551"/>
                    <a:pt x="40" y="550"/>
                    <a:pt x="40" y="549"/>
                  </a:cubicBezTo>
                  <a:cubicBezTo>
                    <a:pt x="41" y="549"/>
                    <a:pt x="41" y="549"/>
                    <a:pt x="41" y="549"/>
                  </a:cubicBezTo>
                  <a:cubicBezTo>
                    <a:pt x="41" y="548"/>
                    <a:pt x="41" y="548"/>
                    <a:pt x="41" y="548"/>
                  </a:cubicBezTo>
                  <a:cubicBezTo>
                    <a:pt x="41" y="548"/>
                    <a:pt x="41" y="548"/>
                    <a:pt x="41" y="548"/>
                  </a:cubicBezTo>
                  <a:cubicBezTo>
                    <a:pt x="41" y="548"/>
                    <a:pt x="42" y="549"/>
                    <a:pt x="42" y="549"/>
                  </a:cubicBezTo>
                  <a:cubicBezTo>
                    <a:pt x="42" y="549"/>
                    <a:pt x="42" y="550"/>
                    <a:pt x="42" y="551"/>
                  </a:cubicBezTo>
                  <a:cubicBezTo>
                    <a:pt x="42" y="551"/>
                    <a:pt x="42" y="551"/>
                    <a:pt x="42" y="551"/>
                  </a:cubicBezTo>
                  <a:cubicBezTo>
                    <a:pt x="44" y="552"/>
                    <a:pt x="44" y="552"/>
                    <a:pt x="44" y="552"/>
                  </a:cubicBezTo>
                  <a:cubicBezTo>
                    <a:pt x="44" y="553"/>
                    <a:pt x="44" y="555"/>
                    <a:pt x="44" y="555"/>
                  </a:cubicBezTo>
                  <a:cubicBezTo>
                    <a:pt x="44" y="556"/>
                    <a:pt x="44" y="556"/>
                    <a:pt x="44" y="557"/>
                  </a:cubicBezTo>
                  <a:cubicBezTo>
                    <a:pt x="44" y="558"/>
                    <a:pt x="44" y="559"/>
                    <a:pt x="44" y="559"/>
                  </a:cubicBezTo>
                  <a:close/>
                  <a:moveTo>
                    <a:pt x="41" y="530"/>
                  </a:moveTo>
                  <a:cubicBezTo>
                    <a:pt x="41" y="530"/>
                    <a:pt x="42" y="530"/>
                    <a:pt x="43" y="530"/>
                  </a:cubicBezTo>
                  <a:cubicBezTo>
                    <a:pt x="43" y="530"/>
                    <a:pt x="43" y="530"/>
                    <a:pt x="43" y="530"/>
                  </a:cubicBezTo>
                  <a:cubicBezTo>
                    <a:pt x="44" y="531"/>
                    <a:pt x="44" y="531"/>
                    <a:pt x="44" y="531"/>
                  </a:cubicBezTo>
                  <a:cubicBezTo>
                    <a:pt x="45" y="532"/>
                    <a:pt x="45" y="533"/>
                    <a:pt x="46" y="533"/>
                  </a:cubicBezTo>
                  <a:cubicBezTo>
                    <a:pt x="45" y="533"/>
                    <a:pt x="44" y="533"/>
                    <a:pt x="44" y="533"/>
                  </a:cubicBezTo>
                  <a:cubicBezTo>
                    <a:pt x="43" y="533"/>
                    <a:pt x="43" y="533"/>
                    <a:pt x="42" y="533"/>
                  </a:cubicBezTo>
                  <a:cubicBezTo>
                    <a:pt x="42" y="533"/>
                    <a:pt x="41" y="534"/>
                    <a:pt x="41" y="534"/>
                  </a:cubicBezTo>
                  <a:cubicBezTo>
                    <a:pt x="41" y="534"/>
                    <a:pt x="41" y="534"/>
                    <a:pt x="41" y="534"/>
                  </a:cubicBezTo>
                  <a:cubicBezTo>
                    <a:pt x="41" y="534"/>
                    <a:pt x="41" y="534"/>
                    <a:pt x="41" y="534"/>
                  </a:cubicBezTo>
                  <a:cubicBezTo>
                    <a:pt x="40" y="533"/>
                    <a:pt x="40" y="533"/>
                    <a:pt x="40" y="533"/>
                  </a:cubicBezTo>
                  <a:cubicBezTo>
                    <a:pt x="40" y="533"/>
                    <a:pt x="40" y="533"/>
                    <a:pt x="40" y="533"/>
                  </a:cubicBezTo>
                  <a:cubicBezTo>
                    <a:pt x="40" y="532"/>
                    <a:pt x="41" y="532"/>
                    <a:pt x="41" y="531"/>
                  </a:cubicBezTo>
                  <a:cubicBezTo>
                    <a:pt x="41" y="531"/>
                    <a:pt x="41" y="531"/>
                    <a:pt x="41" y="531"/>
                  </a:cubicBezTo>
                  <a:lnTo>
                    <a:pt x="41" y="530"/>
                  </a:lnTo>
                  <a:close/>
                  <a:moveTo>
                    <a:pt x="40" y="540"/>
                  </a:moveTo>
                  <a:cubicBezTo>
                    <a:pt x="40" y="541"/>
                    <a:pt x="41" y="541"/>
                    <a:pt x="41" y="541"/>
                  </a:cubicBezTo>
                  <a:cubicBezTo>
                    <a:pt x="41" y="541"/>
                    <a:pt x="41" y="542"/>
                    <a:pt x="41" y="542"/>
                  </a:cubicBezTo>
                  <a:cubicBezTo>
                    <a:pt x="41" y="542"/>
                    <a:pt x="41" y="542"/>
                    <a:pt x="41" y="543"/>
                  </a:cubicBezTo>
                  <a:cubicBezTo>
                    <a:pt x="40" y="543"/>
                    <a:pt x="40" y="543"/>
                    <a:pt x="40" y="543"/>
                  </a:cubicBezTo>
                  <a:cubicBezTo>
                    <a:pt x="40" y="543"/>
                    <a:pt x="39" y="542"/>
                    <a:pt x="39" y="542"/>
                  </a:cubicBezTo>
                  <a:cubicBezTo>
                    <a:pt x="39" y="542"/>
                    <a:pt x="39" y="542"/>
                    <a:pt x="39" y="542"/>
                  </a:cubicBezTo>
                  <a:cubicBezTo>
                    <a:pt x="40" y="541"/>
                    <a:pt x="40" y="541"/>
                    <a:pt x="40" y="540"/>
                  </a:cubicBezTo>
                  <a:close/>
                  <a:moveTo>
                    <a:pt x="1010" y="1120"/>
                  </a:moveTo>
                  <a:cubicBezTo>
                    <a:pt x="1010" y="1120"/>
                    <a:pt x="1010" y="1120"/>
                    <a:pt x="1010" y="1120"/>
                  </a:cubicBezTo>
                  <a:cubicBezTo>
                    <a:pt x="1011" y="1119"/>
                    <a:pt x="1012" y="1119"/>
                    <a:pt x="1012" y="1118"/>
                  </a:cubicBezTo>
                  <a:cubicBezTo>
                    <a:pt x="1012" y="1118"/>
                    <a:pt x="1012" y="1118"/>
                    <a:pt x="1012" y="1117"/>
                  </a:cubicBezTo>
                  <a:cubicBezTo>
                    <a:pt x="1013" y="1117"/>
                    <a:pt x="1013" y="1117"/>
                    <a:pt x="1013" y="1117"/>
                  </a:cubicBezTo>
                  <a:cubicBezTo>
                    <a:pt x="1013" y="1117"/>
                    <a:pt x="1013" y="1117"/>
                    <a:pt x="1013" y="1117"/>
                  </a:cubicBezTo>
                  <a:cubicBezTo>
                    <a:pt x="1012" y="1118"/>
                    <a:pt x="1011" y="1120"/>
                    <a:pt x="1010" y="1120"/>
                  </a:cubicBezTo>
                  <a:close/>
                  <a:moveTo>
                    <a:pt x="1436" y="966"/>
                  </a:moveTo>
                  <a:cubicBezTo>
                    <a:pt x="1436" y="966"/>
                    <a:pt x="1436" y="966"/>
                    <a:pt x="1437" y="966"/>
                  </a:cubicBezTo>
                  <a:cubicBezTo>
                    <a:pt x="1437" y="966"/>
                    <a:pt x="1437" y="966"/>
                    <a:pt x="1437" y="966"/>
                  </a:cubicBezTo>
                  <a:cubicBezTo>
                    <a:pt x="1436" y="966"/>
                    <a:pt x="1436" y="966"/>
                    <a:pt x="1436" y="967"/>
                  </a:cubicBezTo>
                  <a:cubicBezTo>
                    <a:pt x="1436" y="966"/>
                    <a:pt x="1436" y="966"/>
                    <a:pt x="1436" y="966"/>
                  </a:cubicBezTo>
                  <a:close/>
                  <a:moveTo>
                    <a:pt x="1645" y="1046"/>
                  </a:moveTo>
                  <a:cubicBezTo>
                    <a:pt x="1646" y="1046"/>
                    <a:pt x="1646" y="1046"/>
                    <a:pt x="1646" y="1046"/>
                  </a:cubicBezTo>
                  <a:cubicBezTo>
                    <a:pt x="1646" y="1046"/>
                    <a:pt x="1646" y="1046"/>
                    <a:pt x="1646" y="1046"/>
                  </a:cubicBezTo>
                  <a:cubicBezTo>
                    <a:pt x="1646" y="1046"/>
                    <a:pt x="1645" y="1046"/>
                    <a:pt x="1645" y="1046"/>
                  </a:cubicBezTo>
                  <a:cubicBezTo>
                    <a:pt x="1645" y="1046"/>
                    <a:pt x="1645" y="1046"/>
                    <a:pt x="1645" y="1046"/>
                  </a:cubicBezTo>
                  <a:close/>
                  <a:moveTo>
                    <a:pt x="1788" y="571"/>
                  </a:moveTo>
                  <a:cubicBezTo>
                    <a:pt x="1787" y="571"/>
                    <a:pt x="1787" y="571"/>
                    <a:pt x="1787" y="571"/>
                  </a:cubicBezTo>
                  <a:cubicBezTo>
                    <a:pt x="1787" y="572"/>
                    <a:pt x="1787" y="572"/>
                    <a:pt x="1787" y="572"/>
                  </a:cubicBezTo>
                  <a:cubicBezTo>
                    <a:pt x="1787" y="572"/>
                    <a:pt x="1787" y="571"/>
                    <a:pt x="1787" y="571"/>
                  </a:cubicBezTo>
                  <a:cubicBezTo>
                    <a:pt x="1787" y="571"/>
                    <a:pt x="1787" y="571"/>
                    <a:pt x="1787" y="570"/>
                  </a:cubicBezTo>
                  <a:cubicBezTo>
                    <a:pt x="1787" y="570"/>
                    <a:pt x="1789" y="570"/>
                    <a:pt x="1790" y="569"/>
                  </a:cubicBezTo>
                  <a:cubicBezTo>
                    <a:pt x="1790" y="570"/>
                    <a:pt x="1790" y="570"/>
                    <a:pt x="1790" y="571"/>
                  </a:cubicBezTo>
                  <a:cubicBezTo>
                    <a:pt x="1789" y="571"/>
                    <a:pt x="1789" y="571"/>
                    <a:pt x="1788" y="571"/>
                  </a:cubicBezTo>
                  <a:close/>
                  <a:moveTo>
                    <a:pt x="1761" y="517"/>
                  </a:moveTo>
                  <a:cubicBezTo>
                    <a:pt x="1761" y="517"/>
                    <a:pt x="1760" y="518"/>
                    <a:pt x="1760" y="518"/>
                  </a:cubicBezTo>
                  <a:cubicBezTo>
                    <a:pt x="1759" y="517"/>
                    <a:pt x="1759" y="517"/>
                    <a:pt x="1759" y="517"/>
                  </a:cubicBezTo>
                  <a:cubicBezTo>
                    <a:pt x="1759" y="517"/>
                    <a:pt x="1759" y="517"/>
                    <a:pt x="1759" y="517"/>
                  </a:cubicBezTo>
                  <a:cubicBezTo>
                    <a:pt x="1760" y="517"/>
                    <a:pt x="1760" y="516"/>
                    <a:pt x="1761" y="516"/>
                  </a:cubicBezTo>
                  <a:cubicBezTo>
                    <a:pt x="1761" y="516"/>
                    <a:pt x="1762" y="516"/>
                    <a:pt x="1762" y="516"/>
                  </a:cubicBezTo>
                  <a:cubicBezTo>
                    <a:pt x="1762" y="516"/>
                    <a:pt x="1763" y="516"/>
                    <a:pt x="1763" y="516"/>
                  </a:cubicBezTo>
                  <a:cubicBezTo>
                    <a:pt x="1763" y="516"/>
                    <a:pt x="1762" y="517"/>
                    <a:pt x="1761" y="517"/>
                  </a:cubicBezTo>
                  <a:close/>
                  <a:moveTo>
                    <a:pt x="1765" y="449"/>
                  </a:moveTo>
                  <a:cubicBezTo>
                    <a:pt x="1765" y="449"/>
                    <a:pt x="1765" y="449"/>
                    <a:pt x="1765" y="448"/>
                  </a:cubicBezTo>
                  <a:cubicBezTo>
                    <a:pt x="1765" y="448"/>
                    <a:pt x="1765" y="448"/>
                    <a:pt x="1766" y="448"/>
                  </a:cubicBezTo>
                  <a:cubicBezTo>
                    <a:pt x="1766" y="448"/>
                    <a:pt x="1766" y="448"/>
                    <a:pt x="1766" y="448"/>
                  </a:cubicBezTo>
                  <a:cubicBezTo>
                    <a:pt x="1766" y="449"/>
                    <a:pt x="1766" y="449"/>
                    <a:pt x="1766" y="449"/>
                  </a:cubicBezTo>
                  <a:cubicBezTo>
                    <a:pt x="1766" y="450"/>
                    <a:pt x="1766" y="450"/>
                    <a:pt x="1766" y="450"/>
                  </a:cubicBezTo>
                  <a:cubicBezTo>
                    <a:pt x="1766" y="450"/>
                    <a:pt x="1766" y="450"/>
                    <a:pt x="1766" y="450"/>
                  </a:cubicBezTo>
                  <a:cubicBezTo>
                    <a:pt x="1765" y="450"/>
                    <a:pt x="1765" y="450"/>
                    <a:pt x="1765" y="449"/>
                  </a:cubicBezTo>
                  <a:close/>
                  <a:moveTo>
                    <a:pt x="1766" y="481"/>
                  </a:moveTo>
                  <a:cubicBezTo>
                    <a:pt x="1767" y="480"/>
                    <a:pt x="1767" y="480"/>
                    <a:pt x="1767" y="480"/>
                  </a:cubicBezTo>
                  <a:cubicBezTo>
                    <a:pt x="1767" y="480"/>
                    <a:pt x="1767" y="480"/>
                    <a:pt x="1767" y="480"/>
                  </a:cubicBezTo>
                  <a:cubicBezTo>
                    <a:pt x="1767" y="480"/>
                    <a:pt x="1768" y="480"/>
                    <a:pt x="1768" y="481"/>
                  </a:cubicBezTo>
                  <a:cubicBezTo>
                    <a:pt x="1768" y="481"/>
                    <a:pt x="1767" y="481"/>
                    <a:pt x="1766" y="481"/>
                  </a:cubicBezTo>
                  <a:cubicBezTo>
                    <a:pt x="1766" y="481"/>
                    <a:pt x="1766" y="481"/>
                    <a:pt x="1766" y="481"/>
                  </a:cubicBezTo>
                  <a:close/>
                  <a:moveTo>
                    <a:pt x="165" y="102"/>
                  </a:moveTo>
                  <a:cubicBezTo>
                    <a:pt x="165" y="102"/>
                    <a:pt x="165" y="102"/>
                    <a:pt x="165" y="102"/>
                  </a:cubicBezTo>
                  <a:cubicBezTo>
                    <a:pt x="165" y="102"/>
                    <a:pt x="165" y="102"/>
                    <a:pt x="165" y="102"/>
                  </a:cubicBezTo>
                  <a:cubicBezTo>
                    <a:pt x="164" y="102"/>
                    <a:pt x="163" y="102"/>
                    <a:pt x="162" y="103"/>
                  </a:cubicBezTo>
                  <a:cubicBezTo>
                    <a:pt x="162" y="103"/>
                    <a:pt x="162" y="103"/>
                    <a:pt x="161" y="103"/>
                  </a:cubicBezTo>
                  <a:cubicBezTo>
                    <a:pt x="162" y="102"/>
                    <a:pt x="162" y="101"/>
                    <a:pt x="162" y="100"/>
                  </a:cubicBezTo>
                  <a:cubicBezTo>
                    <a:pt x="162" y="100"/>
                    <a:pt x="162" y="99"/>
                    <a:pt x="162" y="99"/>
                  </a:cubicBezTo>
                  <a:cubicBezTo>
                    <a:pt x="162" y="99"/>
                    <a:pt x="163" y="98"/>
                    <a:pt x="163" y="97"/>
                  </a:cubicBezTo>
                  <a:cubicBezTo>
                    <a:pt x="164" y="97"/>
                    <a:pt x="164" y="97"/>
                    <a:pt x="164" y="96"/>
                  </a:cubicBezTo>
                  <a:cubicBezTo>
                    <a:pt x="165" y="96"/>
                    <a:pt x="165" y="96"/>
                    <a:pt x="165" y="95"/>
                  </a:cubicBezTo>
                  <a:cubicBezTo>
                    <a:pt x="165" y="96"/>
                    <a:pt x="165" y="97"/>
                    <a:pt x="165" y="98"/>
                  </a:cubicBezTo>
                  <a:cubicBezTo>
                    <a:pt x="165" y="100"/>
                    <a:pt x="166" y="101"/>
                    <a:pt x="165" y="102"/>
                  </a:cubicBezTo>
                  <a:close/>
                  <a:moveTo>
                    <a:pt x="106" y="119"/>
                  </a:moveTo>
                  <a:cubicBezTo>
                    <a:pt x="106" y="120"/>
                    <a:pt x="106" y="120"/>
                    <a:pt x="106" y="121"/>
                  </a:cubicBezTo>
                  <a:cubicBezTo>
                    <a:pt x="105" y="121"/>
                    <a:pt x="105" y="121"/>
                    <a:pt x="105" y="121"/>
                  </a:cubicBezTo>
                  <a:cubicBezTo>
                    <a:pt x="105" y="120"/>
                    <a:pt x="105" y="120"/>
                    <a:pt x="105" y="120"/>
                  </a:cubicBezTo>
                  <a:cubicBezTo>
                    <a:pt x="105" y="119"/>
                    <a:pt x="104" y="119"/>
                    <a:pt x="104" y="119"/>
                  </a:cubicBezTo>
                  <a:cubicBezTo>
                    <a:pt x="105" y="119"/>
                    <a:pt x="106" y="119"/>
                    <a:pt x="106" y="119"/>
                  </a:cubicBezTo>
                  <a:close/>
                  <a:moveTo>
                    <a:pt x="102" y="142"/>
                  </a:moveTo>
                  <a:cubicBezTo>
                    <a:pt x="102" y="142"/>
                    <a:pt x="102" y="142"/>
                    <a:pt x="102" y="142"/>
                  </a:cubicBezTo>
                  <a:cubicBezTo>
                    <a:pt x="102" y="142"/>
                    <a:pt x="102" y="142"/>
                    <a:pt x="102" y="142"/>
                  </a:cubicBezTo>
                  <a:cubicBezTo>
                    <a:pt x="102" y="142"/>
                    <a:pt x="102" y="142"/>
                    <a:pt x="102" y="142"/>
                  </a:cubicBezTo>
                  <a:close/>
                  <a:moveTo>
                    <a:pt x="1065" y="1089"/>
                  </a:moveTo>
                  <a:cubicBezTo>
                    <a:pt x="1064" y="1089"/>
                    <a:pt x="1064" y="1089"/>
                    <a:pt x="1063" y="1089"/>
                  </a:cubicBezTo>
                  <a:cubicBezTo>
                    <a:pt x="1064" y="1089"/>
                    <a:pt x="1065" y="1088"/>
                    <a:pt x="1066" y="1088"/>
                  </a:cubicBezTo>
                  <a:cubicBezTo>
                    <a:pt x="1066" y="1088"/>
                    <a:pt x="1065" y="1089"/>
                    <a:pt x="1065" y="1089"/>
                  </a:cubicBezTo>
                  <a:close/>
                  <a:moveTo>
                    <a:pt x="1726" y="1010"/>
                  </a:moveTo>
                  <a:cubicBezTo>
                    <a:pt x="1724" y="1007"/>
                    <a:pt x="1723" y="1005"/>
                    <a:pt x="1721" y="1002"/>
                  </a:cubicBezTo>
                  <a:cubicBezTo>
                    <a:pt x="1721" y="1001"/>
                    <a:pt x="1720" y="1000"/>
                    <a:pt x="1719" y="999"/>
                  </a:cubicBezTo>
                  <a:cubicBezTo>
                    <a:pt x="1719" y="999"/>
                    <a:pt x="1719" y="999"/>
                    <a:pt x="1719" y="998"/>
                  </a:cubicBezTo>
                  <a:cubicBezTo>
                    <a:pt x="1720" y="999"/>
                    <a:pt x="1722" y="998"/>
                    <a:pt x="1723" y="998"/>
                  </a:cubicBezTo>
                  <a:cubicBezTo>
                    <a:pt x="1723" y="998"/>
                    <a:pt x="1724" y="997"/>
                    <a:pt x="1724" y="997"/>
                  </a:cubicBezTo>
                  <a:cubicBezTo>
                    <a:pt x="1724" y="997"/>
                    <a:pt x="1725" y="998"/>
                    <a:pt x="1725" y="999"/>
                  </a:cubicBezTo>
                  <a:cubicBezTo>
                    <a:pt x="1725" y="999"/>
                    <a:pt x="1725" y="999"/>
                    <a:pt x="1725" y="1000"/>
                  </a:cubicBezTo>
                  <a:cubicBezTo>
                    <a:pt x="1725" y="1000"/>
                    <a:pt x="1725" y="1000"/>
                    <a:pt x="1725" y="1000"/>
                  </a:cubicBezTo>
                  <a:cubicBezTo>
                    <a:pt x="1725" y="1003"/>
                    <a:pt x="1725" y="1003"/>
                    <a:pt x="1725" y="1003"/>
                  </a:cubicBezTo>
                  <a:cubicBezTo>
                    <a:pt x="1725" y="1004"/>
                    <a:pt x="1725" y="1004"/>
                    <a:pt x="1725" y="1005"/>
                  </a:cubicBezTo>
                  <a:cubicBezTo>
                    <a:pt x="1725" y="1006"/>
                    <a:pt x="1725" y="1008"/>
                    <a:pt x="1726" y="1010"/>
                  </a:cubicBezTo>
                  <a:close/>
                  <a:moveTo>
                    <a:pt x="1715" y="992"/>
                  </a:moveTo>
                  <a:cubicBezTo>
                    <a:pt x="1715" y="992"/>
                    <a:pt x="1716" y="992"/>
                    <a:pt x="1716" y="992"/>
                  </a:cubicBezTo>
                  <a:cubicBezTo>
                    <a:pt x="1716" y="992"/>
                    <a:pt x="1716" y="992"/>
                    <a:pt x="1716" y="992"/>
                  </a:cubicBezTo>
                  <a:cubicBezTo>
                    <a:pt x="1716" y="992"/>
                    <a:pt x="1716" y="992"/>
                    <a:pt x="1715" y="992"/>
                  </a:cubicBezTo>
                  <a:cubicBezTo>
                    <a:pt x="1715" y="992"/>
                    <a:pt x="1715" y="992"/>
                    <a:pt x="1715" y="992"/>
                  </a:cubicBezTo>
                  <a:close/>
                  <a:moveTo>
                    <a:pt x="1675" y="841"/>
                  </a:moveTo>
                  <a:cubicBezTo>
                    <a:pt x="1675" y="841"/>
                    <a:pt x="1675" y="841"/>
                    <a:pt x="1675" y="841"/>
                  </a:cubicBezTo>
                  <a:cubicBezTo>
                    <a:pt x="1675" y="841"/>
                    <a:pt x="1675" y="841"/>
                    <a:pt x="1675" y="841"/>
                  </a:cubicBezTo>
                  <a:close/>
                  <a:moveTo>
                    <a:pt x="1762" y="459"/>
                  </a:moveTo>
                  <a:cubicBezTo>
                    <a:pt x="1762" y="459"/>
                    <a:pt x="1762" y="460"/>
                    <a:pt x="1762" y="460"/>
                  </a:cubicBezTo>
                  <a:cubicBezTo>
                    <a:pt x="1762" y="460"/>
                    <a:pt x="1762" y="460"/>
                    <a:pt x="1762" y="459"/>
                  </a:cubicBezTo>
                  <a:cubicBezTo>
                    <a:pt x="1762" y="459"/>
                    <a:pt x="1762" y="459"/>
                    <a:pt x="1762" y="459"/>
                  </a:cubicBezTo>
                  <a:close/>
                  <a:moveTo>
                    <a:pt x="1869" y="342"/>
                  </a:moveTo>
                  <a:cubicBezTo>
                    <a:pt x="1868" y="342"/>
                    <a:pt x="1868" y="343"/>
                    <a:pt x="1868" y="343"/>
                  </a:cubicBezTo>
                  <a:cubicBezTo>
                    <a:pt x="1868" y="342"/>
                    <a:pt x="1868" y="342"/>
                    <a:pt x="1868" y="342"/>
                  </a:cubicBezTo>
                  <a:cubicBezTo>
                    <a:pt x="1868" y="342"/>
                    <a:pt x="1868" y="342"/>
                    <a:pt x="1869" y="342"/>
                  </a:cubicBezTo>
                  <a:close/>
                  <a:moveTo>
                    <a:pt x="1950" y="131"/>
                  </a:moveTo>
                  <a:cubicBezTo>
                    <a:pt x="1951" y="131"/>
                    <a:pt x="1951" y="131"/>
                    <a:pt x="1951" y="131"/>
                  </a:cubicBezTo>
                  <a:cubicBezTo>
                    <a:pt x="1951" y="131"/>
                    <a:pt x="1951" y="131"/>
                    <a:pt x="1951" y="131"/>
                  </a:cubicBezTo>
                  <a:cubicBezTo>
                    <a:pt x="1951" y="132"/>
                    <a:pt x="1951" y="132"/>
                    <a:pt x="1952" y="132"/>
                  </a:cubicBezTo>
                  <a:cubicBezTo>
                    <a:pt x="1952" y="132"/>
                    <a:pt x="1952" y="132"/>
                    <a:pt x="1952" y="132"/>
                  </a:cubicBezTo>
                  <a:cubicBezTo>
                    <a:pt x="1951" y="132"/>
                    <a:pt x="1951" y="132"/>
                    <a:pt x="1950" y="131"/>
                  </a:cubicBezTo>
                  <a:close/>
                  <a:moveTo>
                    <a:pt x="1188" y="220"/>
                  </a:moveTo>
                  <a:cubicBezTo>
                    <a:pt x="1188" y="220"/>
                    <a:pt x="1188" y="220"/>
                    <a:pt x="1188" y="221"/>
                  </a:cubicBezTo>
                  <a:cubicBezTo>
                    <a:pt x="1187" y="221"/>
                    <a:pt x="1187" y="221"/>
                    <a:pt x="1187" y="221"/>
                  </a:cubicBezTo>
                  <a:cubicBezTo>
                    <a:pt x="1187" y="221"/>
                    <a:pt x="1187" y="221"/>
                    <a:pt x="1187" y="221"/>
                  </a:cubicBezTo>
                  <a:cubicBezTo>
                    <a:pt x="1187" y="221"/>
                    <a:pt x="1187" y="220"/>
                    <a:pt x="1188" y="220"/>
                  </a:cubicBezTo>
                  <a:close/>
                  <a:moveTo>
                    <a:pt x="169" y="85"/>
                  </a:moveTo>
                  <a:cubicBezTo>
                    <a:pt x="169" y="85"/>
                    <a:pt x="169" y="85"/>
                    <a:pt x="169" y="85"/>
                  </a:cubicBezTo>
                  <a:cubicBezTo>
                    <a:pt x="169" y="85"/>
                    <a:pt x="169" y="85"/>
                    <a:pt x="169" y="85"/>
                  </a:cubicBezTo>
                  <a:cubicBezTo>
                    <a:pt x="169" y="86"/>
                    <a:pt x="169" y="86"/>
                    <a:pt x="169" y="86"/>
                  </a:cubicBezTo>
                  <a:cubicBezTo>
                    <a:pt x="169" y="86"/>
                    <a:pt x="168" y="86"/>
                    <a:pt x="168" y="86"/>
                  </a:cubicBezTo>
                  <a:cubicBezTo>
                    <a:pt x="167" y="87"/>
                    <a:pt x="166" y="87"/>
                    <a:pt x="166" y="88"/>
                  </a:cubicBezTo>
                  <a:cubicBezTo>
                    <a:pt x="166" y="89"/>
                    <a:pt x="166" y="89"/>
                    <a:pt x="166" y="89"/>
                  </a:cubicBezTo>
                  <a:cubicBezTo>
                    <a:pt x="167" y="90"/>
                    <a:pt x="167" y="90"/>
                    <a:pt x="167" y="90"/>
                  </a:cubicBezTo>
                  <a:cubicBezTo>
                    <a:pt x="166" y="91"/>
                    <a:pt x="166" y="91"/>
                    <a:pt x="166" y="91"/>
                  </a:cubicBezTo>
                  <a:cubicBezTo>
                    <a:pt x="166" y="91"/>
                    <a:pt x="165" y="92"/>
                    <a:pt x="165" y="94"/>
                  </a:cubicBezTo>
                  <a:cubicBezTo>
                    <a:pt x="165" y="93"/>
                    <a:pt x="165" y="93"/>
                    <a:pt x="164" y="93"/>
                  </a:cubicBezTo>
                  <a:cubicBezTo>
                    <a:pt x="165" y="91"/>
                    <a:pt x="165" y="90"/>
                    <a:pt x="164" y="89"/>
                  </a:cubicBezTo>
                  <a:cubicBezTo>
                    <a:pt x="164" y="89"/>
                    <a:pt x="164" y="89"/>
                    <a:pt x="163" y="89"/>
                  </a:cubicBezTo>
                  <a:cubicBezTo>
                    <a:pt x="164" y="88"/>
                    <a:pt x="164" y="87"/>
                    <a:pt x="164" y="86"/>
                  </a:cubicBezTo>
                  <a:cubicBezTo>
                    <a:pt x="165" y="85"/>
                    <a:pt x="165" y="85"/>
                    <a:pt x="165" y="85"/>
                  </a:cubicBezTo>
                  <a:cubicBezTo>
                    <a:pt x="166" y="86"/>
                    <a:pt x="167" y="86"/>
                    <a:pt x="169" y="85"/>
                  </a:cubicBezTo>
                  <a:close/>
                  <a:moveTo>
                    <a:pt x="104" y="125"/>
                  </a:moveTo>
                  <a:cubicBezTo>
                    <a:pt x="104" y="125"/>
                    <a:pt x="104" y="125"/>
                    <a:pt x="104" y="124"/>
                  </a:cubicBezTo>
                  <a:cubicBezTo>
                    <a:pt x="104" y="125"/>
                    <a:pt x="105" y="125"/>
                    <a:pt x="105" y="125"/>
                  </a:cubicBezTo>
                  <a:cubicBezTo>
                    <a:pt x="105" y="125"/>
                    <a:pt x="105" y="126"/>
                    <a:pt x="105" y="126"/>
                  </a:cubicBezTo>
                  <a:cubicBezTo>
                    <a:pt x="105" y="126"/>
                    <a:pt x="105" y="126"/>
                    <a:pt x="104" y="127"/>
                  </a:cubicBezTo>
                  <a:cubicBezTo>
                    <a:pt x="104" y="127"/>
                    <a:pt x="104" y="127"/>
                    <a:pt x="104" y="128"/>
                  </a:cubicBezTo>
                  <a:cubicBezTo>
                    <a:pt x="104" y="127"/>
                    <a:pt x="104" y="126"/>
                    <a:pt x="104" y="125"/>
                  </a:cubicBezTo>
                  <a:close/>
                  <a:moveTo>
                    <a:pt x="1109" y="1052"/>
                  </a:moveTo>
                  <a:cubicBezTo>
                    <a:pt x="1109" y="1052"/>
                    <a:pt x="1109" y="1052"/>
                    <a:pt x="1108" y="1052"/>
                  </a:cubicBezTo>
                  <a:cubicBezTo>
                    <a:pt x="1108" y="1052"/>
                    <a:pt x="1108" y="1052"/>
                    <a:pt x="1108" y="1051"/>
                  </a:cubicBezTo>
                  <a:cubicBezTo>
                    <a:pt x="1107" y="1051"/>
                    <a:pt x="1107" y="1050"/>
                    <a:pt x="1106" y="1050"/>
                  </a:cubicBezTo>
                  <a:cubicBezTo>
                    <a:pt x="1106" y="1049"/>
                    <a:pt x="1107" y="1048"/>
                    <a:pt x="1106" y="1048"/>
                  </a:cubicBezTo>
                  <a:cubicBezTo>
                    <a:pt x="1105" y="1046"/>
                    <a:pt x="1104" y="1046"/>
                    <a:pt x="1103" y="1046"/>
                  </a:cubicBezTo>
                  <a:cubicBezTo>
                    <a:pt x="1102" y="1046"/>
                    <a:pt x="1102" y="1046"/>
                    <a:pt x="1102" y="1046"/>
                  </a:cubicBezTo>
                  <a:cubicBezTo>
                    <a:pt x="1102" y="1046"/>
                    <a:pt x="1102" y="1046"/>
                    <a:pt x="1102" y="1046"/>
                  </a:cubicBezTo>
                  <a:cubicBezTo>
                    <a:pt x="1103" y="1046"/>
                    <a:pt x="1103" y="1045"/>
                    <a:pt x="1103" y="1043"/>
                  </a:cubicBezTo>
                  <a:cubicBezTo>
                    <a:pt x="1103" y="1043"/>
                    <a:pt x="1102" y="1042"/>
                    <a:pt x="1102" y="1042"/>
                  </a:cubicBezTo>
                  <a:cubicBezTo>
                    <a:pt x="1102" y="1042"/>
                    <a:pt x="1102" y="1042"/>
                    <a:pt x="1102" y="1041"/>
                  </a:cubicBezTo>
                  <a:cubicBezTo>
                    <a:pt x="1103" y="1042"/>
                    <a:pt x="1104" y="1043"/>
                    <a:pt x="1106" y="1042"/>
                  </a:cubicBezTo>
                  <a:cubicBezTo>
                    <a:pt x="1107" y="1041"/>
                    <a:pt x="1108" y="1040"/>
                    <a:pt x="1108" y="1038"/>
                  </a:cubicBezTo>
                  <a:cubicBezTo>
                    <a:pt x="1109" y="1036"/>
                    <a:pt x="1109" y="1036"/>
                    <a:pt x="1111" y="1036"/>
                  </a:cubicBezTo>
                  <a:cubicBezTo>
                    <a:pt x="1111" y="1037"/>
                    <a:pt x="1111" y="1037"/>
                    <a:pt x="1111" y="1037"/>
                  </a:cubicBezTo>
                  <a:cubicBezTo>
                    <a:pt x="1112" y="1038"/>
                    <a:pt x="1111" y="1042"/>
                    <a:pt x="1110" y="1044"/>
                  </a:cubicBezTo>
                  <a:cubicBezTo>
                    <a:pt x="1110" y="1044"/>
                    <a:pt x="1109" y="1044"/>
                    <a:pt x="1108" y="1044"/>
                  </a:cubicBezTo>
                  <a:cubicBezTo>
                    <a:pt x="1108" y="1045"/>
                    <a:pt x="1108" y="1045"/>
                    <a:pt x="1108" y="1045"/>
                  </a:cubicBezTo>
                  <a:cubicBezTo>
                    <a:pt x="1108" y="1046"/>
                    <a:pt x="1108" y="1046"/>
                    <a:pt x="1108" y="1046"/>
                  </a:cubicBezTo>
                  <a:cubicBezTo>
                    <a:pt x="1108" y="1047"/>
                    <a:pt x="1109" y="1048"/>
                    <a:pt x="1110" y="1048"/>
                  </a:cubicBezTo>
                  <a:cubicBezTo>
                    <a:pt x="1111" y="1048"/>
                    <a:pt x="1113" y="1048"/>
                    <a:pt x="1115" y="1047"/>
                  </a:cubicBezTo>
                  <a:cubicBezTo>
                    <a:pt x="1115" y="1047"/>
                    <a:pt x="1115" y="1047"/>
                    <a:pt x="1115" y="1047"/>
                  </a:cubicBezTo>
                  <a:cubicBezTo>
                    <a:pt x="1114" y="1048"/>
                    <a:pt x="1113" y="1049"/>
                    <a:pt x="1112" y="1050"/>
                  </a:cubicBezTo>
                  <a:cubicBezTo>
                    <a:pt x="1112" y="1050"/>
                    <a:pt x="1112" y="1050"/>
                    <a:pt x="1112" y="1050"/>
                  </a:cubicBezTo>
                  <a:cubicBezTo>
                    <a:pt x="1111" y="1051"/>
                    <a:pt x="1109" y="1051"/>
                    <a:pt x="1109" y="1052"/>
                  </a:cubicBezTo>
                  <a:close/>
                  <a:moveTo>
                    <a:pt x="1358" y="1034"/>
                  </a:moveTo>
                  <a:cubicBezTo>
                    <a:pt x="1358" y="1034"/>
                    <a:pt x="1358" y="1034"/>
                    <a:pt x="1358" y="1034"/>
                  </a:cubicBezTo>
                  <a:cubicBezTo>
                    <a:pt x="1358" y="1034"/>
                    <a:pt x="1358" y="1034"/>
                    <a:pt x="1358" y="1034"/>
                  </a:cubicBezTo>
                  <a:close/>
                  <a:moveTo>
                    <a:pt x="1811" y="582"/>
                  </a:moveTo>
                  <a:cubicBezTo>
                    <a:pt x="1811" y="582"/>
                    <a:pt x="1811" y="582"/>
                    <a:pt x="1810" y="581"/>
                  </a:cubicBezTo>
                  <a:cubicBezTo>
                    <a:pt x="1810" y="581"/>
                    <a:pt x="1810" y="580"/>
                    <a:pt x="1810" y="580"/>
                  </a:cubicBezTo>
                  <a:cubicBezTo>
                    <a:pt x="1810" y="580"/>
                    <a:pt x="1811" y="581"/>
                    <a:pt x="1811" y="582"/>
                  </a:cubicBezTo>
                  <a:cubicBezTo>
                    <a:pt x="1811" y="583"/>
                    <a:pt x="1811" y="583"/>
                    <a:pt x="1811" y="583"/>
                  </a:cubicBezTo>
                  <a:lnTo>
                    <a:pt x="1811" y="582"/>
                  </a:lnTo>
                  <a:close/>
                  <a:moveTo>
                    <a:pt x="1762" y="474"/>
                  </a:moveTo>
                  <a:cubicBezTo>
                    <a:pt x="1761" y="475"/>
                    <a:pt x="1761" y="475"/>
                    <a:pt x="1761" y="475"/>
                  </a:cubicBezTo>
                  <a:cubicBezTo>
                    <a:pt x="1761" y="474"/>
                    <a:pt x="1761" y="474"/>
                    <a:pt x="1760" y="474"/>
                  </a:cubicBezTo>
                  <a:cubicBezTo>
                    <a:pt x="1760" y="473"/>
                    <a:pt x="1760" y="473"/>
                    <a:pt x="1760" y="473"/>
                  </a:cubicBezTo>
                  <a:cubicBezTo>
                    <a:pt x="1760" y="472"/>
                    <a:pt x="1758" y="469"/>
                    <a:pt x="1757" y="468"/>
                  </a:cubicBezTo>
                  <a:cubicBezTo>
                    <a:pt x="1757" y="468"/>
                    <a:pt x="1757" y="468"/>
                    <a:pt x="1757" y="468"/>
                  </a:cubicBezTo>
                  <a:cubicBezTo>
                    <a:pt x="1760" y="466"/>
                    <a:pt x="1760" y="466"/>
                    <a:pt x="1760" y="466"/>
                  </a:cubicBezTo>
                  <a:cubicBezTo>
                    <a:pt x="1759" y="465"/>
                    <a:pt x="1759" y="465"/>
                    <a:pt x="1759" y="465"/>
                  </a:cubicBezTo>
                  <a:cubicBezTo>
                    <a:pt x="1759" y="464"/>
                    <a:pt x="1759" y="464"/>
                    <a:pt x="1758" y="464"/>
                  </a:cubicBezTo>
                  <a:cubicBezTo>
                    <a:pt x="1759" y="464"/>
                    <a:pt x="1759" y="464"/>
                    <a:pt x="1758" y="464"/>
                  </a:cubicBezTo>
                  <a:cubicBezTo>
                    <a:pt x="1759" y="463"/>
                    <a:pt x="1759" y="463"/>
                    <a:pt x="1759" y="463"/>
                  </a:cubicBezTo>
                  <a:cubicBezTo>
                    <a:pt x="1759" y="462"/>
                    <a:pt x="1759" y="462"/>
                    <a:pt x="1759" y="462"/>
                  </a:cubicBezTo>
                  <a:cubicBezTo>
                    <a:pt x="1759" y="462"/>
                    <a:pt x="1759" y="462"/>
                    <a:pt x="1759" y="462"/>
                  </a:cubicBezTo>
                  <a:cubicBezTo>
                    <a:pt x="1759" y="462"/>
                    <a:pt x="1760" y="462"/>
                    <a:pt x="1760" y="462"/>
                  </a:cubicBezTo>
                  <a:cubicBezTo>
                    <a:pt x="1761" y="462"/>
                    <a:pt x="1761" y="462"/>
                    <a:pt x="1761" y="462"/>
                  </a:cubicBezTo>
                  <a:cubicBezTo>
                    <a:pt x="1762" y="461"/>
                    <a:pt x="1762" y="461"/>
                    <a:pt x="1762" y="461"/>
                  </a:cubicBezTo>
                  <a:cubicBezTo>
                    <a:pt x="1762" y="461"/>
                    <a:pt x="1762" y="461"/>
                    <a:pt x="1762" y="461"/>
                  </a:cubicBezTo>
                  <a:cubicBezTo>
                    <a:pt x="1761" y="464"/>
                    <a:pt x="1761" y="467"/>
                    <a:pt x="1761" y="469"/>
                  </a:cubicBezTo>
                  <a:cubicBezTo>
                    <a:pt x="1761" y="469"/>
                    <a:pt x="1761" y="469"/>
                    <a:pt x="1761" y="469"/>
                  </a:cubicBezTo>
                  <a:cubicBezTo>
                    <a:pt x="1763" y="470"/>
                    <a:pt x="1763" y="470"/>
                    <a:pt x="1763" y="470"/>
                  </a:cubicBezTo>
                  <a:cubicBezTo>
                    <a:pt x="1763" y="471"/>
                    <a:pt x="1763" y="471"/>
                    <a:pt x="1763" y="471"/>
                  </a:cubicBezTo>
                  <a:cubicBezTo>
                    <a:pt x="1763" y="472"/>
                    <a:pt x="1763" y="472"/>
                    <a:pt x="1763" y="473"/>
                  </a:cubicBezTo>
                  <a:cubicBezTo>
                    <a:pt x="1763" y="473"/>
                    <a:pt x="1762" y="473"/>
                    <a:pt x="1762" y="474"/>
                  </a:cubicBezTo>
                  <a:close/>
                  <a:moveTo>
                    <a:pt x="1915" y="177"/>
                  </a:moveTo>
                  <a:cubicBezTo>
                    <a:pt x="1915" y="176"/>
                    <a:pt x="1915" y="176"/>
                    <a:pt x="1915" y="176"/>
                  </a:cubicBezTo>
                  <a:cubicBezTo>
                    <a:pt x="1915" y="176"/>
                    <a:pt x="1915" y="177"/>
                    <a:pt x="1916" y="177"/>
                  </a:cubicBezTo>
                  <a:cubicBezTo>
                    <a:pt x="1915" y="177"/>
                    <a:pt x="1915" y="177"/>
                    <a:pt x="1915" y="177"/>
                  </a:cubicBezTo>
                  <a:close/>
                  <a:moveTo>
                    <a:pt x="1942" y="139"/>
                  </a:moveTo>
                  <a:cubicBezTo>
                    <a:pt x="1942" y="139"/>
                    <a:pt x="1942" y="139"/>
                    <a:pt x="1942" y="139"/>
                  </a:cubicBezTo>
                  <a:cubicBezTo>
                    <a:pt x="1942" y="139"/>
                    <a:pt x="1942" y="139"/>
                    <a:pt x="1942" y="138"/>
                  </a:cubicBezTo>
                  <a:cubicBezTo>
                    <a:pt x="1942" y="138"/>
                    <a:pt x="1942" y="138"/>
                    <a:pt x="1942" y="138"/>
                  </a:cubicBezTo>
                  <a:cubicBezTo>
                    <a:pt x="1943" y="138"/>
                    <a:pt x="1943" y="138"/>
                    <a:pt x="1943" y="138"/>
                  </a:cubicBezTo>
                  <a:cubicBezTo>
                    <a:pt x="1943" y="139"/>
                    <a:pt x="1943" y="140"/>
                    <a:pt x="1943" y="140"/>
                  </a:cubicBezTo>
                  <a:cubicBezTo>
                    <a:pt x="1943" y="140"/>
                    <a:pt x="1942" y="139"/>
                    <a:pt x="1942" y="139"/>
                  </a:cubicBezTo>
                  <a:close/>
                  <a:moveTo>
                    <a:pt x="1980" y="102"/>
                  </a:moveTo>
                  <a:cubicBezTo>
                    <a:pt x="1979" y="101"/>
                    <a:pt x="1979" y="101"/>
                    <a:pt x="1979" y="101"/>
                  </a:cubicBezTo>
                  <a:cubicBezTo>
                    <a:pt x="1980" y="102"/>
                    <a:pt x="1980" y="102"/>
                    <a:pt x="1980" y="102"/>
                  </a:cubicBezTo>
                  <a:cubicBezTo>
                    <a:pt x="1980" y="102"/>
                    <a:pt x="1980" y="102"/>
                    <a:pt x="1980" y="102"/>
                  </a:cubicBezTo>
                  <a:close/>
                </a:path>
              </a:pathLst>
            </a:custGeom>
            <a:solidFill>
              <a:srgbClr val="6BA3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6040" y="3165"/>
              <a:ext cx="78" cy="10"/>
            </a:xfrm>
            <a:custGeom>
              <a:avLst/>
              <a:gdLst>
                <a:gd name="T0" fmla="*/ 2 w 33"/>
                <a:gd name="T1" fmla="*/ 4 h 4"/>
                <a:gd name="T2" fmla="*/ 2 w 33"/>
                <a:gd name="T3" fmla="*/ 4 h 4"/>
                <a:gd name="T4" fmla="*/ 30 w 33"/>
                <a:gd name="T5" fmla="*/ 4 h 4"/>
                <a:gd name="T6" fmla="*/ 32 w 33"/>
                <a:gd name="T7" fmla="*/ 4 h 4"/>
                <a:gd name="T8" fmla="*/ 33 w 33"/>
                <a:gd name="T9" fmla="*/ 2 h 4"/>
                <a:gd name="T10" fmla="*/ 32 w 33"/>
                <a:gd name="T11" fmla="*/ 0 h 4"/>
                <a:gd name="T12" fmla="*/ 30 w 33"/>
                <a:gd name="T13" fmla="*/ 0 h 4"/>
                <a:gd name="T14" fmla="*/ 2 w 33"/>
                <a:gd name="T15" fmla="*/ 0 h 4"/>
                <a:gd name="T16" fmla="*/ 2 w 33"/>
                <a:gd name="T17" fmla="*/ 0 h 4"/>
                <a:gd name="T18" fmla="*/ 0 w 33"/>
                <a:gd name="T19" fmla="*/ 2 h 4"/>
                <a:gd name="T20" fmla="*/ 1 w 33"/>
                <a:gd name="T21" fmla="*/ 4 h 4"/>
                <a:gd name="T22" fmla="*/ 2 w 3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
                  <a:moveTo>
                    <a:pt x="2" y="4"/>
                  </a:moveTo>
                  <a:cubicBezTo>
                    <a:pt x="2" y="4"/>
                    <a:pt x="2" y="4"/>
                    <a:pt x="2" y="4"/>
                  </a:cubicBezTo>
                  <a:cubicBezTo>
                    <a:pt x="30" y="4"/>
                    <a:pt x="30" y="4"/>
                    <a:pt x="30" y="4"/>
                  </a:cubicBezTo>
                  <a:cubicBezTo>
                    <a:pt x="31" y="4"/>
                    <a:pt x="31" y="4"/>
                    <a:pt x="32" y="4"/>
                  </a:cubicBezTo>
                  <a:cubicBezTo>
                    <a:pt x="32" y="3"/>
                    <a:pt x="33" y="3"/>
                    <a:pt x="33" y="2"/>
                  </a:cubicBezTo>
                  <a:cubicBezTo>
                    <a:pt x="33" y="2"/>
                    <a:pt x="32" y="1"/>
                    <a:pt x="32" y="0"/>
                  </a:cubicBezTo>
                  <a:cubicBezTo>
                    <a:pt x="31" y="0"/>
                    <a:pt x="31" y="0"/>
                    <a:pt x="30" y="0"/>
                  </a:cubicBezTo>
                  <a:cubicBezTo>
                    <a:pt x="2" y="0"/>
                    <a:pt x="2" y="0"/>
                    <a:pt x="2" y="0"/>
                  </a:cubicBezTo>
                  <a:cubicBezTo>
                    <a:pt x="2" y="0"/>
                    <a:pt x="2" y="0"/>
                    <a:pt x="2" y="0"/>
                  </a:cubicBezTo>
                  <a:cubicBezTo>
                    <a:pt x="1" y="0"/>
                    <a:pt x="0" y="1"/>
                    <a:pt x="0" y="2"/>
                  </a:cubicBezTo>
                  <a:cubicBezTo>
                    <a:pt x="0" y="3"/>
                    <a:pt x="0" y="3"/>
                    <a:pt x="1" y="4"/>
                  </a:cubicBezTo>
                  <a:cubicBezTo>
                    <a:pt x="1" y="4"/>
                    <a:pt x="2" y="4"/>
                    <a:pt x="2" y="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6040" y="3087"/>
              <a:ext cx="78" cy="10"/>
            </a:xfrm>
            <a:custGeom>
              <a:avLst/>
              <a:gdLst>
                <a:gd name="T0" fmla="*/ 2 w 33"/>
                <a:gd name="T1" fmla="*/ 4 h 4"/>
                <a:gd name="T2" fmla="*/ 2 w 33"/>
                <a:gd name="T3" fmla="*/ 4 h 4"/>
                <a:gd name="T4" fmla="*/ 30 w 33"/>
                <a:gd name="T5" fmla="*/ 4 h 4"/>
                <a:gd name="T6" fmla="*/ 32 w 33"/>
                <a:gd name="T7" fmla="*/ 4 h 4"/>
                <a:gd name="T8" fmla="*/ 33 w 33"/>
                <a:gd name="T9" fmla="*/ 2 h 4"/>
                <a:gd name="T10" fmla="*/ 32 w 33"/>
                <a:gd name="T11" fmla="*/ 0 h 4"/>
                <a:gd name="T12" fmla="*/ 30 w 33"/>
                <a:gd name="T13" fmla="*/ 0 h 4"/>
                <a:gd name="T14" fmla="*/ 2 w 33"/>
                <a:gd name="T15" fmla="*/ 0 h 4"/>
                <a:gd name="T16" fmla="*/ 2 w 33"/>
                <a:gd name="T17" fmla="*/ 0 h 4"/>
                <a:gd name="T18" fmla="*/ 1 w 33"/>
                <a:gd name="T19" fmla="*/ 0 h 4"/>
                <a:gd name="T20" fmla="*/ 0 w 33"/>
                <a:gd name="T21" fmla="*/ 2 h 4"/>
                <a:gd name="T22" fmla="*/ 2 w 3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
                  <a:moveTo>
                    <a:pt x="2" y="4"/>
                  </a:moveTo>
                  <a:cubicBezTo>
                    <a:pt x="2" y="4"/>
                    <a:pt x="2" y="4"/>
                    <a:pt x="2" y="4"/>
                  </a:cubicBezTo>
                  <a:cubicBezTo>
                    <a:pt x="30" y="4"/>
                    <a:pt x="30" y="4"/>
                    <a:pt x="30" y="4"/>
                  </a:cubicBezTo>
                  <a:cubicBezTo>
                    <a:pt x="31" y="4"/>
                    <a:pt x="31" y="4"/>
                    <a:pt x="32" y="4"/>
                  </a:cubicBezTo>
                  <a:cubicBezTo>
                    <a:pt x="32" y="3"/>
                    <a:pt x="33" y="3"/>
                    <a:pt x="33" y="2"/>
                  </a:cubicBezTo>
                  <a:cubicBezTo>
                    <a:pt x="33" y="1"/>
                    <a:pt x="32" y="1"/>
                    <a:pt x="32" y="0"/>
                  </a:cubicBezTo>
                  <a:cubicBezTo>
                    <a:pt x="31" y="0"/>
                    <a:pt x="31" y="0"/>
                    <a:pt x="30" y="0"/>
                  </a:cubicBezTo>
                  <a:cubicBezTo>
                    <a:pt x="2" y="0"/>
                    <a:pt x="2" y="0"/>
                    <a:pt x="2" y="0"/>
                  </a:cubicBezTo>
                  <a:cubicBezTo>
                    <a:pt x="2" y="0"/>
                    <a:pt x="2" y="0"/>
                    <a:pt x="2" y="0"/>
                  </a:cubicBezTo>
                  <a:cubicBezTo>
                    <a:pt x="2" y="0"/>
                    <a:pt x="1" y="0"/>
                    <a:pt x="1" y="0"/>
                  </a:cubicBezTo>
                  <a:cubicBezTo>
                    <a:pt x="0" y="1"/>
                    <a:pt x="0" y="2"/>
                    <a:pt x="0" y="2"/>
                  </a:cubicBezTo>
                  <a:cubicBezTo>
                    <a:pt x="0" y="3"/>
                    <a:pt x="1" y="4"/>
                    <a:pt x="2" y="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6040" y="3009"/>
              <a:ext cx="78" cy="10"/>
            </a:xfrm>
            <a:custGeom>
              <a:avLst/>
              <a:gdLst>
                <a:gd name="T0" fmla="*/ 2 w 33"/>
                <a:gd name="T1" fmla="*/ 4 h 4"/>
                <a:gd name="T2" fmla="*/ 5 w 33"/>
                <a:gd name="T3" fmla="*/ 4 h 4"/>
                <a:gd name="T4" fmla="*/ 9 w 33"/>
                <a:gd name="T5" fmla="*/ 4 h 4"/>
                <a:gd name="T6" fmla="*/ 16 w 33"/>
                <a:gd name="T7" fmla="*/ 4 h 4"/>
                <a:gd name="T8" fmla="*/ 20 w 33"/>
                <a:gd name="T9" fmla="*/ 4 h 4"/>
                <a:gd name="T10" fmla="*/ 25 w 33"/>
                <a:gd name="T11" fmla="*/ 4 h 4"/>
                <a:gd name="T12" fmla="*/ 30 w 33"/>
                <a:gd name="T13" fmla="*/ 4 h 4"/>
                <a:gd name="T14" fmla="*/ 33 w 33"/>
                <a:gd name="T15" fmla="*/ 2 h 4"/>
                <a:gd name="T16" fmla="*/ 30 w 33"/>
                <a:gd name="T17" fmla="*/ 0 h 4"/>
                <a:gd name="T18" fmla="*/ 2 w 33"/>
                <a:gd name="T19" fmla="*/ 0 h 4"/>
                <a:gd name="T20" fmla="*/ 2 w 33"/>
                <a:gd name="T21" fmla="*/ 0 h 4"/>
                <a:gd name="T22" fmla="*/ 1 w 33"/>
                <a:gd name="T23" fmla="*/ 0 h 4"/>
                <a:gd name="T24" fmla="*/ 0 w 33"/>
                <a:gd name="T25" fmla="*/ 2 h 4"/>
                <a:gd name="T26" fmla="*/ 1 w 33"/>
                <a:gd name="T27" fmla="*/ 4 h 4"/>
                <a:gd name="T28" fmla="*/ 2 w 33"/>
                <a:gd name="T2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
                  <a:moveTo>
                    <a:pt x="2" y="4"/>
                  </a:moveTo>
                  <a:cubicBezTo>
                    <a:pt x="5" y="4"/>
                    <a:pt x="5" y="4"/>
                    <a:pt x="5" y="4"/>
                  </a:cubicBezTo>
                  <a:cubicBezTo>
                    <a:pt x="6" y="4"/>
                    <a:pt x="8" y="4"/>
                    <a:pt x="9" y="4"/>
                  </a:cubicBezTo>
                  <a:cubicBezTo>
                    <a:pt x="11" y="4"/>
                    <a:pt x="14" y="4"/>
                    <a:pt x="16" y="4"/>
                  </a:cubicBezTo>
                  <a:cubicBezTo>
                    <a:pt x="17" y="4"/>
                    <a:pt x="18" y="4"/>
                    <a:pt x="20" y="4"/>
                  </a:cubicBezTo>
                  <a:cubicBezTo>
                    <a:pt x="21" y="4"/>
                    <a:pt x="23" y="4"/>
                    <a:pt x="25" y="4"/>
                  </a:cubicBezTo>
                  <a:cubicBezTo>
                    <a:pt x="26" y="4"/>
                    <a:pt x="28" y="4"/>
                    <a:pt x="30" y="4"/>
                  </a:cubicBezTo>
                  <a:cubicBezTo>
                    <a:pt x="32" y="4"/>
                    <a:pt x="33" y="3"/>
                    <a:pt x="33" y="2"/>
                  </a:cubicBezTo>
                  <a:cubicBezTo>
                    <a:pt x="33" y="1"/>
                    <a:pt x="32" y="0"/>
                    <a:pt x="30" y="0"/>
                  </a:cubicBezTo>
                  <a:cubicBezTo>
                    <a:pt x="21" y="0"/>
                    <a:pt x="11" y="0"/>
                    <a:pt x="2" y="0"/>
                  </a:cubicBezTo>
                  <a:cubicBezTo>
                    <a:pt x="2" y="0"/>
                    <a:pt x="2" y="0"/>
                    <a:pt x="2" y="0"/>
                  </a:cubicBezTo>
                  <a:cubicBezTo>
                    <a:pt x="2" y="0"/>
                    <a:pt x="1" y="0"/>
                    <a:pt x="1" y="0"/>
                  </a:cubicBezTo>
                  <a:cubicBezTo>
                    <a:pt x="0" y="1"/>
                    <a:pt x="0" y="1"/>
                    <a:pt x="0" y="2"/>
                  </a:cubicBezTo>
                  <a:cubicBezTo>
                    <a:pt x="0" y="3"/>
                    <a:pt x="0" y="3"/>
                    <a:pt x="1" y="4"/>
                  </a:cubicBezTo>
                  <a:cubicBezTo>
                    <a:pt x="1" y="4"/>
                    <a:pt x="2" y="4"/>
                    <a:pt x="2" y="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5976" y="2978"/>
              <a:ext cx="64" cy="50"/>
            </a:xfrm>
            <a:custGeom>
              <a:avLst/>
              <a:gdLst>
                <a:gd name="T0" fmla="*/ 8 w 27"/>
                <a:gd name="T1" fmla="*/ 14 h 21"/>
                <a:gd name="T2" fmla="*/ 4 w 27"/>
                <a:gd name="T3" fmla="*/ 11 h 21"/>
                <a:gd name="T4" fmla="*/ 2 w 27"/>
                <a:gd name="T5" fmla="*/ 11 h 21"/>
                <a:gd name="T6" fmla="*/ 1 w 27"/>
                <a:gd name="T7" fmla="*/ 12 h 21"/>
                <a:gd name="T8" fmla="*/ 2 w 27"/>
                <a:gd name="T9" fmla="*/ 15 h 21"/>
                <a:gd name="T10" fmla="*/ 6 w 27"/>
                <a:gd name="T11" fmla="*/ 18 h 21"/>
                <a:gd name="T12" fmla="*/ 10 w 27"/>
                <a:gd name="T13" fmla="*/ 21 h 21"/>
                <a:gd name="T14" fmla="*/ 11 w 27"/>
                <a:gd name="T15" fmla="*/ 21 h 21"/>
                <a:gd name="T16" fmla="*/ 13 w 27"/>
                <a:gd name="T17" fmla="*/ 20 h 21"/>
                <a:gd name="T18" fmla="*/ 26 w 27"/>
                <a:gd name="T19" fmla="*/ 4 h 21"/>
                <a:gd name="T20" fmla="*/ 26 w 27"/>
                <a:gd name="T21" fmla="*/ 2 h 21"/>
                <a:gd name="T22" fmla="*/ 24 w 27"/>
                <a:gd name="T23" fmla="*/ 1 h 21"/>
                <a:gd name="T24" fmla="*/ 22 w 27"/>
                <a:gd name="T25" fmla="*/ 1 h 21"/>
                <a:gd name="T26" fmla="*/ 10 w 27"/>
                <a:gd name="T27" fmla="*/ 16 h 21"/>
                <a:gd name="T28" fmla="*/ 8 w 27"/>
                <a:gd name="T2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1">
                  <a:moveTo>
                    <a:pt x="8" y="14"/>
                  </a:moveTo>
                  <a:cubicBezTo>
                    <a:pt x="7" y="13"/>
                    <a:pt x="6" y="12"/>
                    <a:pt x="4" y="11"/>
                  </a:cubicBezTo>
                  <a:cubicBezTo>
                    <a:pt x="4" y="11"/>
                    <a:pt x="3" y="11"/>
                    <a:pt x="2" y="11"/>
                  </a:cubicBezTo>
                  <a:cubicBezTo>
                    <a:pt x="2" y="11"/>
                    <a:pt x="1" y="12"/>
                    <a:pt x="1" y="12"/>
                  </a:cubicBezTo>
                  <a:cubicBezTo>
                    <a:pt x="0" y="13"/>
                    <a:pt x="1" y="15"/>
                    <a:pt x="2" y="15"/>
                  </a:cubicBezTo>
                  <a:cubicBezTo>
                    <a:pt x="3" y="16"/>
                    <a:pt x="4" y="17"/>
                    <a:pt x="6" y="18"/>
                  </a:cubicBezTo>
                  <a:cubicBezTo>
                    <a:pt x="7" y="19"/>
                    <a:pt x="8" y="20"/>
                    <a:pt x="10" y="21"/>
                  </a:cubicBezTo>
                  <a:cubicBezTo>
                    <a:pt x="10" y="21"/>
                    <a:pt x="10" y="21"/>
                    <a:pt x="11" y="21"/>
                  </a:cubicBezTo>
                  <a:cubicBezTo>
                    <a:pt x="12" y="21"/>
                    <a:pt x="12" y="21"/>
                    <a:pt x="13" y="20"/>
                  </a:cubicBezTo>
                  <a:cubicBezTo>
                    <a:pt x="26" y="4"/>
                    <a:pt x="26" y="4"/>
                    <a:pt x="26" y="4"/>
                  </a:cubicBezTo>
                  <a:cubicBezTo>
                    <a:pt x="27" y="4"/>
                    <a:pt x="27" y="3"/>
                    <a:pt x="26" y="2"/>
                  </a:cubicBezTo>
                  <a:cubicBezTo>
                    <a:pt x="26" y="1"/>
                    <a:pt x="25" y="0"/>
                    <a:pt x="24" y="1"/>
                  </a:cubicBezTo>
                  <a:cubicBezTo>
                    <a:pt x="23" y="1"/>
                    <a:pt x="23" y="1"/>
                    <a:pt x="22" y="1"/>
                  </a:cubicBezTo>
                  <a:cubicBezTo>
                    <a:pt x="10" y="16"/>
                    <a:pt x="10" y="16"/>
                    <a:pt x="10" y="16"/>
                  </a:cubicBezTo>
                  <a:cubicBezTo>
                    <a:pt x="10" y="15"/>
                    <a:pt x="9" y="15"/>
                    <a:pt x="8" y="1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auto">
            <a:xfrm>
              <a:off x="5926" y="2957"/>
              <a:ext cx="220" cy="274"/>
            </a:xfrm>
            <a:custGeom>
              <a:avLst/>
              <a:gdLst>
                <a:gd name="T0" fmla="*/ 88 w 93"/>
                <a:gd name="T1" fmla="*/ 0 h 116"/>
                <a:gd name="T2" fmla="*/ 5 w 93"/>
                <a:gd name="T3" fmla="*/ 0 h 116"/>
                <a:gd name="T4" fmla="*/ 0 w 93"/>
                <a:gd name="T5" fmla="*/ 5 h 116"/>
                <a:gd name="T6" fmla="*/ 0 w 93"/>
                <a:gd name="T7" fmla="*/ 111 h 116"/>
                <a:gd name="T8" fmla="*/ 5 w 93"/>
                <a:gd name="T9" fmla="*/ 116 h 116"/>
                <a:gd name="T10" fmla="*/ 88 w 93"/>
                <a:gd name="T11" fmla="*/ 116 h 116"/>
                <a:gd name="T12" fmla="*/ 93 w 93"/>
                <a:gd name="T13" fmla="*/ 111 h 116"/>
                <a:gd name="T14" fmla="*/ 93 w 93"/>
                <a:gd name="T15" fmla="*/ 5 h 116"/>
                <a:gd name="T16" fmla="*/ 88 w 93"/>
                <a:gd name="T17" fmla="*/ 0 h 116"/>
                <a:gd name="T18" fmla="*/ 88 w 93"/>
                <a:gd name="T19" fmla="*/ 5 h 116"/>
                <a:gd name="T20" fmla="*/ 88 w 93"/>
                <a:gd name="T21" fmla="*/ 111 h 116"/>
                <a:gd name="T22" fmla="*/ 88 w 93"/>
                <a:gd name="T23" fmla="*/ 112 h 116"/>
                <a:gd name="T24" fmla="*/ 5 w 93"/>
                <a:gd name="T25" fmla="*/ 112 h 116"/>
                <a:gd name="T26" fmla="*/ 5 w 93"/>
                <a:gd name="T27" fmla="*/ 111 h 116"/>
                <a:gd name="T28" fmla="*/ 5 w 93"/>
                <a:gd name="T29" fmla="*/ 5 h 116"/>
                <a:gd name="T30" fmla="*/ 5 w 93"/>
                <a:gd name="T31" fmla="*/ 5 h 116"/>
                <a:gd name="T32" fmla="*/ 88 w 93"/>
                <a:gd name="T33" fmla="*/ 5 h 116"/>
                <a:gd name="T34" fmla="*/ 88 w 93"/>
                <a:gd name="T35" fmla="*/ 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16">
                  <a:moveTo>
                    <a:pt x="88" y="0"/>
                  </a:moveTo>
                  <a:cubicBezTo>
                    <a:pt x="5" y="0"/>
                    <a:pt x="5" y="0"/>
                    <a:pt x="5" y="0"/>
                  </a:cubicBezTo>
                  <a:cubicBezTo>
                    <a:pt x="3" y="0"/>
                    <a:pt x="0" y="2"/>
                    <a:pt x="0" y="5"/>
                  </a:cubicBezTo>
                  <a:cubicBezTo>
                    <a:pt x="0" y="111"/>
                    <a:pt x="0" y="111"/>
                    <a:pt x="0" y="111"/>
                  </a:cubicBezTo>
                  <a:cubicBezTo>
                    <a:pt x="0" y="114"/>
                    <a:pt x="3" y="116"/>
                    <a:pt x="5" y="116"/>
                  </a:cubicBezTo>
                  <a:cubicBezTo>
                    <a:pt x="88" y="116"/>
                    <a:pt x="88" y="116"/>
                    <a:pt x="88" y="116"/>
                  </a:cubicBezTo>
                  <a:cubicBezTo>
                    <a:pt x="90" y="116"/>
                    <a:pt x="93" y="114"/>
                    <a:pt x="93" y="111"/>
                  </a:cubicBezTo>
                  <a:cubicBezTo>
                    <a:pt x="93" y="5"/>
                    <a:pt x="93" y="5"/>
                    <a:pt x="93" y="5"/>
                  </a:cubicBezTo>
                  <a:cubicBezTo>
                    <a:pt x="93" y="2"/>
                    <a:pt x="90" y="0"/>
                    <a:pt x="88" y="0"/>
                  </a:cubicBezTo>
                  <a:close/>
                  <a:moveTo>
                    <a:pt x="88" y="5"/>
                  </a:moveTo>
                  <a:cubicBezTo>
                    <a:pt x="88" y="111"/>
                    <a:pt x="88" y="111"/>
                    <a:pt x="88" y="111"/>
                  </a:cubicBezTo>
                  <a:cubicBezTo>
                    <a:pt x="88" y="112"/>
                    <a:pt x="88" y="112"/>
                    <a:pt x="88" y="112"/>
                  </a:cubicBezTo>
                  <a:cubicBezTo>
                    <a:pt x="5" y="112"/>
                    <a:pt x="5" y="112"/>
                    <a:pt x="5" y="112"/>
                  </a:cubicBezTo>
                  <a:cubicBezTo>
                    <a:pt x="5" y="112"/>
                    <a:pt x="5" y="112"/>
                    <a:pt x="5" y="111"/>
                  </a:cubicBezTo>
                  <a:cubicBezTo>
                    <a:pt x="5" y="5"/>
                    <a:pt x="5" y="5"/>
                    <a:pt x="5" y="5"/>
                  </a:cubicBezTo>
                  <a:cubicBezTo>
                    <a:pt x="5" y="5"/>
                    <a:pt x="5" y="5"/>
                    <a:pt x="5" y="5"/>
                  </a:cubicBezTo>
                  <a:cubicBezTo>
                    <a:pt x="88" y="5"/>
                    <a:pt x="88" y="5"/>
                    <a:pt x="88" y="5"/>
                  </a:cubicBezTo>
                  <a:cubicBezTo>
                    <a:pt x="88" y="5"/>
                    <a:pt x="88" y="5"/>
                    <a:pt x="88"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p:nvSpPr>
          <p:spPr bwMode="auto">
            <a:xfrm>
              <a:off x="5952" y="3139"/>
              <a:ext cx="69" cy="69"/>
            </a:xfrm>
            <a:custGeom>
              <a:avLst/>
              <a:gdLst>
                <a:gd name="T0" fmla="*/ 4 w 29"/>
                <a:gd name="T1" fmla="*/ 29 h 29"/>
                <a:gd name="T2" fmla="*/ 25 w 29"/>
                <a:gd name="T3" fmla="*/ 29 h 29"/>
                <a:gd name="T4" fmla="*/ 27 w 29"/>
                <a:gd name="T5" fmla="*/ 28 h 29"/>
                <a:gd name="T6" fmla="*/ 29 w 29"/>
                <a:gd name="T7" fmla="*/ 25 h 29"/>
                <a:gd name="T8" fmla="*/ 29 w 29"/>
                <a:gd name="T9" fmla="*/ 4 h 29"/>
                <a:gd name="T10" fmla="*/ 27 w 29"/>
                <a:gd name="T11" fmla="*/ 1 h 29"/>
                <a:gd name="T12" fmla="*/ 25 w 29"/>
                <a:gd name="T13" fmla="*/ 0 h 29"/>
                <a:gd name="T14" fmla="*/ 4 w 29"/>
                <a:gd name="T15" fmla="*/ 0 h 29"/>
                <a:gd name="T16" fmla="*/ 1 w 29"/>
                <a:gd name="T17" fmla="*/ 1 h 29"/>
                <a:gd name="T18" fmla="*/ 0 w 29"/>
                <a:gd name="T19" fmla="*/ 4 h 29"/>
                <a:gd name="T20" fmla="*/ 0 w 29"/>
                <a:gd name="T21" fmla="*/ 25 h 29"/>
                <a:gd name="T22" fmla="*/ 1 w 29"/>
                <a:gd name="T23" fmla="*/ 28 h 29"/>
                <a:gd name="T24" fmla="*/ 4 w 29"/>
                <a:gd name="T25" fmla="*/ 29 h 29"/>
                <a:gd name="T26" fmla="*/ 5 w 29"/>
                <a:gd name="T27" fmla="*/ 24 h 29"/>
                <a:gd name="T28" fmla="*/ 5 w 29"/>
                <a:gd name="T29" fmla="*/ 5 h 29"/>
                <a:gd name="T30" fmla="*/ 24 w 29"/>
                <a:gd name="T31" fmla="*/ 5 h 29"/>
                <a:gd name="T32" fmla="*/ 24 w 29"/>
                <a:gd name="T33" fmla="*/ 24 h 29"/>
                <a:gd name="T34" fmla="*/ 5 w 29"/>
                <a:gd name="T35"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4" y="29"/>
                  </a:moveTo>
                  <a:cubicBezTo>
                    <a:pt x="25" y="29"/>
                    <a:pt x="25" y="29"/>
                    <a:pt x="25" y="29"/>
                  </a:cubicBezTo>
                  <a:cubicBezTo>
                    <a:pt x="25" y="29"/>
                    <a:pt x="26" y="29"/>
                    <a:pt x="27" y="28"/>
                  </a:cubicBezTo>
                  <a:cubicBezTo>
                    <a:pt x="28" y="27"/>
                    <a:pt x="29" y="26"/>
                    <a:pt x="29" y="25"/>
                  </a:cubicBezTo>
                  <a:cubicBezTo>
                    <a:pt x="29" y="4"/>
                    <a:pt x="29" y="4"/>
                    <a:pt x="29" y="4"/>
                  </a:cubicBezTo>
                  <a:cubicBezTo>
                    <a:pt x="29" y="3"/>
                    <a:pt x="28" y="2"/>
                    <a:pt x="27" y="1"/>
                  </a:cubicBezTo>
                  <a:cubicBezTo>
                    <a:pt x="26" y="0"/>
                    <a:pt x="25" y="0"/>
                    <a:pt x="25" y="0"/>
                  </a:cubicBezTo>
                  <a:cubicBezTo>
                    <a:pt x="4" y="0"/>
                    <a:pt x="4" y="0"/>
                    <a:pt x="4" y="0"/>
                  </a:cubicBezTo>
                  <a:cubicBezTo>
                    <a:pt x="3" y="0"/>
                    <a:pt x="2" y="0"/>
                    <a:pt x="1" y="1"/>
                  </a:cubicBezTo>
                  <a:cubicBezTo>
                    <a:pt x="0" y="2"/>
                    <a:pt x="0" y="3"/>
                    <a:pt x="0" y="4"/>
                  </a:cubicBezTo>
                  <a:cubicBezTo>
                    <a:pt x="0" y="25"/>
                    <a:pt x="0" y="25"/>
                    <a:pt x="0" y="25"/>
                  </a:cubicBezTo>
                  <a:cubicBezTo>
                    <a:pt x="0" y="26"/>
                    <a:pt x="0" y="27"/>
                    <a:pt x="1" y="28"/>
                  </a:cubicBezTo>
                  <a:cubicBezTo>
                    <a:pt x="2" y="29"/>
                    <a:pt x="3" y="29"/>
                    <a:pt x="4" y="29"/>
                  </a:cubicBezTo>
                  <a:close/>
                  <a:moveTo>
                    <a:pt x="5" y="24"/>
                  </a:moveTo>
                  <a:cubicBezTo>
                    <a:pt x="5" y="5"/>
                    <a:pt x="5" y="5"/>
                    <a:pt x="5" y="5"/>
                  </a:cubicBezTo>
                  <a:cubicBezTo>
                    <a:pt x="24" y="5"/>
                    <a:pt x="24" y="5"/>
                    <a:pt x="24" y="5"/>
                  </a:cubicBezTo>
                  <a:cubicBezTo>
                    <a:pt x="24" y="24"/>
                    <a:pt x="24" y="24"/>
                    <a:pt x="24" y="24"/>
                  </a:cubicBezTo>
                  <a:lnTo>
                    <a:pt x="5" y="24"/>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p:nvSpPr>
          <p:spPr bwMode="auto">
            <a:xfrm>
              <a:off x="5952" y="3061"/>
              <a:ext cx="69" cy="69"/>
            </a:xfrm>
            <a:custGeom>
              <a:avLst/>
              <a:gdLst>
                <a:gd name="T0" fmla="*/ 1 w 29"/>
                <a:gd name="T1" fmla="*/ 28 h 29"/>
                <a:gd name="T2" fmla="*/ 3 w 29"/>
                <a:gd name="T3" fmla="*/ 29 h 29"/>
                <a:gd name="T4" fmla="*/ 25 w 29"/>
                <a:gd name="T5" fmla="*/ 29 h 29"/>
                <a:gd name="T6" fmla="*/ 25 w 29"/>
                <a:gd name="T7" fmla="*/ 29 h 29"/>
                <a:gd name="T8" fmla="*/ 26 w 29"/>
                <a:gd name="T9" fmla="*/ 29 h 29"/>
                <a:gd name="T10" fmla="*/ 27 w 29"/>
                <a:gd name="T11" fmla="*/ 28 h 29"/>
                <a:gd name="T12" fmla="*/ 28 w 29"/>
                <a:gd name="T13" fmla="*/ 26 h 29"/>
                <a:gd name="T14" fmla="*/ 29 w 29"/>
                <a:gd name="T15" fmla="*/ 25 h 29"/>
                <a:gd name="T16" fmla="*/ 29 w 29"/>
                <a:gd name="T17" fmla="*/ 4 h 29"/>
                <a:gd name="T18" fmla="*/ 28 w 29"/>
                <a:gd name="T19" fmla="*/ 2 h 29"/>
                <a:gd name="T20" fmla="*/ 27 w 29"/>
                <a:gd name="T21" fmla="*/ 1 h 29"/>
                <a:gd name="T22" fmla="*/ 26 w 29"/>
                <a:gd name="T23" fmla="*/ 0 h 29"/>
                <a:gd name="T24" fmla="*/ 25 w 29"/>
                <a:gd name="T25" fmla="*/ 0 h 29"/>
                <a:gd name="T26" fmla="*/ 4 w 29"/>
                <a:gd name="T27" fmla="*/ 0 h 29"/>
                <a:gd name="T28" fmla="*/ 1 w 29"/>
                <a:gd name="T29" fmla="*/ 1 h 29"/>
                <a:gd name="T30" fmla="*/ 0 w 29"/>
                <a:gd name="T31" fmla="*/ 4 h 29"/>
                <a:gd name="T32" fmla="*/ 0 w 29"/>
                <a:gd name="T33" fmla="*/ 25 h 29"/>
                <a:gd name="T34" fmla="*/ 0 w 29"/>
                <a:gd name="T35" fmla="*/ 26 h 29"/>
                <a:gd name="T36" fmla="*/ 1 w 29"/>
                <a:gd name="T37" fmla="*/ 28 h 29"/>
                <a:gd name="T38" fmla="*/ 5 w 29"/>
                <a:gd name="T39" fmla="*/ 24 h 29"/>
                <a:gd name="T40" fmla="*/ 5 w 29"/>
                <a:gd name="T41" fmla="*/ 5 h 29"/>
                <a:gd name="T42" fmla="*/ 24 w 29"/>
                <a:gd name="T43" fmla="*/ 5 h 29"/>
                <a:gd name="T44" fmla="*/ 24 w 29"/>
                <a:gd name="T45" fmla="*/ 24 h 29"/>
                <a:gd name="T46" fmla="*/ 5 w 29"/>
                <a:gd name="T4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9">
                  <a:moveTo>
                    <a:pt x="1" y="28"/>
                  </a:moveTo>
                  <a:cubicBezTo>
                    <a:pt x="2" y="28"/>
                    <a:pt x="2" y="29"/>
                    <a:pt x="3" y="29"/>
                  </a:cubicBezTo>
                  <a:cubicBezTo>
                    <a:pt x="25" y="29"/>
                    <a:pt x="25" y="29"/>
                    <a:pt x="25" y="29"/>
                  </a:cubicBezTo>
                  <a:cubicBezTo>
                    <a:pt x="25" y="29"/>
                    <a:pt x="25" y="29"/>
                    <a:pt x="25" y="29"/>
                  </a:cubicBezTo>
                  <a:cubicBezTo>
                    <a:pt x="25" y="29"/>
                    <a:pt x="26" y="29"/>
                    <a:pt x="26" y="29"/>
                  </a:cubicBezTo>
                  <a:cubicBezTo>
                    <a:pt x="26" y="29"/>
                    <a:pt x="27" y="28"/>
                    <a:pt x="27" y="28"/>
                  </a:cubicBezTo>
                  <a:cubicBezTo>
                    <a:pt x="28" y="28"/>
                    <a:pt x="28" y="27"/>
                    <a:pt x="28" y="26"/>
                  </a:cubicBezTo>
                  <a:cubicBezTo>
                    <a:pt x="29" y="26"/>
                    <a:pt x="29" y="25"/>
                    <a:pt x="29" y="25"/>
                  </a:cubicBezTo>
                  <a:cubicBezTo>
                    <a:pt x="29" y="4"/>
                    <a:pt x="29" y="4"/>
                    <a:pt x="29" y="4"/>
                  </a:cubicBezTo>
                  <a:cubicBezTo>
                    <a:pt x="29" y="3"/>
                    <a:pt x="28" y="3"/>
                    <a:pt x="28" y="2"/>
                  </a:cubicBezTo>
                  <a:cubicBezTo>
                    <a:pt x="28" y="2"/>
                    <a:pt x="28" y="1"/>
                    <a:pt x="27" y="1"/>
                  </a:cubicBezTo>
                  <a:cubicBezTo>
                    <a:pt x="27" y="0"/>
                    <a:pt x="26" y="0"/>
                    <a:pt x="26" y="0"/>
                  </a:cubicBezTo>
                  <a:cubicBezTo>
                    <a:pt x="25" y="0"/>
                    <a:pt x="25" y="0"/>
                    <a:pt x="25" y="0"/>
                  </a:cubicBezTo>
                  <a:cubicBezTo>
                    <a:pt x="4" y="0"/>
                    <a:pt x="4" y="0"/>
                    <a:pt x="4" y="0"/>
                  </a:cubicBezTo>
                  <a:cubicBezTo>
                    <a:pt x="2" y="0"/>
                    <a:pt x="1" y="1"/>
                    <a:pt x="1" y="1"/>
                  </a:cubicBezTo>
                  <a:cubicBezTo>
                    <a:pt x="0" y="2"/>
                    <a:pt x="0" y="3"/>
                    <a:pt x="0" y="4"/>
                  </a:cubicBezTo>
                  <a:cubicBezTo>
                    <a:pt x="0" y="25"/>
                    <a:pt x="0" y="25"/>
                    <a:pt x="0" y="25"/>
                  </a:cubicBezTo>
                  <a:cubicBezTo>
                    <a:pt x="0" y="25"/>
                    <a:pt x="0" y="26"/>
                    <a:pt x="0" y="26"/>
                  </a:cubicBezTo>
                  <a:cubicBezTo>
                    <a:pt x="0" y="27"/>
                    <a:pt x="1" y="28"/>
                    <a:pt x="1" y="28"/>
                  </a:cubicBezTo>
                  <a:close/>
                  <a:moveTo>
                    <a:pt x="5" y="24"/>
                  </a:moveTo>
                  <a:cubicBezTo>
                    <a:pt x="5" y="5"/>
                    <a:pt x="5" y="5"/>
                    <a:pt x="5" y="5"/>
                  </a:cubicBezTo>
                  <a:cubicBezTo>
                    <a:pt x="24" y="5"/>
                    <a:pt x="24" y="5"/>
                    <a:pt x="24" y="5"/>
                  </a:cubicBezTo>
                  <a:cubicBezTo>
                    <a:pt x="24" y="24"/>
                    <a:pt x="24" y="24"/>
                    <a:pt x="24" y="24"/>
                  </a:cubicBezTo>
                  <a:lnTo>
                    <a:pt x="5" y="24"/>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5952" y="2983"/>
              <a:ext cx="69" cy="66"/>
            </a:xfrm>
            <a:custGeom>
              <a:avLst/>
              <a:gdLst>
                <a:gd name="T0" fmla="*/ 2 w 29"/>
                <a:gd name="T1" fmla="*/ 28 h 28"/>
                <a:gd name="T2" fmla="*/ 3 w 29"/>
                <a:gd name="T3" fmla="*/ 28 h 28"/>
                <a:gd name="T4" fmla="*/ 18 w 29"/>
                <a:gd name="T5" fmla="*/ 28 h 28"/>
                <a:gd name="T6" fmla="*/ 25 w 29"/>
                <a:gd name="T7" fmla="*/ 28 h 28"/>
                <a:gd name="T8" fmla="*/ 25 w 29"/>
                <a:gd name="T9" fmla="*/ 28 h 28"/>
                <a:gd name="T10" fmla="*/ 27 w 29"/>
                <a:gd name="T11" fmla="*/ 28 h 28"/>
                <a:gd name="T12" fmla="*/ 29 w 29"/>
                <a:gd name="T13" fmla="*/ 25 h 28"/>
                <a:gd name="T14" fmla="*/ 26 w 29"/>
                <a:gd name="T15" fmla="*/ 22 h 28"/>
                <a:gd name="T16" fmla="*/ 26 w 29"/>
                <a:gd name="T17" fmla="*/ 22 h 28"/>
                <a:gd name="T18" fmla="*/ 25 w 29"/>
                <a:gd name="T19" fmla="*/ 23 h 28"/>
                <a:gd name="T20" fmla="*/ 24 w 29"/>
                <a:gd name="T21" fmla="*/ 24 h 28"/>
                <a:gd name="T22" fmla="*/ 5 w 29"/>
                <a:gd name="T23" fmla="*/ 24 h 28"/>
                <a:gd name="T24" fmla="*/ 5 w 29"/>
                <a:gd name="T25" fmla="*/ 5 h 28"/>
                <a:gd name="T26" fmla="*/ 18 w 29"/>
                <a:gd name="T27" fmla="*/ 5 h 28"/>
                <a:gd name="T28" fmla="*/ 20 w 29"/>
                <a:gd name="T29" fmla="*/ 4 h 28"/>
                <a:gd name="T30" fmla="*/ 21 w 29"/>
                <a:gd name="T31" fmla="*/ 2 h 28"/>
                <a:gd name="T32" fmla="*/ 20 w 29"/>
                <a:gd name="T33" fmla="*/ 1 h 28"/>
                <a:gd name="T34" fmla="*/ 18 w 29"/>
                <a:gd name="T35" fmla="*/ 0 h 28"/>
                <a:gd name="T36" fmla="*/ 4 w 29"/>
                <a:gd name="T37" fmla="*/ 0 h 28"/>
                <a:gd name="T38" fmla="*/ 1 w 29"/>
                <a:gd name="T39" fmla="*/ 1 h 28"/>
                <a:gd name="T40" fmla="*/ 0 w 29"/>
                <a:gd name="T41" fmla="*/ 4 h 28"/>
                <a:gd name="T42" fmla="*/ 0 w 29"/>
                <a:gd name="T43" fmla="*/ 25 h 28"/>
                <a:gd name="T44" fmla="*/ 1 w 29"/>
                <a:gd name="T45" fmla="*/ 27 h 28"/>
                <a:gd name="T46" fmla="*/ 2 w 29"/>
                <a:gd name="T4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 y="28"/>
                  </a:moveTo>
                  <a:cubicBezTo>
                    <a:pt x="3" y="28"/>
                    <a:pt x="3" y="28"/>
                    <a:pt x="3" y="28"/>
                  </a:cubicBezTo>
                  <a:cubicBezTo>
                    <a:pt x="8" y="28"/>
                    <a:pt x="13" y="28"/>
                    <a:pt x="18" y="28"/>
                  </a:cubicBezTo>
                  <a:cubicBezTo>
                    <a:pt x="25" y="28"/>
                    <a:pt x="25" y="28"/>
                    <a:pt x="25" y="28"/>
                  </a:cubicBezTo>
                  <a:cubicBezTo>
                    <a:pt x="25" y="28"/>
                    <a:pt x="25" y="28"/>
                    <a:pt x="25" y="28"/>
                  </a:cubicBezTo>
                  <a:cubicBezTo>
                    <a:pt x="26" y="28"/>
                    <a:pt x="27" y="28"/>
                    <a:pt x="27" y="28"/>
                  </a:cubicBezTo>
                  <a:cubicBezTo>
                    <a:pt x="29" y="27"/>
                    <a:pt x="29" y="25"/>
                    <a:pt x="29" y="25"/>
                  </a:cubicBezTo>
                  <a:cubicBezTo>
                    <a:pt x="28" y="23"/>
                    <a:pt x="27" y="22"/>
                    <a:pt x="26" y="22"/>
                  </a:cubicBezTo>
                  <a:cubicBezTo>
                    <a:pt x="26" y="22"/>
                    <a:pt x="26" y="22"/>
                    <a:pt x="26" y="22"/>
                  </a:cubicBezTo>
                  <a:cubicBezTo>
                    <a:pt x="26" y="22"/>
                    <a:pt x="25" y="23"/>
                    <a:pt x="25" y="23"/>
                  </a:cubicBezTo>
                  <a:cubicBezTo>
                    <a:pt x="24" y="23"/>
                    <a:pt x="24" y="24"/>
                    <a:pt x="24" y="24"/>
                  </a:cubicBezTo>
                  <a:cubicBezTo>
                    <a:pt x="5" y="24"/>
                    <a:pt x="5" y="24"/>
                    <a:pt x="5" y="24"/>
                  </a:cubicBezTo>
                  <a:cubicBezTo>
                    <a:pt x="5" y="5"/>
                    <a:pt x="5" y="5"/>
                    <a:pt x="5" y="5"/>
                  </a:cubicBezTo>
                  <a:cubicBezTo>
                    <a:pt x="18" y="5"/>
                    <a:pt x="18" y="5"/>
                    <a:pt x="18" y="5"/>
                  </a:cubicBezTo>
                  <a:cubicBezTo>
                    <a:pt x="19" y="4"/>
                    <a:pt x="19" y="4"/>
                    <a:pt x="20" y="4"/>
                  </a:cubicBezTo>
                  <a:cubicBezTo>
                    <a:pt x="20" y="3"/>
                    <a:pt x="21" y="3"/>
                    <a:pt x="21" y="2"/>
                  </a:cubicBezTo>
                  <a:cubicBezTo>
                    <a:pt x="21" y="2"/>
                    <a:pt x="20" y="1"/>
                    <a:pt x="20" y="1"/>
                  </a:cubicBezTo>
                  <a:cubicBezTo>
                    <a:pt x="19" y="0"/>
                    <a:pt x="19" y="0"/>
                    <a:pt x="18" y="0"/>
                  </a:cubicBezTo>
                  <a:cubicBezTo>
                    <a:pt x="4" y="0"/>
                    <a:pt x="4" y="0"/>
                    <a:pt x="4" y="0"/>
                  </a:cubicBezTo>
                  <a:cubicBezTo>
                    <a:pt x="2" y="0"/>
                    <a:pt x="1" y="0"/>
                    <a:pt x="1" y="1"/>
                  </a:cubicBezTo>
                  <a:cubicBezTo>
                    <a:pt x="0" y="2"/>
                    <a:pt x="0" y="3"/>
                    <a:pt x="0" y="4"/>
                  </a:cubicBezTo>
                  <a:cubicBezTo>
                    <a:pt x="0" y="25"/>
                    <a:pt x="0" y="25"/>
                    <a:pt x="0" y="25"/>
                  </a:cubicBezTo>
                  <a:cubicBezTo>
                    <a:pt x="0" y="25"/>
                    <a:pt x="0" y="26"/>
                    <a:pt x="1" y="27"/>
                  </a:cubicBezTo>
                  <a:cubicBezTo>
                    <a:pt x="1" y="27"/>
                    <a:pt x="1" y="28"/>
                    <a:pt x="2" y="2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auto">
            <a:xfrm>
              <a:off x="5798" y="2858"/>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9" y="194"/>
                    <a:pt x="6" y="152"/>
                    <a:pt x="6" y="100"/>
                  </a:cubicBezTo>
                  <a:cubicBezTo>
                    <a:pt x="6" y="48"/>
                    <a:pt x="49" y="6"/>
                    <a:pt x="100" y="6"/>
                  </a:cubicBezTo>
                  <a:moveTo>
                    <a:pt x="100" y="0"/>
                  </a:moveTo>
                  <a:cubicBezTo>
                    <a:pt x="45" y="0"/>
                    <a:pt x="0" y="45"/>
                    <a:pt x="0" y="100"/>
                  </a:cubicBezTo>
                  <a:cubicBezTo>
                    <a:pt x="0" y="156"/>
                    <a:pt x="45" y="200"/>
                    <a:pt x="100" y="200"/>
                  </a:cubicBezTo>
                  <a:cubicBezTo>
                    <a:pt x="156" y="200"/>
                    <a:pt x="200" y="156"/>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noEditPoints="1"/>
            </p:cNvSpPr>
            <p:nvPr/>
          </p:nvSpPr>
          <p:spPr bwMode="auto">
            <a:xfrm>
              <a:off x="4583" y="3485"/>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p:nvSpPr>
          <p:spPr bwMode="auto">
            <a:xfrm>
              <a:off x="4691" y="3565"/>
              <a:ext cx="258" cy="289"/>
            </a:xfrm>
            <a:custGeom>
              <a:avLst/>
              <a:gdLst>
                <a:gd name="T0" fmla="*/ 81 w 109"/>
                <a:gd name="T1" fmla="*/ 0 h 122"/>
                <a:gd name="T2" fmla="*/ 58 w 109"/>
                <a:gd name="T3" fmla="*/ 13 h 122"/>
                <a:gd name="T4" fmla="*/ 53 w 109"/>
                <a:gd name="T5" fmla="*/ 26 h 122"/>
                <a:gd name="T6" fmla="*/ 50 w 109"/>
                <a:gd name="T7" fmla="*/ 20 h 122"/>
                <a:gd name="T8" fmla="*/ 33 w 109"/>
                <a:gd name="T9" fmla="*/ 10 h 122"/>
                <a:gd name="T10" fmla="*/ 33 w 109"/>
                <a:gd name="T11" fmla="*/ 10 h 122"/>
                <a:gd name="T12" fmla="*/ 31 w 109"/>
                <a:gd name="T13" fmla="*/ 13 h 122"/>
                <a:gd name="T14" fmla="*/ 33 w 109"/>
                <a:gd name="T15" fmla="*/ 15 h 122"/>
                <a:gd name="T16" fmla="*/ 45 w 109"/>
                <a:gd name="T17" fmla="*/ 23 h 122"/>
                <a:gd name="T18" fmla="*/ 51 w 109"/>
                <a:gd name="T19" fmla="*/ 36 h 122"/>
                <a:gd name="T20" fmla="*/ 32 w 109"/>
                <a:gd name="T21" fmla="*/ 32 h 122"/>
                <a:gd name="T22" fmla="*/ 0 w 109"/>
                <a:gd name="T23" fmla="*/ 68 h 122"/>
                <a:gd name="T24" fmla="*/ 13 w 109"/>
                <a:gd name="T25" fmla="*/ 104 h 122"/>
                <a:gd name="T26" fmla="*/ 44 w 109"/>
                <a:gd name="T27" fmla="*/ 122 h 122"/>
                <a:gd name="T28" fmla="*/ 54 w 109"/>
                <a:gd name="T29" fmla="*/ 118 h 122"/>
                <a:gd name="T30" fmla="*/ 65 w 109"/>
                <a:gd name="T31" fmla="*/ 122 h 122"/>
                <a:gd name="T32" fmla="*/ 95 w 109"/>
                <a:gd name="T33" fmla="*/ 104 h 122"/>
                <a:gd name="T34" fmla="*/ 109 w 109"/>
                <a:gd name="T35" fmla="*/ 68 h 122"/>
                <a:gd name="T36" fmla="*/ 77 w 109"/>
                <a:gd name="T37" fmla="*/ 32 h 122"/>
                <a:gd name="T38" fmla="*/ 57 w 109"/>
                <a:gd name="T39" fmla="*/ 36 h 122"/>
                <a:gd name="T40" fmla="*/ 59 w 109"/>
                <a:gd name="T41" fmla="*/ 28 h 122"/>
                <a:gd name="T42" fmla="*/ 76 w 109"/>
                <a:gd name="T43" fmla="*/ 22 h 122"/>
                <a:gd name="T44" fmla="*/ 84 w 109"/>
                <a:gd name="T45" fmla="*/ 3 h 122"/>
                <a:gd name="T46" fmla="*/ 81 w 109"/>
                <a:gd name="T47" fmla="*/ 0 h 122"/>
                <a:gd name="T48" fmla="*/ 78 w 109"/>
                <a:gd name="T49" fmla="*/ 6 h 122"/>
                <a:gd name="T50" fmla="*/ 73 w 109"/>
                <a:gd name="T51" fmla="*/ 18 h 122"/>
                <a:gd name="T52" fmla="*/ 60 w 109"/>
                <a:gd name="T53" fmla="*/ 22 h 122"/>
                <a:gd name="T54" fmla="*/ 63 w 109"/>
                <a:gd name="T55" fmla="*/ 16 h 122"/>
                <a:gd name="T56" fmla="*/ 78 w 109"/>
                <a:gd name="T57" fmla="*/ 6 h 122"/>
                <a:gd name="T58" fmla="*/ 32 w 109"/>
                <a:gd name="T59" fmla="*/ 37 h 122"/>
                <a:gd name="T60" fmla="*/ 53 w 109"/>
                <a:gd name="T61" fmla="*/ 43 h 122"/>
                <a:gd name="T62" fmla="*/ 56 w 109"/>
                <a:gd name="T63" fmla="*/ 43 h 122"/>
                <a:gd name="T64" fmla="*/ 77 w 109"/>
                <a:gd name="T65" fmla="*/ 37 h 122"/>
                <a:gd name="T66" fmla="*/ 103 w 109"/>
                <a:gd name="T67" fmla="*/ 68 h 122"/>
                <a:gd name="T68" fmla="*/ 91 w 109"/>
                <a:gd name="T69" fmla="*/ 101 h 122"/>
                <a:gd name="T70" fmla="*/ 65 w 109"/>
                <a:gd name="T71" fmla="*/ 117 h 122"/>
                <a:gd name="T72" fmla="*/ 57 w 109"/>
                <a:gd name="T73" fmla="*/ 112 h 122"/>
                <a:gd name="T74" fmla="*/ 53 w 109"/>
                <a:gd name="T75" fmla="*/ 112 h 122"/>
                <a:gd name="T76" fmla="*/ 52 w 109"/>
                <a:gd name="T77" fmla="*/ 112 h 122"/>
                <a:gd name="T78" fmla="*/ 44 w 109"/>
                <a:gd name="T79" fmla="*/ 117 h 122"/>
                <a:gd name="T80" fmla="*/ 18 w 109"/>
                <a:gd name="T81" fmla="*/ 101 h 122"/>
                <a:gd name="T82" fmla="*/ 6 w 109"/>
                <a:gd name="T83" fmla="*/ 68 h 122"/>
                <a:gd name="T84" fmla="*/ 32 w 109"/>
                <a:gd name="T85" fmla="*/ 3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122">
                  <a:moveTo>
                    <a:pt x="81" y="0"/>
                  </a:moveTo>
                  <a:cubicBezTo>
                    <a:pt x="71" y="0"/>
                    <a:pt x="63" y="6"/>
                    <a:pt x="58" y="13"/>
                  </a:cubicBezTo>
                  <a:cubicBezTo>
                    <a:pt x="56" y="17"/>
                    <a:pt x="54" y="21"/>
                    <a:pt x="53" y="26"/>
                  </a:cubicBezTo>
                  <a:cubicBezTo>
                    <a:pt x="52" y="24"/>
                    <a:pt x="51" y="22"/>
                    <a:pt x="50" y="20"/>
                  </a:cubicBezTo>
                  <a:cubicBezTo>
                    <a:pt x="46" y="14"/>
                    <a:pt x="40" y="10"/>
                    <a:pt x="33" y="10"/>
                  </a:cubicBezTo>
                  <a:cubicBezTo>
                    <a:pt x="33" y="10"/>
                    <a:pt x="33" y="10"/>
                    <a:pt x="33" y="10"/>
                  </a:cubicBezTo>
                  <a:cubicBezTo>
                    <a:pt x="32" y="10"/>
                    <a:pt x="30" y="11"/>
                    <a:pt x="31" y="13"/>
                  </a:cubicBezTo>
                  <a:cubicBezTo>
                    <a:pt x="31" y="14"/>
                    <a:pt x="32" y="15"/>
                    <a:pt x="33" y="15"/>
                  </a:cubicBezTo>
                  <a:cubicBezTo>
                    <a:pt x="38" y="15"/>
                    <a:pt x="42" y="18"/>
                    <a:pt x="45" y="23"/>
                  </a:cubicBezTo>
                  <a:cubicBezTo>
                    <a:pt x="48" y="27"/>
                    <a:pt x="50" y="32"/>
                    <a:pt x="51" y="36"/>
                  </a:cubicBezTo>
                  <a:cubicBezTo>
                    <a:pt x="45" y="33"/>
                    <a:pt x="39" y="32"/>
                    <a:pt x="32" y="32"/>
                  </a:cubicBezTo>
                  <a:cubicBezTo>
                    <a:pt x="14" y="32"/>
                    <a:pt x="0" y="48"/>
                    <a:pt x="0" y="68"/>
                  </a:cubicBezTo>
                  <a:cubicBezTo>
                    <a:pt x="0" y="80"/>
                    <a:pt x="5" y="94"/>
                    <a:pt x="13" y="104"/>
                  </a:cubicBezTo>
                  <a:cubicBezTo>
                    <a:pt x="22" y="114"/>
                    <a:pt x="32" y="122"/>
                    <a:pt x="44" y="122"/>
                  </a:cubicBezTo>
                  <a:cubicBezTo>
                    <a:pt x="47" y="122"/>
                    <a:pt x="51" y="121"/>
                    <a:pt x="54" y="118"/>
                  </a:cubicBezTo>
                  <a:cubicBezTo>
                    <a:pt x="57" y="121"/>
                    <a:pt x="61" y="122"/>
                    <a:pt x="65" y="122"/>
                  </a:cubicBezTo>
                  <a:cubicBezTo>
                    <a:pt x="76" y="122"/>
                    <a:pt x="87" y="114"/>
                    <a:pt x="95" y="104"/>
                  </a:cubicBezTo>
                  <a:cubicBezTo>
                    <a:pt x="103" y="94"/>
                    <a:pt x="109" y="80"/>
                    <a:pt x="109" y="68"/>
                  </a:cubicBezTo>
                  <a:cubicBezTo>
                    <a:pt x="109" y="48"/>
                    <a:pt x="95" y="32"/>
                    <a:pt x="77" y="32"/>
                  </a:cubicBezTo>
                  <a:cubicBezTo>
                    <a:pt x="70" y="32"/>
                    <a:pt x="63" y="33"/>
                    <a:pt x="57" y="36"/>
                  </a:cubicBezTo>
                  <a:cubicBezTo>
                    <a:pt x="58" y="33"/>
                    <a:pt x="58" y="30"/>
                    <a:pt x="59" y="28"/>
                  </a:cubicBezTo>
                  <a:cubicBezTo>
                    <a:pt x="66" y="28"/>
                    <a:pt x="72" y="26"/>
                    <a:pt x="76" y="22"/>
                  </a:cubicBezTo>
                  <a:cubicBezTo>
                    <a:pt x="81" y="17"/>
                    <a:pt x="84" y="10"/>
                    <a:pt x="84" y="3"/>
                  </a:cubicBezTo>
                  <a:cubicBezTo>
                    <a:pt x="84" y="1"/>
                    <a:pt x="82" y="0"/>
                    <a:pt x="81" y="0"/>
                  </a:cubicBezTo>
                  <a:close/>
                  <a:moveTo>
                    <a:pt x="78" y="6"/>
                  </a:moveTo>
                  <a:cubicBezTo>
                    <a:pt x="77" y="11"/>
                    <a:pt x="75" y="15"/>
                    <a:pt x="73" y="18"/>
                  </a:cubicBezTo>
                  <a:cubicBezTo>
                    <a:pt x="70" y="20"/>
                    <a:pt x="66" y="22"/>
                    <a:pt x="60" y="22"/>
                  </a:cubicBezTo>
                  <a:cubicBezTo>
                    <a:pt x="61" y="20"/>
                    <a:pt x="62" y="18"/>
                    <a:pt x="63" y="16"/>
                  </a:cubicBezTo>
                  <a:cubicBezTo>
                    <a:pt x="66" y="10"/>
                    <a:pt x="71" y="7"/>
                    <a:pt x="78" y="6"/>
                  </a:cubicBezTo>
                  <a:close/>
                  <a:moveTo>
                    <a:pt x="32" y="37"/>
                  </a:moveTo>
                  <a:cubicBezTo>
                    <a:pt x="40" y="37"/>
                    <a:pt x="46" y="39"/>
                    <a:pt x="53" y="43"/>
                  </a:cubicBezTo>
                  <a:cubicBezTo>
                    <a:pt x="54" y="43"/>
                    <a:pt x="55" y="43"/>
                    <a:pt x="56" y="43"/>
                  </a:cubicBezTo>
                  <a:cubicBezTo>
                    <a:pt x="63" y="39"/>
                    <a:pt x="69" y="37"/>
                    <a:pt x="77" y="37"/>
                  </a:cubicBezTo>
                  <a:cubicBezTo>
                    <a:pt x="91" y="37"/>
                    <a:pt x="103" y="51"/>
                    <a:pt x="103" y="68"/>
                  </a:cubicBezTo>
                  <a:cubicBezTo>
                    <a:pt x="103" y="79"/>
                    <a:pt x="98" y="91"/>
                    <a:pt x="91" y="101"/>
                  </a:cubicBezTo>
                  <a:cubicBezTo>
                    <a:pt x="83" y="110"/>
                    <a:pt x="74" y="117"/>
                    <a:pt x="65" y="117"/>
                  </a:cubicBezTo>
                  <a:cubicBezTo>
                    <a:pt x="62" y="117"/>
                    <a:pt x="59" y="116"/>
                    <a:pt x="57" y="112"/>
                  </a:cubicBezTo>
                  <a:cubicBezTo>
                    <a:pt x="56" y="111"/>
                    <a:pt x="54" y="111"/>
                    <a:pt x="53" y="112"/>
                  </a:cubicBezTo>
                  <a:cubicBezTo>
                    <a:pt x="52" y="112"/>
                    <a:pt x="52" y="112"/>
                    <a:pt x="52" y="112"/>
                  </a:cubicBezTo>
                  <a:cubicBezTo>
                    <a:pt x="50" y="116"/>
                    <a:pt x="47" y="117"/>
                    <a:pt x="44" y="117"/>
                  </a:cubicBezTo>
                  <a:cubicBezTo>
                    <a:pt x="35" y="117"/>
                    <a:pt x="25" y="110"/>
                    <a:pt x="18" y="101"/>
                  </a:cubicBezTo>
                  <a:cubicBezTo>
                    <a:pt x="11" y="91"/>
                    <a:pt x="6" y="79"/>
                    <a:pt x="6" y="68"/>
                  </a:cubicBezTo>
                  <a:cubicBezTo>
                    <a:pt x="6" y="51"/>
                    <a:pt x="17" y="37"/>
                    <a:pt x="32" y="37"/>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p:nvSpPr>
          <p:spPr bwMode="auto">
            <a:xfrm>
              <a:off x="746" y="2335"/>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6"/>
                    <a:pt x="45"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p:nvSpPr>
          <p:spPr bwMode="auto">
            <a:xfrm>
              <a:off x="857" y="2432"/>
              <a:ext cx="251" cy="279"/>
            </a:xfrm>
            <a:custGeom>
              <a:avLst/>
              <a:gdLst>
                <a:gd name="T0" fmla="*/ 87 w 106"/>
                <a:gd name="T1" fmla="*/ 4 h 118"/>
                <a:gd name="T2" fmla="*/ 59 w 106"/>
                <a:gd name="T3" fmla="*/ 6 h 118"/>
                <a:gd name="T4" fmla="*/ 53 w 106"/>
                <a:gd name="T5" fmla="*/ 8 h 118"/>
                <a:gd name="T6" fmla="*/ 47 w 106"/>
                <a:gd name="T7" fmla="*/ 6 h 118"/>
                <a:gd name="T8" fmla="*/ 19 w 106"/>
                <a:gd name="T9" fmla="*/ 4 h 118"/>
                <a:gd name="T10" fmla="*/ 13 w 106"/>
                <a:gd name="T11" fmla="*/ 59 h 118"/>
                <a:gd name="T12" fmla="*/ 15 w 106"/>
                <a:gd name="T13" fmla="*/ 71 h 118"/>
                <a:gd name="T14" fmla="*/ 14 w 106"/>
                <a:gd name="T15" fmla="*/ 81 h 118"/>
                <a:gd name="T16" fmla="*/ 24 w 106"/>
                <a:gd name="T17" fmla="*/ 114 h 118"/>
                <a:gd name="T18" fmla="*/ 33 w 106"/>
                <a:gd name="T19" fmla="*/ 117 h 118"/>
                <a:gd name="T20" fmla="*/ 40 w 106"/>
                <a:gd name="T21" fmla="*/ 110 h 118"/>
                <a:gd name="T22" fmla="*/ 45 w 106"/>
                <a:gd name="T23" fmla="*/ 81 h 118"/>
                <a:gd name="T24" fmla="*/ 51 w 106"/>
                <a:gd name="T25" fmla="*/ 76 h 118"/>
                <a:gd name="T26" fmla="*/ 55 w 106"/>
                <a:gd name="T27" fmla="*/ 76 h 118"/>
                <a:gd name="T28" fmla="*/ 61 w 106"/>
                <a:gd name="T29" fmla="*/ 81 h 118"/>
                <a:gd name="T30" fmla="*/ 66 w 106"/>
                <a:gd name="T31" fmla="*/ 110 h 118"/>
                <a:gd name="T32" fmla="*/ 72 w 106"/>
                <a:gd name="T33" fmla="*/ 117 h 118"/>
                <a:gd name="T34" fmla="*/ 75 w 106"/>
                <a:gd name="T35" fmla="*/ 117 h 118"/>
                <a:gd name="T36" fmla="*/ 81 w 106"/>
                <a:gd name="T37" fmla="*/ 114 h 118"/>
                <a:gd name="T38" fmla="*/ 92 w 106"/>
                <a:gd name="T39" fmla="*/ 81 h 118"/>
                <a:gd name="T40" fmla="*/ 91 w 106"/>
                <a:gd name="T41" fmla="*/ 71 h 118"/>
                <a:gd name="T42" fmla="*/ 92 w 106"/>
                <a:gd name="T43" fmla="*/ 59 h 118"/>
                <a:gd name="T44" fmla="*/ 87 w 106"/>
                <a:gd name="T45" fmla="*/ 4 h 118"/>
                <a:gd name="T46" fmla="*/ 78 w 106"/>
                <a:gd name="T47" fmla="*/ 111 h 118"/>
                <a:gd name="T48" fmla="*/ 74 w 106"/>
                <a:gd name="T49" fmla="*/ 112 h 118"/>
                <a:gd name="T50" fmla="*/ 70 w 106"/>
                <a:gd name="T51" fmla="*/ 109 h 118"/>
                <a:gd name="T52" fmla="*/ 65 w 106"/>
                <a:gd name="T53" fmla="*/ 80 h 118"/>
                <a:gd name="T54" fmla="*/ 55 w 106"/>
                <a:gd name="T55" fmla="*/ 71 h 118"/>
                <a:gd name="T56" fmla="*/ 51 w 106"/>
                <a:gd name="T57" fmla="*/ 71 h 118"/>
                <a:gd name="T58" fmla="*/ 40 w 106"/>
                <a:gd name="T59" fmla="*/ 80 h 118"/>
                <a:gd name="T60" fmla="*/ 35 w 106"/>
                <a:gd name="T61" fmla="*/ 109 h 118"/>
                <a:gd name="T62" fmla="*/ 32 w 106"/>
                <a:gd name="T63" fmla="*/ 112 h 118"/>
                <a:gd name="T64" fmla="*/ 28 w 106"/>
                <a:gd name="T65" fmla="*/ 111 h 118"/>
                <a:gd name="T66" fmla="*/ 18 w 106"/>
                <a:gd name="T67" fmla="*/ 81 h 118"/>
                <a:gd name="T68" fmla="*/ 19 w 106"/>
                <a:gd name="T69" fmla="*/ 71 h 118"/>
                <a:gd name="T70" fmla="*/ 18 w 106"/>
                <a:gd name="T71" fmla="*/ 57 h 118"/>
                <a:gd name="T72" fmla="*/ 21 w 106"/>
                <a:gd name="T73" fmla="*/ 8 h 118"/>
                <a:gd name="T74" fmla="*/ 45 w 106"/>
                <a:gd name="T75" fmla="*/ 10 h 118"/>
                <a:gd name="T76" fmla="*/ 53 w 106"/>
                <a:gd name="T77" fmla="*/ 13 h 118"/>
                <a:gd name="T78" fmla="*/ 53 w 106"/>
                <a:gd name="T79" fmla="*/ 13 h 118"/>
                <a:gd name="T80" fmla="*/ 61 w 106"/>
                <a:gd name="T81" fmla="*/ 10 h 118"/>
                <a:gd name="T82" fmla="*/ 85 w 106"/>
                <a:gd name="T83" fmla="*/ 8 h 118"/>
                <a:gd name="T84" fmla="*/ 88 w 106"/>
                <a:gd name="T85" fmla="*/ 57 h 118"/>
                <a:gd name="T86" fmla="*/ 87 w 106"/>
                <a:gd name="T87" fmla="*/ 59 h 118"/>
                <a:gd name="T88" fmla="*/ 77 w 106"/>
                <a:gd name="T89" fmla="*/ 74 h 118"/>
                <a:gd name="T90" fmla="*/ 76 w 106"/>
                <a:gd name="T91" fmla="*/ 77 h 118"/>
                <a:gd name="T92" fmla="*/ 78 w 106"/>
                <a:gd name="T93" fmla="*/ 78 h 118"/>
                <a:gd name="T94" fmla="*/ 80 w 106"/>
                <a:gd name="T95" fmla="*/ 77 h 118"/>
                <a:gd name="T96" fmla="*/ 86 w 106"/>
                <a:gd name="T97" fmla="*/ 70 h 118"/>
                <a:gd name="T98" fmla="*/ 86 w 106"/>
                <a:gd name="T99" fmla="*/ 71 h 118"/>
                <a:gd name="T100" fmla="*/ 87 w 106"/>
                <a:gd name="T101" fmla="*/ 81 h 118"/>
                <a:gd name="T102" fmla="*/ 78 w 106"/>
                <a:gd name="T103" fmla="*/ 11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18">
                  <a:moveTo>
                    <a:pt x="87" y="4"/>
                  </a:moveTo>
                  <a:cubicBezTo>
                    <a:pt x="80" y="0"/>
                    <a:pt x="69" y="1"/>
                    <a:pt x="59" y="6"/>
                  </a:cubicBezTo>
                  <a:cubicBezTo>
                    <a:pt x="57" y="7"/>
                    <a:pt x="55" y="8"/>
                    <a:pt x="53" y="8"/>
                  </a:cubicBezTo>
                  <a:cubicBezTo>
                    <a:pt x="51" y="8"/>
                    <a:pt x="49" y="7"/>
                    <a:pt x="47" y="6"/>
                  </a:cubicBezTo>
                  <a:cubicBezTo>
                    <a:pt x="37" y="1"/>
                    <a:pt x="26" y="0"/>
                    <a:pt x="19" y="4"/>
                  </a:cubicBezTo>
                  <a:cubicBezTo>
                    <a:pt x="0" y="15"/>
                    <a:pt x="6" y="44"/>
                    <a:pt x="13" y="59"/>
                  </a:cubicBezTo>
                  <a:cubicBezTo>
                    <a:pt x="15" y="63"/>
                    <a:pt x="16" y="66"/>
                    <a:pt x="15" y="71"/>
                  </a:cubicBezTo>
                  <a:cubicBezTo>
                    <a:pt x="14" y="74"/>
                    <a:pt x="14" y="78"/>
                    <a:pt x="14" y="81"/>
                  </a:cubicBezTo>
                  <a:cubicBezTo>
                    <a:pt x="14" y="93"/>
                    <a:pt x="18" y="105"/>
                    <a:pt x="24" y="114"/>
                  </a:cubicBezTo>
                  <a:cubicBezTo>
                    <a:pt x="27" y="116"/>
                    <a:pt x="30" y="118"/>
                    <a:pt x="33" y="117"/>
                  </a:cubicBezTo>
                  <a:cubicBezTo>
                    <a:pt x="37" y="116"/>
                    <a:pt x="39" y="113"/>
                    <a:pt x="40" y="110"/>
                  </a:cubicBezTo>
                  <a:cubicBezTo>
                    <a:pt x="45" y="81"/>
                    <a:pt x="45" y="81"/>
                    <a:pt x="45" y="81"/>
                  </a:cubicBezTo>
                  <a:cubicBezTo>
                    <a:pt x="46" y="78"/>
                    <a:pt x="48" y="76"/>
                    <a:pt x="51" y="76"/>
                  </a:cubicBezTo>
                  <a:cubicBezTo>
                    <a:pt x="55" y="76"/>
                    <a:pt x="55" y="76"/>
                    <a:pt x="55" y="76"/>
                  </a:cubicBezTo>
                  <a:cubicBezTo>
                    <a:pt x="58" y="76"/>
                    <a:pt x="60" y="78"/>
                    <a:pt x="61" y="81"/>
                  </a:cubicBezTo>
                  <a:cubicBezTo>
                    <a:pt x="66" y="110"/>
                    <a:pt x="66" y="110"/>
                    <a:pt x="66" y="110"/>
                  </a:cubicBezTo>
                  <a:cubicBezTo>
                    <a:pt x="67" y="113"/>
                    <a:pt x="69" y="116"/>
                    <a:pt x="72" y="117"/>
                  </a:cubicBezTo>
                  <a:cubicBezTo>
                    <a:pt x="73" y="117"/>
                    <a:pt x="74" y="117"/>
                    <a:pt x="75" y="117"/>
                  </a:cubicBezTo>
                  <a:cubicBezTo>
                    <a:pt x="77" y="117"/>
                    <a:pt x="80" y="116"/>
                    <a:pt x="81" y="114"/>
                  </a:cubicBezTo>
                  <a:cubicBezTo>
                    <a:pt x="88" y="105"/>
                    <a:pt x="92" y="93"/>
                    <a:pt x="92" y="81"/>
                  </a:cubicBezTo>
                  <a:cubicBezTo>
                    <a:pt x="92" y="78"/>
                    <a:pt x="92" y="74"/>
                    <a:pt x="91" y="71"/>
                  </a:cubicBezTo>
                  <a:cubicBezTo>
                    <a:pt x="90" y="66"/>
                    <a:pt x="91" y="63"/>
                    <a:pt x="92" y="59"/>
                  </a:cubicBezTo>
                  <a:cubicBezTo>
                    <a:pt x="99" y="44"/>
                    <a:pt x="106" y="15"/>
                    <a:pt x="87" y="4"/>
                  </a:cubicBezTo>
                  <a:close/>
                  <a:moveTo>
                    <a:pt x="78" y="111"/>
                  </a:moveTo>
                  <a:cubicBezTo>
                    <a:pt x="77" y="112"/>
                    <a:pt x="75" y="113"/>
                    <a:pt x="74" y="112"/>
                  </a:cubicBezTo>
                  <a:cubicBezTo>
                    <a:pt x="72" y="112"/>
                    <a:pt x="71" y="111"/>
                    <a:pt x="70" y="109"/>
                  </a:cubicBezTo>
                  <a:cubicBezTo>
                    <a:pt x="65" y="80"/>
                    <a:pt x="65" y="80"/>
                    <a:pt x="65" y="80"/>
                  </a:cubicBezTo>
                  <a:cubicBezTo>
                    <a:pt x="65" y="75"/>
                    <a:pt x="60" y="71"/>
                    <a:pt x="55" y="71"/>
                  </a:cubicBezTo>
                  <a:cubicBezTo>
                    <a:pt x="51" y="71"/>
                    <a:pt x="51" y="71"/>
                    <a:pt x="51" y="71"/>
                  </a:cubicBezTo>
                  <a:cubicBezTo>
                    <a:pt x="46" y="71"/>
                    <a:pt x="41" y="75"/>
                    <a:pt x="40" y="80"/>
                  </a:cubicBezTo>
                  <a:cubicBezTo>
                    <a:pt x="35" y="109"/>
                    <a:pt x="35" y="109"/>
                    <a:pt x="35" y="109"/>
                  </a:cubicBezTo>
                  <a:cubicBezTo>
                    <a:pt x="35" y="111"/>
                    <a:pt x="34" y="112"/>
                    <a:pt x="32" y="112"/>
                  </a:cubicBezTo>
                  <a:cubicBezTo>
                    <a:pt x="31" y="113"/>
                    <a:pt x="29" y="112"/>
                    <a:pt x="28" y="111"/>
                  </a:cubicBezTo>
                  <a:cubicBezTo>
                    <a:pt x="22" y="103"/>
                    <a:pt x="18" y="92"/>
                    <a:pt x="18" y="81"/>
                  </a:cubicBezTo>
                  <a:cubicBezTo>
                    <a:pt x="18" y="78"/>
                    <a:pt x="19" y="75"/>
                    <a:pt x="19" y="71"/>
                  </a:cubicBezTo>
                  <a:cubicBezTo>
                    <a:pt x="20" y="66"/>
                    <a:pt x="20" y="61"/>
                    <a:pt x="18" y="57"/>
                  </a:cubicBezTo>
                  <a:cubicBezTo>
                    <a:pt x="11" y="43"/>
                    <a:pt x="5" y="18"/>
                    <a:pt x="21" y="8"/>
                  </a:cubicBezTo>
                  <a:cubicBezTo>
                    <a:pt x="27" y="5"/>
                    <a:pt x="36" y="6"/>
                    <a:pt x="45" y="10"/>
                  </a:cubicBezTo>
                  <a:cubicBezTo>
                    <a:pt x="47" y="12"/>
                    <a:pt x="50" y="13"/>
                    <a:pt x="53" y="13"/>
                  </a:cubicBezTo>
                  <a:cubicBezTo>
                    <a:pt x="53" y="13"/>
                    <a:pt x="53" y="13"/>
                    <a:pt x="53" y="13"/>
                  </a:cubicBezTo>
                  <a:cubicBezTo>
                    <a:pt x="56" y="13"/>
                    <a:pt x="59" y="12"/>
                    <a:pt x="61" y="10"/>
                  </a:cubicBezTo>
                  <a:cubicBezTo>
                    <a:pt x="70" y="6"/>
                    <a:pt x="79" y="5"/>
                    <a:pt x="85" y="8"/>
                  </a:cubicBezTo>
                  <a:cubicBezTo>
                    <a:pt x="101" y="18"/>
                    <a:pt x="95" y="43"/>
                    <a:pt x="88" y="57"/>
                  </a:cubicBezTo>
                  <a:cubicBezTo>
                    <a:pt x="88" y="58"/>
                    <a:pt x="88" y="58"/>
                    <a:pt x="87" y="59"/>
                  </a:cubicBezTo>
                  <a:cubicBezTo>
                    <a:pt x="84" y="65"/>
                    <a:pt x="81" y="70"/>
                    <a:pt x="77" y="74"/>
                  </a:cubicBezTo>
                  <a:cubicBezTo>
                    <a:pt x="76" y="75"/>
                    <a:pt x="76" y="76"/>
                    <a:pt x="76" y="77"/>
                  </a:cubicBezTo>
                  <a:cubicBezTo>
                    <a:pt x="77" y="78"/>
                    <a:pt x="78" y="78"/>
                    <a:pt x="78" y="78"/>
                  </a:cubicBezTo>
                  <a:cubicBezTo>
                    <a:pt x="79" y="78"/>
                    <a:pt x="79" y="78"/>
                    <a:pt x="80" y="77"/>
                  </a:cubicBezTo>
                  <a:cubicBezTo>
                    <a:pt x="82" y="75"/>
                    <a:pt x="84" y="73"/>
                    <a:pt x="86" y="70"/>
                  </a:cubicBezTo>
                  <a:cubicBezTo>
                    <a:pt x="86" y="70"/>
                    <a:pt x="86" y="71"/>
                    <a:pt x="86" y="71"/>
                  </a:cubicBezTo>
                  <a:cubicBezTo>
                    <a:pt x="87" y="75"/>
                    <a:pt x="87" y="78"/>
                    <a:pt x="87" y="81"/>
                  </a:cubicBezTo>
                  <a:cubicBezTo>
                    <a:pt x="87" y="92"/>
                    <a:pt x="84" y="103"/>
                    <a:pt x="78" y="11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950" y="2470"/>
              <a:ext cx="66" cy="21"/>
            </a:xfrm>
            <a:custGeom>
              <a:avLst/>
              <a:gdLst>
                <a:gd name="T0" fmla="*/ 24 w 28"/>
                <a:gd name="T1" fmla="*/ 1 h 9"/>
                <a:gd name="T2" fmla="*/ 4 w 28"/>
                <a:gd name="T3" fmla="*/ 1 h 9"/>
                <a:gd name="T4" fmla="*/ 1 w 28"/>
                <a:gd name="T5" fmla="*/ 2 h 9"/>
                <a:gd name="T6" fmla="*/ 1 w 28"/>
                <a:gd name="T7" fmla="*/ 5 h 9"/>
                <a:gd name="T8" fmla="*/ 14 w 28"/>
                <a:gd name="T9" fmla="*/ 9 h 9"/>
                <a:gd name="T10" fmla="*/ 27 w 28"/>
                <a:gd name="T11" fmla="*/ 5 h 9"/>
                <a:gd name="T12" fmla="*/ 27 w 28"/>
                <a:gd name="T13" fmla="*/ 2 h 9"/>
                <a:gd name="T14" fmla="*/ 24 w 28"/>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9">
                  <a:moveTo>
                    <a:pt x="24" y="1"/>
                  </a:moveTo>
                  <a:cubicBezTo>
                    <a:pt x="18" y="5"/>
                    <a:pt x="10" y="5"/>
                    <a:pt x="4" y="1"/>
                  </a:cubicBezTo>
                  <a:cubicBezTo>
                    <a:pt x="3" y="0"/>
                    <a:pt x="1" y="1"/>
                    <a:pt x="1" y="2"/>
                  </a:cubicBezTo>
                  <a:cubicBezTo>
                    <a:pt x="0" y="3"/>
                    <a:pt x="0" y="4"/>
                    <a:pt x="1" y="5"/>
                  </a:cubicBezTo>
                  <a:cubicBezTo>
                    <a:pt x="5" y="8"/>
                    <a:pt x="9" y="9"/>
                    <a:pt x="14" y="9"/>
                  </a:cubicBezTo>
                  <a:cubicBezTo>
                    <a:pt x="18" y="9"/>
                    <a:pt x="23" y="8"/>
                    <a:pt x="27" y="5"/>
                  </a:cubicBezTo>
                  <a:cubicBezTo>
                    <a:pt x="28" y="4"/>
                    <a:pt x="28" y="3"/>
                    <a:pt x="27" y="2"/>
                  </a:cubicBezTo>
                  <a:cubicBezTo>
                    <a:pt x="26" y="1"/>
                    <a:pt x="25" y="1"/>
                    <a:pt x="24"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auto">
            <a:xfrm>
              <a:off x="4803" y="676"/>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2"/>
                    <a:pt x="151" y="194"/>
                    <a:pt x="100" y="194"/>
                  </a:cubicBezTo>
                  <a:cubicBezTo>
                    <a:pt x="48" y="194"/>
                    <a:pt x="6" y="152"/>
                    <a:pt x="6" y="100"/>
                  </a:cubicBezTo>
                  <a:cubicBezTo>
                    <a:pt x="6" y="48"/>
                    <a:pt x="48" y="6"/>
                    <a:pt x="100" y="6"/>
                  </a:cubicBezTo>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p:nvSpPr>
          <p:spPr bwMode="auto">
            <a:xfrm>
              <a:off x="4890" y="766"/>
              <a:ext cx="298" cy="293"/>
            </a:xfrm>
            <a:custGeom>
              <a:avLst/>
              <a:gdLst>
                <a:gd name="T0" fmla="*/ 0 w 126"/>
                <a:gd name="T1" fmla="*/ 47 h 124"/>
                <a:gd name="T2" fmla="*/ 81 w 126"/>
                <a:gd name="T3" fmla="*/ 82 h 124"/>
                <a:gd name="T4" fmla="*/ 90 w 126"/>
                <a:gd name="T5" fmla="*/ 102 h 124"/>
                <a:gd name="T6" fmla="*/ 116 w 126"/>
                <a:gd name="T7" fmla="*/ 124 h 124"/>
                <a:gd name="T8" fmla="*/ 122 w 126"/>
                <a:gd name="T9" fmla="*/ 108 h 124"/>
                <a:gd name="T10" fmla="*/ 96 w 126"/>
                <a:gd name="T11" fmla="*/ 87 h 124"/>
                <a:gd name="T12" fmla="*/ 83 w 126"/>
                <a:gd name="T13" fmla="*/ 80 h 124"/>
                <a:gd name="T14" fmla="*/ 48 w 126"/>
                <a:gd name="T15" fmla="*/ 0 h 124"/>
                <a:gd name="T16" fmla="*/ 93 w 126"/>
                <a:gd name="T17" fmla="*/ 47 h 124"/>
                <a:gd name="T18" fmla="*/ 4 w 126"/>
                <a:gd name="T19" fmla="*/ 47 h 124"/>
                <a:gd name="T20" fmla="*/ 48 w 126"/>
                <a:gd name="T21" fmla="*/ 7 h 124"/>
                <a:gd name="T22" fmla="*/ 48 w 126"/>
                <a:gd name="T23" fmla="*/ 87 h 124"/>
                <a:gd name="T24" fmla="*/ 48 w 126"/>
                <a:gd name="T25" fmla="*/ 7 h 124"/>
                <a:gd name="T26" fmla="*/ 85 w 126"/>
                <a:gd name="T27" fmla="*/ 47 h 124"/>
                <a:gd name="T28" fmla="*/ 11 w 126"/>
                <a:gd name="T29" fmla="*/ 47 h 124"/>
                <a:gd name="T30" fmla="*/ 50 w 126"/>
                <a:gd name="T31" fmla="*/ 16 h 124"/>
                <a:gd name="T32" fmla="*/ 45 w 126"/>
                <a:gd name="T33" fmla="*/ 20 h 124"/>
                <a:gd name="T34" fmla="*/ 50 w 126"/>
                <a:gd name="T35" fmla="*/ 35 h 124"/>
                <a:gd name="T36" fmla="*/ 58 w 126"/>
                <a:gd name="T37" fmla="*/ 37 h 124"/>
                <a:gd name="T38" fmla="*/ 61 w 126"/>
                <a:gd name="T39" fmla="*/ 29 h 124"/>
                <a:gd name="T40" fmla="*/ 50 w 126"/>
                <a:gd name="T41" fmla="*/ 16 h 124"/>
                <a:gd name="T42" fmla="*/ 53 w 126"/>
                <a:gd name="T43" fmla="*/ 21 h 124"/>
                <a:gd name="T44" fmla="*/ 58 w 126"/>
                <a:gd name="T45" fmla="*/ 32 h 124"/>
                <a:gd name="T46" fmla="*/ 55 w 126"/>
                <a:gd name="T47" fmla="*/ 35 h 124"/>
                <a:gd name="T48" fmla="*/ 47 w 126"/>
                <a:gd name="T49" fmla="*/ 24 h 124"/>
                <a:gd name="T50" fmla="*/ 49 w 126"/>
                <a:gd name="T51" fmla="*/ 20 h 124"/>
                <a:gd name="T52" fmla="*/ 36 w 126"/>
                <a:gd name="T53" fmla="*/ 43 h 124"/>
                <a:gd name="T54" fmla="*/ 23 w 126"/>
                <a:gd name="T55" fmla="*/ 49 h 124"/>
                <a:gd name="T56" fmla="*/ 21 w 126"/>
                <a:gd name="T57" fmla="*/ 57 h 124"/>
                <a:gd name="T58" fmla="*/ 30 w 126"/>
                <a:gd name="T59" fmla="*/ 60 h 124"/>
                <a:gd name="T60" fmla="*/ 42 w 126"/>
                <a:gd name="T61" fmla="*/ 47 h 124"/>
                <a:gd name="T62" fmla="*/ 36 w 126"/>
                <a:gd name="T63" fmla="*/ 46 h 124"/>
                <a:gd name="T64" fmla="*/ 37 w 126"/>
                <a:gd name="T65" fmla="*/ 52 h 124"/>
                <a:gd name="T66" fmla="*/ 26 w 126"/>
                <a:gd name="T67" fmla="*/ 57 h 124"/>
                <a:gd name="T68" fmla="*/ 23 w 126"/>
                <a:gd name="T69" fmla="*/ 53 h 124"/>
                <a:gd name="T70" fmla="*/ 35 w 126"/>
                <a:gd name="T71" fmla="*/ 47 h 124"/>
                <a:gd name="T72" fmla="*/ 59 w 126"/>
                <a:gd name="T73" fmla="*/ 52 h 124"/>
                <a:gd name="T74" fmla="*/ 50 w 126"/>
                <a:gd name="T75" fmla="*/ 67 h 124"/>
                <a:gd name="T76" fmla="*/ 55 w 126"/>
                <a:gd name="T77" fmla="*/ 74 h 124"/>
                <a:gd name="T78" fmla="*/ 61 w 126"/>
                <a:gd name="T79" fmla="*/ 72 h 124"/>
                <a:gd name="T80" fmla="*/ 65 w 126"/>
                <a:gd name="T81" fmla="*/ 60 h 124"/>
                <a:gd name="T82" fmla="*/ 59 w 126"/>
                <a:gd name="T83" fmla="*/ 52 h 124"/>
                <a:gd name="T84" fmla="*/ 60 w 126"/>
                <a:gd name="T85" fmla="*/ 55 h 124"/>
                <a:gd name="T86" fmla="*/ 59 w 126"/>
                <a:gd name="T87" fmla="*/ 69 h 124"/>
                <a:gd name="T88" fmla="*/ 56 w 126"/>
                <a:gd name="T89" fmla="*/ 71 h 124"/>
                <a:gd name="T90" fmla="*/ 53 w 126"/>
                <a:gd name="T91" fmla="*/ 67 h 124"/>
                <a:gd name="T92" fmla="*/ 59 w 126"/>
                <a:gd name="T93" fmla="*/ 55 h 124"/>
                <a:gd name="T94" fmla="*/ 101 w 126"/>
                <a:gd name="T95" fmla="*/ 91 h 124"/>
                <a:gd name="T96" fmla="*/ 120 w 126"/>
                <a:gd name="T97" fmla="*/ 119 h 124"/>
                <a:gd name="T98" fmla="*/ 111 w 126"/>
                <a:gd name="T99" fmla="*/ 119 h 124"/>
                <a:gd name="T100" fmla="*/ 92 w 126"/>
                <a:gd name="T101"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 h="124">
                  <a:moveTo>
                    <a:pt x="48" y="0"/>
                  </a:moveTo>
                  <a:cubicBezTo>
                    <a:pt x="22" y="0"/>
                    <a:pt x="0" y="21"/>
                    <a:pt x="0" y="47"/>
                  </a:cubicBezTo>
                  <a:cubicBezTo>
                    <a:pt x="0" y="74"/>
                    <a:pt x="22" y="95"/>
                    <a:pt x="48" y="95"/>
                  </a:cubicBezTo>
                  <a:cubicBezTo>
                    <a:pt x="61" y="95"/>
                    <a:pt x="72" y="90"/>
                    <a:pt x="81" y="82"/>
                  </a:cubicBezTo>
                  <a:cubicBezTo>
                    <a:pt x="89" y="90"/>
                    <a:pt x="89" y="90"/>
                    <a:pt x="89" y="90"/>
                  </a:cubicBezTo>
                  <a:cubicBezTo>
                    <a:pt x="86" y="94"/>
                    <a:pt x="87" y="99"/>
                    <a:pt x="90" y="102"/>
                  </a:cubicBezTo>
                  <a:cubicBezTo>
                    <a:pt x="109" y="121"/>
                    <a:pt x="109" y="121"/>
                    <a:pt x="109" y="121"/>
                  </a:cubicBezTo>
                  <a:cubicBezTo>
                    <a:pt x="111" y="123"/>
                    <a:pt x="113" y="124"/>
                    <a:pt x="116" y="124"/>
                  </a:cubicBezTo>
                  <a:cubicBezTo>
                    <a:pt x="118" y="124"/>
                    <a:pt x="120" y="123"/>
                    <a:pt x="122" y="121"/>
                  </a:cubicBezTo>
                  <a:cubicBezTo>
                    <a:pt x="126" y="118"/>
                    <a:pt x="126" y="112"/>
                    <a:pt x="122" y="108"/>
                  </a:cubicBezTo>
                  <a:cubicBezTo>
                    <a:pt x="103" y="89"/>
                    <a:pt x="103" y="89"/>
                    <a:pt x="103" y="89"/>
                  </a:cubicBezTo>
                  <a:cubicBezTo>
                    <a:pt x="101" y="87"/>
                    <a:pt x="99" y="87"/>
                    <a:pt x="96" y="87"/>
                  </a:cubicBezTo>
                  <a:cubicBezTo>
                    <a:pt x="94" y="87"/>
                    <a:pt x="93" y="87"/>
                    <a:pt x="91" y="88"/>
                  </a:cubicBezTo>
                  <a:cubicBezTo>
                    <a:pt x="83" y="80"/>
                    <a:pt x="83" y="80"/>
                    <a:pt x="83" y="80"/>
                  </a:cubicBezTo>
                  <a:cubicBezTo>
                    <a:pt x="91" y="72"/>
                    <a:pt x="96" y="60"/>
                    <a:pt x="96" y="48"/>
                  </a:cubicBezTo>
                  <a:cubicBezTo>
                    <a:pt x="96" y="21"/>
                    <a:pt x="74" y="0"/>
                    <a:pt x="48" y="0"/>
                  </a:cubicBezTo>
                  <a:close/>
                  <a:moveTo>
                    <a:pt x="48" y="3"/>
                  </a:moveTo>
                  <a:cubicBezTo>
                    <a:pt x="73" y="3"/>
                    <a:pt x="93" y="23"/>
                    <a:pt x="93" y="47"/>
                  </a:cubicBezTo>
                  <a:cubicBezTo>
                    <a:pt x="93" y="72"/>
                    <a:pt x="73" y="92"/>
                    <a:pt x="48" y="92"/>
                  </a:cubicBezTo>
                  <a:cubicBezTo>
                    <a:pt x="23" y="92"/>
                    <a:pt x="4" y="72"/>
                    <a:pt x="4" y="47"/>
                  </a:cubicBezTo>
                  <a:cubicBezTo>
                    <a:pt x="4" y="23"/>
                    <a:pt x="23" y="3"/>
                    <a:pt x="48" y="3"/>
                  </a:cubicBezTo>
                  <a:close/>
                  <a:moveTo>
                    <a:pt x="48" y="7"/>
                  </a:moveTo>
                  <a:cubicBezTo>
                    <a:pt x="26" y="7"/>
                    <a:pt x="8" y="25"/>
                    <a:pt x="8" y="47"/>
                  </a:cubicBezTo>
                  <a:cubicBezTo>
                    <a:pt x="8" y="69"/>
                    <a:pt x="26" y="87"/>
                    <a:pt x="48" y="87"/>
                  </a:cubicBezTo>
                  <a:cubicBezTo>
                    <a:pt x="70" y="87"/>
                    <a:pt x="88" y="69"/>
                    <a:pt x="88" y="47"/>
                  </a:cubicBezTo>
                  <a:cubicBezTo>
                    <a:pt x="88" y="25"/>
                    <a:pt x="70" y="7"/>
                    <a:pt x="48" y="7"/>
                  </a:cubicBezTo>
                  <a:close/>
                  <a:moveTo>
                    <a:pt x="48" y="11"/>
                  </a:moveTo>
                  <a:cubicBezTo>
                    <a:pt x="68" y="11"/>
                    <a:pt x="85" y="27"/>
                    <a:pt x="85" y="47"/>
                  </a:cubicBezTo>
                  <a:cubicBezTo>
                    <a:pt x="85" y="68"/>
                    <a:pt x="68" y="84"/>
                    <a:pt x="48" y="84"/>
                  </a:cubicBezTo>
                  <a:cubicBezTo>
                    <a:pt x="28" y="84"/>
                    <a:pt x="11" y="68"/>
                    <a:pt x="11" y="47"/>
                  </a:cubicBezTo>
                  <a:cubicBezTo>
                    <a:pt x="11" y="27"/>
                    <a:pt x="28" y="11"/>
                    <a:pt x="48" y="11"/>
                  </a:cubicBezTo>
                  <a:close/>
                  <a:moveTo>
                    <a:pt x="50" y="16"/>
                  </a:moveTo>
                  <a:cubicBezTo>
                    <a:pt x="49" y="16"/>
                    <a:pt x="49" y="16"/>
                    <a:pt x="48" y="17"/>
                  </a:cubicBezTo>
                  <a:cubicBezTo>
                    <a:pt x="46" y="18"/>
                    <a:pt x="45" y="19"/>
                    <a:pt x="45" y="20"/>
                  </a:cubicBezTo>
                  <a:cubicBezTo>
                    <a:pt x="44" y="22"/>
                    <a:pt x="44" y="23"/>
                    <a:pt x="45" y="25"/>
                  </a:cubicBezTo>
                  <a:cubicBezTo>
                    <a:pt x="46" y="28"/>
                    <a:pt x="48" y="32"/>
                    <a:pt x="50" y="35"/>
                  </a:cubicBezTo>
                  <a:cubicBezTo>
                    <a:pt x="51" y="37"/>
                    <a:pt x="53" y="38"/>
                    <a:pt x="55" y="38"/>
                  </a:cubicBezTo>
                  <a:cubicBezTo>
                    <a:pt x="56" y="38"/>
                    <a:pt x="57" y="38"/>
                    <a:pt x="58" y="37"/>
                  </a:cubicBezTo>
                  <a:cubicBezTo>
                    <a:pt x="60" y="36"/>
                    <a:pt x="61" y="34"/>
                    <a:pt x="61" y="32"/>
                  </a:cubicBezTo>
                  <a:cubicBezTo>
                    <a:pt x="61" y="31"/>
                    <a:pt x="61" y="30"/>
                    <a:pt x="61" y="29"/>
                  </a:cubicBezTo>
                  <a:cubicBezTo>
                    <a:pt x="59" y="26"/>
                    <a:pt x="57" y="23"/>
                    <a:pt x="56" y="20"/>
                  </a:cubicBezTo>
                  <a:cubicBezTo>
                    <a:pt x="55" y="18"/>
                    <a:pt x="53" y="16"/>
                    <a:pt x="50" y="16"/>
                  </a:cubicBezTo>
                  <a:close/>
                  <a:moveTo>
                    <a:pt x="50" y="19"/>
                  </a:moveTo>
                  <a:cubicBezTo>
                    <a:pt x="51" y="19"/>
                    <a:pt x="52" y="20"/>
                    <a:pt x="53" y="21"/>
                  </a:cubicBezTo>
                  <a:cubicBezTo>
                    <a:pt x="55" y="24"/>
                    <a:pt x="56" y="27"/>
                    <a:pt x="58" y="30"/>
                  </a:cubicBezTo>
                  <a:cubicBezTo>
                    <a:pt x="58" y="31"/>
                    <a:pt x="58" y="31"/>
                    <a:pt x="58" y="32"/>
                  </a:cubicBezTo>
                  <a:cubicBezTo>
                    <a:pt x="58" y="33"/>
                    <a:pt x="58" y="34"/>
                    <a:pt x="57" y="34"/>
                  </a:cubicBezTo>
                  <a:cubicBezTo>
                    <a:pt x="56" y="35"/>
                    <a:pt x="56" y="35"/>
                    <a:pt x="55" y="35"/>
                  </a:cubicBezTo>
                  <a:cubicBezTo>
                    <a:pt x="54" y="35"/>
                    <a:pt x="53" y="34"/>
                    <a:pt x="53" y="33"/>
                  </a:cubicBezTo>
                  <a:cubicBezTo>
                    <a:pt x="51" y="30"/>
                    <a:pt x="49" y="27"/>
                    <a:pt x="47" y="24"/>
                  </a:cubicBezTo>
                  <a:cubicBezTo>
                    <a:pt x="47" y="23"/>
                    <a:pt x="47" y="22"/>
                    <a:pt x="47" y="21"/>
                  </a:cubicBezTo>
                  <a:cubicBezTo>
                    <a:pt x="48" y="21"/>
                    <a:pt x="48" y="20"/>
                    <a:pt x="49" y="20"/>
                  </a:cubicBezTo>
                  <a:cubicBezTo>
                    <a:pt x="49" y="19"/>
                    <a:pt x="50" y="19"/>
                    <a:pt x="50" y="19"/>
                  </a:cubicBezTo>
                  <a:close/>
                  <a:moveTo>
                    <a:pt x="36" y="43"/>
                  </a:moveTo>
                  <a:cubicBezTo>
                    <a:pt x="35" y="43"/>
                    <a:pt x="34" y="43"/>
                    <a:pt x="33" y="44"/>
                  </a:cubicBezTo>
                  <a:cubicBezTo>
                    <a:pt x="30" y="45"/>
                    <a:pt x="27" y="47"/>
                    <a:pt x="23" y="49"/>
                  </a:cubicBezTo>
                  <a:cubicBezTo>
                    <a:pt x="22" y="50"/>
                    <a:pt x="21" y="51"/>
                    <a:pt x="21" y="53"/>
                  </a:cubicBezTo>
                  <a:cubicBezTo>
                    <a:pt x="20" y="54"/>
                    <a:pt x="20" y="56"/>
                    <a:pt x="21" y="57"/>
                  </a:cubicBezTo>
                  <a:cubicBezTo>
                    <a:pt x="22" y="59"/>
                    <a:pt x="24" y="60"/>
                    <a:pt x="27" y="60"/>
                  </a:cubicBezTo>
                  <a:cubicBezTo>
                    <a:pt x="28" y="60"/>
                    <a:pt x="29" y="60"/>
                    <a:pt x="30" y="60"/>
                  </a:cubicBezTo>
                  <a:cubicBezTo>
                    <a:pt x="33" y="58"/>
                    <a:pt x="36" y="56"/>
                    <a:pt x="39" y="55"/>
                  </a:cubicBezTo>
                  <a:cubicBezTo>
                    <a:pt x="42" y="53"/>
                    <a:pt x="43" y="50"/>
                    <a:pt x="42" y="47"/>
                  </a:cubicBezTo>
                  <a:cubicBezTo>
                    <a:pt x="41" y="44"/>
                    <a:pt x="38" y="43"/>
                    <a:pt x="36" y="43"/>
                  </a:cubicBezTo>
                  <a:close/>
                  <a:moveTo>
                    <a:pt x="36" y="46"/>
                  </a:moveTo>
                  <a:cubicBezTo>
                    <a:pt x="37" y="46"/>
                    <a:pt x="38" y="47"/>
                    <a:pt x="39" y="48"/>
                  </a:cubicBezTo>
                  <a:cubicBezTo>
                    <a:pt x="39" y="50"/>
                    <a:pt x="39" y="51"/>
                    <a:pt x="37" y="52"/>
                  </a:cubicBezTo>
                  <a:cubicBezTo>
                    <a:pt x="34" y="54"/>
                    <a:pt x="31" y="55"/>
                    <a:pt x="28" y="57"/>
                  </a:cubicBezTo>
                  <a:cubicBezTo>
                    <a:pt x="28" y="57"/>
                    <a:pt x="27" y="57"/>
                    <a:pt x="26" y="57"/>
                  </a:cubicBezTo>
                  <a:cubicBezTo>
                    <a:pt x="25" y="57"/>
                    <a:pt x="24" y="57"/>
                    <a:pt x="24" y="56"/>
                  </a:cubicBezTo>
                  <a:cubicBezTo>
                    <a:pt x="23" y="55"/>
                    <a:pt x="23" y="54"/>
                    <a:pt x="23" y="53"/>
                  </a:cubicBezTo>
                  <a:cubicBezTo>
                    <a:pt x="24" y="53"/>
                    <a:pt x="24" y="52"/>
                    <a:pt x="25" y="52"/>
                  </a:cubicBezTo>
                  <a:cubicBezTo>
                    <a:pt x="28" y="50"/>
                    <a:pt x="31" y="48"/>
                    <a:pt x="35" y="47"/>
                  </a:cubicBezTo>
                  <a:cubicBezTo>
                    <a:pt x="35" y="46"/>
                    <a:pt x="35" y="46"/>
                    <a:pt x="36" y="46"/>
                  </a:cubicBezTo>
                  <a:close/>
                  <a:moveTo>
                    <a:pt x="59" y="52"/>
                  </a:moveTo>
                  <a:cubicBezTo>
                    <a:pt x="57" y="52"/>
                    <a:pt x="54" y="54"/>
                    <a:pt x="54" y="56"/>
                  </a:cubicBezTo>
                  <a:cubicBezTo>
                    <a:pt x="52" y="59"/>
                    <a:pt x="51" y="63"/>
                    <a:pt x="50" y="67"/>
                  </a:cubicBezTo>
                  <a:cubicBezTo>
                    <a:pt x="50" y="68"/>
                    <a:pt x="50" y="70"/>
                    <a:pt x="51" y="71"/>
                  </a:cubicBezTo>
                  <a:cubicBezTo>
                    <a:pt x="52" y="73"/>
                    <a:pt x="53" y="74"/>
                    <a:pt x="55" y="74"/>
                  </a:cubicBezTo>
                  <a:cubicBezTo>
                    <a:pt x="55" y="74"/>
                    <a:pt x="56" y="74"/>
                    <a:pt x="56" y="74"/>
                  </a:cubicBezTo>
                  <a:cubicBezTo>
                    <a:pt x="58" y="74"/>
                    <a:pt x="59" y="74"/>
                    <a:pt x="61" y="72"/>
                  </a:cubicBezTo>
                  <a:cubicBezTo>
                    <a:pt x="61" y="72"/>
                    <a:pt x="62" y="71"/>
                    <a:pt x="62" y="70"/>
                  </a:cubicBezTo>
                  <a:cubicBezTo>
                    <a:pt x="63" y="66"/>
                    <a:pt x="64" y="63"/>
                    <a:pt x="65" y="60"/>
                  </a:cubicBezTo>
                  <a:cubicBezTo>
                    <a:pt x="66" y="57"/>
                    <a:pt x="65" y="53"/>
                    <a:pt x="61" y="52"/>
                  </a:cubicBezTo>
                  <a:cubicBezTo>
                    <a:pt x="61" y="52"/>
                    <a:pt x="60" y="52"/>
                    <a:pt x="59" y="52"/>
                  </a:cubicBezTo>
                  <a:close/>
                  <a:moveTo>
                    <a:pt x="59" y="55"/>
                  </a:moveTo>
                  <a:cubicBezTo>
                    <a:pt x="60" y="55"/>
                    <a:pt x="60" y="55"/>
                    <a:pt x="60" y="55"/>
                  </a:cubicBezTo>
                  <a:cubicBezTo>
                    <a:pt x="62" y="56"/>
                    <a:pt x="63" y="57"/>
                    <a:pt x="62" y="59"/>
                  </a:cubicBezTo>
                  <a:cubicBezTo>
                    <a:pt x="61" y="62"/>
                    <a:pt x="60" y="65"/>
                    <a:pt x="59" y="69"/>
                  </a:cubicBezTo>
                  <a:cubicBezTo>
                    <a:pt x="59" y="69"/>
                    <a:pt x="59" y="70"/>
                    <a:pt x="59" y="70"/>
                  </a:cubicBezTo>
                  <a:cubicBezTo>
                    <a:pt x="58" y="71"/>
                    <a:pt x="57" y="71"/>
                    <a:pt x="56" y="71"/>
                  </a:cubicBezTo>
                  <a:cubicBezTo>
                    <a:pt x="55" y="71"/>
                    <a:pt x="54" y="70"/>
                    <a:pt x="54" y="70"/>
                  </a:cubicBezTo>
                  <a:cubicBezTo>
                    <a:pt x="53" y="69"/>
                    <a:pt x="53" y="68"/>
                    <a:pt x="53" y="67"/>
                  </a:cubicBezTo>
                  <a:cubicBezTo>
                    <a:pt x="54" y="64"/>
                    <a:pt x="55" y="60"/>
                    <a:pt x="57" y="57"/>
                  </a:cubicBezTo>
                  <a:cubicBezTo>
                    <a:pt x="57" y="56"/>
                    <a:pt x="58" y="55"/>
                    <a:pt x="59" y="55"/>
                  </a:cubicBezTo>
                  <a:close/>
                  <a:moveTo>
                    <a:pt x="96" y="89"/>
                  </a:moveTo>
                  <a:cubicBezTo>
                    <a:pt x="98" y="89"/>
                    <a:pt x="99" y="90"/>
                    <a:pt x="101" y="91"/>
                  </a:cubicBezTo>
                  <a:cubicBezTo>
                    <a:pt x="120" y="110"/>
                    <a:pt x="120" y="110"/>
                    <a:pt x="120" y="110"/>
                  </a:cubicBezTo>
                  <a:cubicBezTo>
                    <a:pt x="122" y="113"/>
                    <a:pt x="122" y="117"/>
                    <a:pt x="120" y="119"/>
                  </a:cubicBezTo>
                  <a:cubicBezTo>
                    <a:pt x="119" y="120"/>
                    <a:pt x="117" y="121"/>
                    <a:pt x="116" y="121"/>
                  </a:cubicBezTo>
                  <a:cubicBezTo>
                    <a:pt x="114" y="121"/>
                    <a:pt x="112" y="120"/>
                    <a:pt x="111" y="119"/>
                  </a:cubicBezTo>
                  <a:cubicBezTo>
                    <a:pt x="92" y="100"/>
                    <a:pt x="92" y="100"/>
                    <a:pt x="92" y="100"/>
                  </a:cubicBezTo>
                  <a:cubicBezTo>
                    <a:pt x="90" y="98"/>
                    <a:pt x="90" y="94"/>
                    <a:pt x="92" y="91"/>
                  </a:cubicBezTo>
                  <a:cubicBezTo>
                    <a:pt x="93" y="90"/>
                    <a:pt x="95" y="89"/>
                    <a:pt x="96" y="8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p:nvSpPr>
          <p:spPr bwMode="auto">
            <a:xfrm>
              <a:off x="784" y="744"/>
              <a:ext cx="473" cy="474"/>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p:nvSpPr>
          <p:spPr bwMode="auto">
            <a:xfrm>
              <a:off x="850" y="865"/>
              <a:ext cx="268" cy="270"/>
            </a:xfrm>
            <a:custGeom>
              <a:avLst/>
              <a:gdLst>
                <a:gd name="T0" fmla="*/ 86 w 113"/>
                <a:gd name="T1" fmla="*/ 3 h 114"/>
                <a:gd name="T2" fmla="*/ 84 w 113"/>
                <a:gd name="T3" fmla="*/ 1 h 114"/>
                <a:gd name="T4" fmla="*/ 81 w 113"/>
                <a:gd name="T5" fmla="*/ 2 h 114"/>
                <a:gd name="T6" fmla="*/ 54 w 113"/>
                <a:gd name="T7" fmla="*/ 31 h 114"/>
                <a:gd name="T8" fmla="*/ 15 w 113"/>
                <a:gd name="T9" fmla="*/ 46 h 114"/>
                <a:gd name="T10" fmla="*/ 3 w 113"/>
                <a:gd name="T11" fmla="*/ 58 h 114"/>
                <a:gd name="T12" fmla="*/ 2 w 113"/>
                <a:gd name="T13" fmla="*/ 74 h 114"/>
                <a:gd name="T14" fmla="*/ 22 w 113"/>
                <a:gd name="T15" fmla="*/ 88 h 114"/>
                <a:gd name="T16" fmla="*/ 30 w 113"/>
                <a:gd name="T17" fmla="*/ 86 h 114"/>
                <a:gd name="T18" fmla="*/ 33 w 113"/>
                <a:gd name="T19" fmla="*/ 85 h 114"/>
                <a:gd name="T20" fmla="*/ 57 w 113"/>
                <a:gd name="T21" fmla="*/ 113 h 114"/>
                <a:gd name="T22" fmla="*/ 59 w 113"/>
                <a:gd name="T23" fmla="*/ 114 h 114"/>
                <a:gd name="T24" fmla="*/ 60 w 113"/>
                <a:gd name="T25" fmla="*/ 114 h 114"/>
                <a:gd name="T26" fmla="*/ 77 w 113"/>
                <a:gd name="T27" fmla="*/ 108 h 114"/>
                <a:gd name="T28" fmla="*/ 79 w 113"/>
                <a:gd name="T29" fmla="*/ 105 h 114"/>
                <a:gd name="T30" fmla="*/ 78 w 113"/>
                <a:gd name="T31" fmla="*/ 103 h 114"/>
                <a:gd name="T32" fmla="*/ 57 w 113"/>
                <a:gd name="T33" fmla="*/ 76 h 114"/>
                <a:gd name="T34" fmla="*/ 69 w 113"/>
                <a:gd name="T35" fmla="*/ 71 h 114"/>
                <a:gd name="T36" fmla="*/ 109 w 113"/>
                <a:gd name="T37" fmla="*/ 75 h 114"/>
                <a:gd name="T38" fmla="*/ 112 w 113"/>
                <a:gd name="T39" fmla="*/ 74 h 114"/>
                <a:gd name="T40" fmla="*/ 112 w 113"/>
                <a:gd name="T41" fmla="*/ 71 h 114"/>
                <a:gd name="T42" fmla="*/ 86 w 113"/>
                <a:gd name="T43" fmla="*/ 3 h 114"/>
                <a:gd name="T44" fmla="*/ 69 w 113"/>
                <a:gd name="T45" fmla="*/ 65 h 114"/>
                <a:gd name="T46" fmla="*/ 68 w 113"/>
                <a:gd name="T47" fmla="*/ 65 h 114"/>
                <a:gd name="T48" fmla="*/ 51 w 113"/>
                <a:gd name="T49" fmla="*/ 72 h 114"/>
                <a:gd name="T50" fmla="*/ 49 w 113"/>
                <a:gd name="T51" fmla="*/ 74 h 114"/>
                <a:gd name="T52" fmla="*/ 49 w 113"/>
                <a:gd name="T53" fmla="*/ 77 h 114"/>
                <a:gd name="T54" fmla="*/ 71 w 113"/>
                <a:gd name="T55" fmla="*/ 103 h 114"/>
                <a:gd name="T56" fmla="*/ 60 w 113"/>
                <a:gd name="T57" fmla="*/ 108 h 114"/>
                <a:gd name="T58" fmla="*/ 37 w 113"/>
                <a:gd name="T59" fmla="*/ 79 h 114"/>
                <a:gd name="T60" fmla="*/ 34 w 113"/>
                <a:gd name="T61" fmla="*/ 78 h 114"/>
                <a:gd name="T62" fmla="*/ 33 w 113"/>
                <a:gd name="T63" fmla="*/ 78 h 114"/>
                <a:gd name="T64" fmla="*/ 28 w 113"/>
                <a:gd name="T65" fmla="*/ 81 h 114"/>
                <a:gd name="T66" fmla="*/ 22 w 113"/>
                <a:gd name="T67" fmla="*/ 82 h 114"/>
                <a:gd name="T68" fmla="*/ 8 w 113"/>
                <a:gd name="T69" fmla="*/ 72 h 114"/>
                <a:gd name="T70" fmla="*/ 8 w 113"/>
                <a:gd name="T71" fmla="*/ 60 h 114"/>
                <a:gd name="T72" fmla="*/ 17 w 113"/>
                <a:gd name="T73" fmla="*/ 52 h 114"/>
                <a:gd name="T74" fmla="*/ 57 w 113"/>
                <a:gd name="T75" fmla="*/ 37 h 114"/>
                <a:gd name="T76" fmla="*/ 58 w 113"/>
                <a:gd name="T77" fmla="*/ 36 h 114"/>
                <a:gd name="T78" fmla="*/ 82 w 113"/>
                <a:gd name="T79" fmla="*/ 9 h 114"/>
                <a:gd name="T80" fmla="*/ 105 w 113"/>
                <a:gd name="T81" fmla="*/ 69 h 114"/>
                <a:gd name="T82" fmla="*/ 69 w 113"/>
                <a:gd name="T83"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 h="114">
                  <a:moveTo>
                    <a:pt x="86" y="3"/>
                  </a:moveTo>
                  <a:cubicBezTo>
                    <a:pt x="86" y="2"/>
                    <a:pt x="85" y="1"/>
                    <a:pt x="84" y="1"/>
                  </a:cubicBezTo>
                  <a:cubicBezTo>
                    <a:pt x="83" y="0"/>
                    <a:pt x="82" y="1"/>
                    <a:pt x="81" y="2"/>
                  </a:cubicBezTo>
                  <a:cubicBezTo>
                    <a:pt x="54" y="31"/>
                    <a:pt x="54" y="31"/>
                    <a:pt x="54" y="31"/>
                  </a:cubicBezTo>
                  <a:cubicBezTo>
                    <a:pt x="15" y="46"/>
                    <a:pt x="15" y="46"/>
                    <a:pt x="15" y="46"/>
                  </a:cubicBezTo>
                  <a:cubicBezTo>
                    <a:pt x="9" y="48"/>
                    <a:pt x="5" y="52"/>
                    <a:pt x="3" y="58"/>
                  </a:cubicBezTo>
                  <a:cubicBezTo>
                    <a:pt x="0" y="63"/>
                    <a:pt x="0" y="69"/>
                    <a:pt x="2" y="74"/>
                  </a:cubicBezTo>
                  <a:cubicBezTo>
                    <a:pt x="5" y="82"/>
                    <a:pt x="13" y="88"/>
                    <a:pt x="22" y="88"/>
                  </a:cubicBezTo>
                  <a:cubicBezTo>
                    <a:pt x="25" y="88"/>
                    <a:pt x="27" y="87"/>
                    <a:pt x="30" y="86"/>
                  </a:cubicBezTo>
                  <a:cubicBezTo>
                    <a:pt x="33" y="85"/>
                    <a:pt x="33" y="85"/>
                    <a:pt x="33" y="85"/>
                  </a:cubicBezTo>
                  <a:cubicBezTo>
                    <a:pt x="57" y="113"/>
                    <a:pt x="57" y="113"/>
                    <a:pt x="57" y="113"/>
                  </a:cubicBezTo>
                  <a:cubicBezTo>
                    <a:pt x="57" y="114"/>
                    <a:pt x="58" y="114"/>
                    <a:pt x="59" y="114"/>
                  </a:cubicBezTo>
                  <a:cubicBezTo>
                    <a:pt x="59" y="114"/>
                    <a:pt x="60" y="114"/>
                    <a:pt x="60" y="114"/>
                  </a:cubicBezTo>
                  <a:cubicBezTo>
                    <a:pt x="77" y="108"/>
                    <a:pt x="77" y="108"/>
                    <a:pt x="77" y="108"/>
                  </a:cubicBezTo>
                  <a:cubicBezTo>
                    <a:pt x="78" y="107"/>
                    <a:pt x="79" y="106"/>
                    <a:pt x="79" y="105"/>
                  </a:cubicBezTo>
                  <a:cubicBezTo>
                    <a:pt x="79" y="105"/>
                    <a:pt x="79" y="104"/>
                    <a:pt x="78" y="103"/>
                  </a:cubicBezTo>
                  <a:cubicBezTo>
                    <a:pt x="57" y="76"/>
                    <a:pt x="57" y="76"/>
                    <a:pt x="57" y="76"/>
                  </a:cubicBezTo>
                  <a:cubicBezTo>
                    <a:pt x="69" y="71"/>
                    <a:pt x="69" y="71"/>
                    <a:pt x="69" y="71"/>
                  </a:cubicBezTo>
                  <a:cubicBezTo>
                    <a:pt x="109" y="75"/>
                    <a:pt x="109" y="75"/>
                    <a:pt x="109" y="75"/>
                  </a:cubicBezTo>
                  <a:cubicBezTo>
                    <a:pt x="110" y="75"/>
                    <a:pt x="111" y="75"/>
                    <a:pt x="112" y="74"/>
                  </a:cubicBezTo>
                  <a:cubicBezTo>
                    <a:pt x="113" y="73"/>
                    <a:pt x="113" y="72"/>
                    <a:pt x="112" y="71"/>
                  </a:cubicBezTo>
                  <a:lnTo>
                    <a:pt x="86" y="3"/>
                  </a:lnTo>
                  <a:close/>
                  <a:moveTo>
                    <a:pt x="69" y="65"/>
                  </a:moveTo>
                  <a:cubicBezTo>
                    <a:pt x="69" y="65"/>
                    <a:pt x="68" y="65"/>
                    <a:pt x="68" y="65"/>
                  </a:cubicBezTo>
                  <a:cubicBezTo>
                    <a:pt x="51" y="72"/>
                    <a:pt x="51" y="72"/>
                    <a:pt x="51" y="72"/>
                  </a:cubicBezTo>
                  <a:cubicBezTo>
                    <a:pt x="50" y="72"/>
                    <a:pt x="49" y="73"/>
                    <a:pt x="49" y="74"/>
                  </a:cubicBezTo>
                  <a:cubicBezTo>
                    <a:pt x="48" y="75"/>
                    <a:pt x="49" y="76"/>
                    <a:pt x="49" y="77"/>
                  </a:cubicBezTo>
                  <a:cubicBezTo>
                    <a:pt x="71" y="103"/>
                    <a:pt x="71" y="103"/>
                    <a:pt x="71" y="103"/>
                  </a:cubicBezTo>
                  <a:cubicBezTo>
                    <a:pt x="60" y="108"/>
                    <a:pt x="60" y="108"/>
                    <a:pt x="60" y="108"/>
                  </a:cubicBezTo>
                  <a:cubicBezTo>
                    <a:pt x="37" y="79"/>
                    <a:pt x="37" y="79"/>
                    <a:pt x="37" y="79"/>
                  </a:cubicBezTo>
                  <a:cubicBezTo>
                    <a:pt x="36" y="79"/>
                    <a:pt x="35" y="78"/>
                    <a:pt x="34" y="78"/>
                  </a:cubicBezTo>
                  <a:cubicBezTo>
                    <a:pt x="34" y="78"/>
                    <a:pt x="34" y="78"/>
                    <a:pt x="33" y="78"/>
                  </a:cubicBezTo>
                  <a:cubicBezTo>
                    <a:pt x="28" y="81"/>
                    <a:pt x="28" y="81"/>
                    <a:pt x="28" y="81"/>
                  </a:cubicBezTo>
                  <a:cubicBezTo>
                    <a:pt x="26" y="81"/>
                    <a:pt x="24" y="82"/>
                    <a:pt x="22" y="82"/>
                  </a:cubicBezTo>
                  <a:cubicBezTo>
                    <a:pt x="16" y="82"/>
                    <a:pt x="10" y="78"/>
                    <a:pt x="8" y="72"/>
                  </a:cubicBezTo>
                  <a:cubicBezTo>
                    <a:pt x="6" y="68"/>
                    <a:pt x="7" y="64"/>
                    <a:pt x="8" y="60"/>
                  </a:cubicBezTo>
                  <a:cubicBezTo>
                    <a:pt x="10" y="56"/>
                    <a:pt x="13" y="53"/>
                    <a:pt x="17" y="52"/>
                  </a:cubicBezTo>
                  <a:cubicBezTo>
                    <a:pt x="57" y="37"/>
                    <a:pt x="57" y="37"/>
                    <a:pt x="57" y="37"/>
                  </a:cubicBezTo>
                  <a:cubicBezTo>
                    <a:pt x="57" y="37"/>
                    <a:pt x="58" y="36"/>
                    <a:pt x="58" y="36"/>
                  </a:cubicBezTo>
                  <a:cubicBezTo>
                    <a:pt x="82" y="9"/>
                    <a:pt x="82" y="9"/>
                    <a:pt x="82" y="9"/>
                  </a:cubicBezTo>
                  <a:cubicBezTo>
                    <a:pt x="105" y="69"/>
                    <a:pt x="105" y="69"/>
                    <a:pt x="105" y="69"/>
                  </a:cubicBezTo>
                  <a:lnTo>
                    <a:pt x="69" y="65"/>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907" y="998"/>
              <a:ext cx="45" cy="26"/>
            </a:xfrm>
            <a:custGeom>
              <a:avLst/>
              <a:gdLst>
                <a:gd name="T0" fmla="*/ 14 w 19"/>
                <a:gd name="T1" fmla="*/ 1 h 11"/>
                <a:gd name="T2" fmla="*/ 3 w 19"/>
                <a:gd name="T3" fmla="*/ 5 h 11"/>
                <a:gd name="T4" fmla="*/ 1 w 19"/>
                <a:gd name="T5" fmla="*/ 9 h 11"/>
                <a:gd name="T6" fmla="*/ 4 w 19"/>
                <a:gd name="T7" fmla="*/ 11 h 11"/>
                <a:gd name="T8" fmla="*/ 5 w 19"/>
                <a:gd name="T9" fmla="*/ 11 h 11"/>
                <a:gd name="T10" fmla="*/ 16 w 19"/>
                <a:gd name="T11" fmla="*/ 7 h 11"/>
                <a:gd name="T12" fmla="*/ 18 w 19"/>
                <a:gd name="T13" fmla="*/ 3 h 11"/>
                <a:gd name="T14" fmla="*/ 14 w 1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1">
                  <a:moveTo>
                    <a:pt x="14" y="1"/>
                  </a:moveTo>
                  <a:cubicBezTo>
                    <a:pt x="3" y="5"/>
                    <a:pt x="3" y="5"/>
                    <a:pt x="3" y="5"/>
                  </a:cubicBezTo>
                  <a:cubicBezTo>
                    <a:pt x="1" y="6"/>
                    <a:pt x="0" y="8"/>
                    <a:pt x="1" y="9"/>
                  </a:cubicBezTo>
                  <a:cubicBezTo>
                    <a:pt x="1" y="10"/>
                    <a:pt x="3" y="11"/>
                    <a:pt x="4" y="11"/>
                  </a:cubicBezTo>
                  <a:cubicBezTo>
                    <a:pt x="4" y="11"/>
                    <a:pt x="5" y="11"/>
                    <a:pt x="5" y="11"/>
                  </a:cubicBezTo>
                  <a:cubicBezTo>
                    <a:pt x="16" y="7"/>
                    <a:pt x="16" y="7"/>
                    <a:pt x="16" y="7"/>
                  </a:cubicBezTo>
                  <a:cubicBezTo>
                    <a:pt x="18" y="6"/>
                    <a:pt x="19" y="4"/>
                    <a:pt x="18" y="3"/>
                  </a:cubicBezTo>
                  <a:cubicBezTo>
                    <a:pt x="18" y="1"/>
                    <a:pt x="16" y="0"/>
                    <a:pt x="14"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1111" y="915"/>
              <a:ext cx="56" cy="31"/>
            </a:xfrm>
            <a:custGeom>
              <a:avLst/>
              <a:gdLst>
                <a:gd name="T0" fmla="*/ 24 w 24"/>
                <a:gd name="T1" fmla="*/ 3 h 13"/>
                <a:gd name="T2" fmla="*/ 20 w 24"/>
                <a:gd name="T3" fmla="*/ 1 h 13"/>
                <a:gd name="T4" fmla="*/ 3 w 24"/>
                <a:gd name="T5" fmla="*/ 8 h 13"/>
                <a:gd name="T6" fmla="*/ 1 w 24"/>
                <a:gd name="T7" fmla="*/ 12 h 13"/>
                <a:gd name="T8" fmla="*/ 4 w 24"/>
                <a:gd name="T9" fmla="*/ 13 h 13"/>
                <a:gd name="T10" fmla="*/ 5 w 24"/>
                <a:gd name="T11" fmla="*/ 13 h 13"/>
                <a:gd name="T12" fmla="*/ 22 w 24"/>
                <a:gd name="T13" fmla="*/ 7 h 13"/>
                <a:gd name="T14" fmla="*/ 24 w 24"/>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3">
                  <a:moveTo>
                    <a:pt x="24" y="3"/>
                  </a:moveTo>
                  <a:cubicBezTo>
                    <a:pt x="23" y="1"/>
                    <a:pt x="21" y="0"/>
                    <a:pt x="20" y="1"/>
                  </a:cubicBezTo>
                  <a:cubicBezTo>
                    <a:pt x="3" y="8"/>
                    <a:pt x="3" y="8"/>
                    <a:pt x="3" y="8"/>
                  </a:cubicBezTo>
                  <a:cubicBezTo>
                    <a:pt x="1" y="8"/>
                    <a:pt x="0" y="10"/>
                    <a:pt x="1" y="12"/>
                  </a:cubicBezTo>
                  <a:cubicBezTo>
                    <a:pt x="1" y="13"/>
                    <a:pt x="2" y="13"/>
                    <a:pt x="4" y="13"/>
                  </a:cubicBezTo>
                  <a:cubicBezTo>
                    <a:pt x="4" y="13"/>
                    <a:pt x="4" y="13"/>
                    <a:pt x="5" y="13"/>
                  </a:cubicBezTo>
                  <a:cubicBezTo>
                    <a:pt x="22" y="7"/>
                    <a:pt x="22" y="7"/>
                    <a:pt x="22" y="7"/>
                  </a:cubicBezTo>
                  <a:cubicBezTo>
                    <a:pt x="24" y="6"/>
                    <a:pt x="24" y="4"/>
                    <a:pt x="24" y="3"/>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1085" y="827"/>
              <a:ext cx="33" cy="52"/>
            </a:xfrm>
            <a:custGeom>
              <a:avLst/>
              <a:gdLst>
                <a:gd name="T0" fmla="*/ 3 w 14"/>
                <a:gd name="T1" fmla="*/ 22 h 22"/>
                <a:gd name="T2" fmla="*/ 4 w 14"/>
                <a:gd name="T3" fmla="*/ 22 h 22"/>
                <a:gd name="T4" fmla="*/ 7 w 14"/>
                <a:gd name="T5" fmla="*/ 20 h 22"/>
                <a:gd name="T6" fmla="*/ 14 w 14"/>
                <a:gd name="T7" fmla="*/ 4 h 22"/>
                <a:gd name="T8" fmla="*/ 12 w 14"/>
                <a:gd name="T9" fmla="*/ 0 h 22"/>
                <a:gd name="T10" fmla="*/ 8 w 14"/>
                <a:gd name="T11" fmla="*/ 2 h 22"/>
                <a:gd name="T12" fmla="*/ 1 w 14"/>
                <a:gd name="T13" fmla="*/ 18 h 22"/>
                <a:gd name="T14" fmla="*/ 3 w 1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3" y="22"/>
                  </a:moveTo>
                  <a:cubicBezTo>
                    <a:pt x="3" y="22"/>
                    <a:pt x="3" y="22"/>
                    <a:pt x="4" y="22"/>
                  </a:cubicBezTo>
                  <a:cubicBezTo>
                    <a:pt x="5" y="22"/>
                    <a:pt x="6" y="21"/>
                    <a:pt x="7" y="20"/>
                  </a:cubicBezTo>
                  <a:cubicBezTo>
                    <a:pt x="14" y="4"/>
                    <a:pt x="14" y="4"/>
                    <a:pt x="14" y="4"/>
                  </a:cubicBezTo>
                  <a:cubicBezTo>
                    <a:pt x="14" y="3"/>
                    <a:pt x="14" y="1"/>
                    <a:pt x="12" y="0"/>
                  </a:cubicBezTo>
                  <a:cubicBezTo>
                    <a:pt x="11" y="0"/>
                    <a:pt x="9" y="0"/>
                    <a:pt x="8" y="2"/>
                  </a:cubicBezTo>
                  <a:cubicBezTo>
                    <a:pt x="1" y="18"/>
                    <a:pt x="1" y="18"/>
                    <a:pt x="1" y="18"/>
                  </a:cubicBezTo>
                  <a:cubicBezTo>
                    <a:pt x="0" y="19"/>
                    <a:pt x="1" y="21"/>
                    <a:pt x="3" y="2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1137" y="1000"/>
              <a:ext cx="54" cy="31"/>
            </a:xfrm>
            <a:custGeom>
              <a:avLst/>
              <a:gdLst>
                <a:gd name="T0" fmla="*/ 21 w 23"/>
                <a:gd name="T1" fmla="*/ 7 h 13"/>
                <a:gd name="T2" fmla="*/ 5 w 23"/>
                <a:gd name="T3" fmla="*/ 0 h 13"/>
                <a:gd name="T4" fmla="*/ 1 w 23"/>
                <a:gd name="T5" fmla="*/ 2 h 13"/>
                <a:gd name="T6" fmla="*/ 2 w 23"/>
                <a:gd name="T7" fmla="*/ 6 h 13"/>
                <a:gd name="T8" fmla="*/ 18 w 23"/>
                <a:gd name="T9" fmla="*/ 13 h 13"/>
                <a:gd name="T10" fmla="*/ 19 w 23"/>
                <a:gd name="T11" fmla="*/ 13 h 13"/>
                <a:gd name="T12" fmla="*/ 22 w 23"/>
                <a:gd name="T13" fmla="*/ 11 h 13"/>
                <a:gd name="T14" fmla="*/ 21 w 23"/>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3">
                  <a:moveTo>
                    <a:pt x="21" y="7"/>
                  </a:moveTo>
                  <a:cubicBezTo>
                    <a:pt x="5" y="0"/>
                    <a:pt x="5" y="0"/>
                    <a:pt x="5" y="0"/>
                  </a:cubicBezTo>
                  <a:cubicBezTo>
                    <a:pt x="3" y="0"/>
                    <a:pt x="1" y="0"/>
                    <a:pt x="1" y="2"/>
                  </a:cubicBezTo>
                  <a:cubicBezTo>
                    <a:pt x="0" y="3"/>
                    <a:pt x="1" y="5"/>
                    <a:pt x="2" y="6"/>
                  </a:cubicBezTo>
                  <a:cubicBezTo>
                    <a:pt x="18" y="13"/>
                    <a:pt x="18" y="13"/>
                    <a:pt x="18" y="13"/>
                  </a:cubicBezTo>
                  <a:cubicBezTo>
                    <a:pt x="19" y="13"/>
                    <a:pt x="19" y="13"/>
                    <a:pt x="19" y="13"/>
                  </a:cubicBezTo>
                  <a:cubicBezTo>
                    <a:pt x="21" y="13"/>
                    <a:pt x="22" y="12"/>
                    <a:pt x="22" y="11"/>
                  </a:cubicBezTo>
                  <a:cubicBezTo>
                    <a:pt x="23" y="10"/>
                    <a:pt x="22" y="8"/>
                    <a:pt x="21" y="7"/>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6137" y="1017"/>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6"/>
                    <a:pt x="45"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6345" y="1248"/>
              <a:ext cx="52" cy="105"/>
            </a:xfrm>
            <a:custGeom>
              <a:avLst/>
              <a:gdLst>
                <a:gd name="T0" fmla="*/ 12 w 22"/>
                <a:gd name="T1" fmla="*/ 0 h 44"/>
                <a:gd name="T2" fmla="*/ 9 w 22"/>
                <a:gd name="T3" fmla="*/ 3 h 44"/>
                <a:gd name="T4" fmla="*/ 9 w 22"/>
                <a:gd name="T5" fmla="*/ 5 h 44"/>
                <a:gd name="T6" fmla="*/ 7 w 22"/>
                <a:gd name="T7" fmla="*/ 5 h 44"/>
                <a:gd name="T8" fmla="*/ 1 w 22"/>
                <a:gd name="T9" fmla="*/ 15 h 44"/>
                <a:gd name="T10" fmla="*/ 10 w 22"/>
                <a:gd name="T11" fmla="*/ 24 h 44"/>
                <a:gd name="T12" fmla="*/ 11 w 22"/>
                <a:gd name="T13" fmla="*/ 21 h 44"/>
                <a:gd name="T14" fmla="*/ 10 w 22"/>
                <a:gd name="T15" fmla="*/ 24 h 44"/>
                <a:gd name="T16" fmla="*/ 12 w 22"/>
                <a:gd name="T17" fmla="*/ 24 h 44"/>
                <a:gd name="T18" fmla="*/ 16 w 22"/>
                <a:gd name="T19" fmla="*/ 26 h 44"/>
                <a:gd name="T20" fmla="*/ 17 w 22"/>
                <a:gd name="T21" fmla="*/ 29 h 44"/>
                <a:gd name="T22" fmla="*/ 16 w 22"/>
                <a:gd name="T23" fmla="*/ 32 h 44"/>
                <a:gd name="T24" fmla="*/ 11 w 22"/>
                <a:gd name="T25" fmla="*/ 34 h 44"/>
                <a:gd name="T26" fmla="*/ 6 w 22"/>
                <a:gd name="T27" fmla="*/ 34 h 44"/>
                <a:gd name="T28" fmla="*/ 4 w 22"/>
                <a:gd name="T29" fmla="*/ 33 h 44"/>
                <a:gd name="T30" fmla="*/ 1 w 22"/>
                <a:gd name="T31" fmla="*/ 35 h 44"/>
                <a:gd name="T32" fmla="*/ 3 w 22"/>
                <a:gd name="T33" fmla="*/ 38 h 44"/>
                <a:gd name="T34" fmla="*/ 5 w 22"/>
                <a:gd name="T35" fmla="*/ 38 h 44"/>
                <a:gd name="T36" fmla="*/ 9 w 22"/>
                <a:gd name="T37" fmla="*/ 39 h 44"/>
                <a:gd name="T38" fmla="*/ 9 w 22"/>
                <a:gd name="T39" fmla="*/ 41 h 44"/>
                <a:gd name="T40" fmla="*/ 11 w 22"/>
                <a:gd name="T41" fmla="*/ 44 h 44"/>
                <a:gd name="T42" fmla="*/ 14 w 22"/>
                <a:gd name="T43" fmla="*/ 41 h 44"/>
                <a:gd name="T44" fmla="*/ 14 w 22"/>
                <a:gd name="T45" fmla="*/ 39 h 44"/>
                <a:gd name="T46" fmla="*/ 19 w 22"/>
                <a:gd name="T47" fmla="*/ 36 h 44"/>
                <a:gd name="T48" fmla="*/ 22 w 22"/>
                <a:gd name="T49" fmla="*/ 29 h 44"/>
                <a:gd name="T50" fmla="*/ 19 w 22"/>
                <a:gd name="T51" fmla="*/ 23 h 44"/>
                <a:gd name="T52" fmla="*/ 13 w 22"/>
                <a:gd name="T53" fmla="*/ 20 h 44"/>
                <a:gd name="T54" fmla="*/ 12 w 22"/>
                <a:gd name="T55" fmla="*/ 19 h 44"/>
                <a:gd name="T56" fmla="*/ 6 w 22"/>
                <a:gd name="T57" fmla="*/ 14 h 44"/>
                <a:gd name="T58" fmla="*/ 9 w 22"/>
                <a:gd name="T59" fmla="*/ 10 h 44"/>
                <a:gd name="T60" fmla="*/ 17 w 22"/>
                <a:gd name="T61" fmla="*/ 11 h 44"/>
                <a:gd name="T62" fmla="*/ 20 w 22"/>
                <a:gd name="T63" fmla="*/ 9 h 44"/>
                <a:gd name="T64" fmla="*/ 19 w 22"/>
                <a:gd name="T65" fmla="*/ 6 h 44"/>
                <a:gd name="T66" fmla="*/ 14 w 22"/>
                <a:gd name="T67" fmla="*/ 5 h 44"/>
                <a:gd name="T68" fmla="*/ 14 w 22"/>
                <a:gd name="T69" fmla="*/ 3 h 44"/>
                <a:gd name="T70" fmla="*/ 12 w 22"/>
                <a:gd name="T7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44">
                  <a:moveTo>
                    <a:pt x="12" y="0"/>
                  </a:moveTo>
                  <a:cubicBezTo>
                    <a:pt x="10" y="0"/>
                    <a:pt x="9" y="1"/>
                    <a:pt x="9" y="3"/>
                  </a:cubicBezTo>
                  <a:cubicBezTo>
                    <a:pt x="9" y="5"/>
                    <a:pt x="9" y="5"/>
                    <a:pt x="9" y="5"/>
                  </a:cubicBezTo>
                  <a:cubicBezTo>
                    <a:pt x="9" y="5"/>
                    <a:pt x="8" y="5"/>
                    <a:pt x="7" y="5"/>
                  </a:cubicBezTo>
                  <a:cubicBezTo>
                    <a:pt x="3" y="7"/>
                    <a:pt x="0" y="11"/>
                    <a:pt x="1" y="15"/>
                  </a:cubicBezTo>
                  <a:cubicBezTo>
                    <a:pt x="2" y="20"/>
                    <a:pt x="7" y="23"/>
                    <a:pt x="10" y="24"/>
                  </a:cubicBezTo>
                  <a:cubicBezTo>
                    <a:pt x="11" y="21"/>
                    <a:pt x="11" y="21"/>
                    <a:pt x="11" y="21"/>
                  </a:cubicBezTo>
                  <a:cubicBezTo>
                    <a:pt x="10" y="24"/>
                    <a:pt x="10" y="24"/>
                    <a:pt x="10" y="24"/>
                  </a:cubicBezTo>
                  <a:cubicBezTo>
                    <a:pt x="12" y="24"/>
                    <a:pt x="12" y="24"/>
                    <a:pt x="12" y="24"/>
                  </a:cubicBezTo>
                  <a:cubicBezTo>
                    <a:pt x="13" y="24"/>
                    <a:pt x="15" y="25"/>
                    <a:pt x="16" y="26"/>
                  </a:cubicBezTo>
                  <a:cubicBezTo>
                    <a:pt x="17" y="27"/>
                    <a:pt x="17" y="28"/>
                    <a:pt x="17" y="29"/>
                  </a:cubicBezTo>
                  <a:cubicBezTo>
                    <a:pt x="17" y="30"/>
                    <a:pt x="17" y="32"/>
                    <a:pt x="16" y="32"/>
                  </a:cubicBezTo>
                  <a:cubicBezTo>
                    <a:pt x="15" y="33"/>
                    <a:pt x="13" y="34"/>
                    <a:pt x="11" y="34"/>
                  </a:cubicBezTo>
                  <a:cubicBezTo>
                    <a:pt x="10" y="34"/>
                    <a:pt x="8" y="34"/>
                    <a:pt x="6" y="34"/>
                  </a:cubicBezTo>
                  <a:cubicBezTo>
                    <a:pt x="5" y="33"/>
                    <a:pt x="5" y="33"/>
                    <a:pt x="4" y="33"/>
                  </a:cubicBezTo>
                  <a:cubicBezTo>
                    <a:pt x="3" y="33"/>
                    <a:pt x="2" y="34"/>
                    <a:pt x="1" y="35"/>
                  </a:cubicBezTo>
                  <a:cubicBezTo>
                    <a:pt x="1" y="36"/>
                    <a:pt x="2" y="37"/>
                    <a:pt x="3" y="38"/>
                  </a:cubicBezTo>
                  <a:cubicBezTo>
                    <a:pt x="3" y="38"/>
                    <a:pt x="4" y="38"/>
                    <a:pt x="5" y="38"/>
                  </a:cubicBezTo>
                  <a:cubicBezTo>
                    <a:pt x="6" y="39"/>
                    <a:pt x="8" y="39"/>
                    <a:pt x="9" y="39"/>
                  </a:cubicBezTo>
                  <a:cubicBezTo>
                    <a:pt x="9" y="41"/>
                    <a:pt x="9" y="41"/>
                    <a:pt x="9" y="41"/>
                  </a:cubicBezTo>
                  <a:cubicBezTo>
                    <a:pt x="9" y="43"/>
                    <a:pt x="10" y="44"/>
                    <a:pt x="11" y="44"/>
                  </a:cubicBezTo>
                  <a:cubicBezTo>
                    <a:pt x="13" y="44"/>
                    <a:pt x="14" y="43"/>
                    <a:pt x="14" y="41"/>
                  </a:cubicBezTo>
                  <a:cubicBezTo>
                    <a:pt x="14" y="39"/>
                    <a:pt x="14" y="39"/>
                    <a:pt x="14" y="39"/>
                  </a:cubicBezTo>
                  <a:cubicBezTo>
                    <a:pt x="16" y="38"/>
                    <a:pt x="18" y="37"/>
                    <a:pt x="19" y="36"/>
                  </a:cubicBezTo>
                  <a:cubicBezTo>
                    <a:pt x="21" y="34"/>
                    <a:pt x="22" y="32"/>
                    <a:pt x="22" y="29"/>
                  </a:cubicBezTo>
                  <a:cubicBezTo>
                    <a:pt x="22" y="27"/>
                    <a:pt x="21" y="24"/>
                    <a:pt x="19" y="23"/>
                  </a:cubicBezTo>
                  <a:cubicBezTo>
                    <a:pt x="18" y="21"/>
                    <a:pt x="15" y="20"/>
                    <a:pt x="13" y="20"/>
                  </a:cubicBezTo>
                  <a:cubicBezTo>
                    <a:pt x="12" y="19"/>
                    <a:pt x="12" y="19"/>
                    <a:pt x="12" y="19"/>
                  </a:cubicBezTo>
                  <a:cubicBezTo>
                    <a:pt x="9" y="18"/>
                    <a:pt x="6" y="17"/>
                    <a:pt x="6" y="14"/>
                  </a:cubicBezTo>
                  <a:cubicBezTo>
                    <a:pt x="6" y="13"/>
                    <a:pt x="7" y="11"/>
                    <a:pt x="9" y="10"/>
                  </a:cubicBezTo>
                  <a:cubicBezTo>
                    <a:pt x="11" y="9"/>
                    <a:pt x="14" y="10"/>
                    <a:pt x="17" y="11"/>
                  </a:cubicBezTo>
                  <a:cubicBezTo>
                    <a:pt x="18" y="11"/>
                    <a:pt x="20" y="11"/>
                    <a:pt x="20" y="9"/>
                  </a:cubicBezTo>
                  <a:cubicBezTo>
                    <a:pt x="21" y="8"/>
                    <a:pt x="20" y="7"/>
                    <a:pt x="19" y="6"/>
                  </a:cubicBezTo>
                  <a:cubicBezTo>
                    <a:pt x="17" y="6"/>
                    <a:pt x="16" y="5"/>
                    <a:pt x="14" y="5"/>
                  </a:cubicBezTo>
                  <a:cubicBezTo>
                    <a:pt x="14" y="3"/>
                    <a:pt x="14" y="3"/>
                    <a:pt x="14" y="3"/>
                  </a:cubicBezTo>
                  <a:cubicBezTo>
                    <a:pt x="14" y="1"/>
                    <a:pt x="13" y="0"/>
                    <a:pt x="12"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6248" y="1114"/>
              <a:ext cx="253" cy="284"/>
            </a:xfrm>
            <a:custGeom>
              <a:avLst/>
              <a:gdLst>
                <a:gd name="T0" fmla="*/ 53 w 107"/>
                <a:gd name="T1" fmla="*/ 118 h 120"/>
                <a:gd name="T2" fmla="*/ 78 w 107"/>
                <a:gd name="T3" fmla="*/ 112 h 120"/>
                <a:gd name="T4" fmla="*/ 100 w 107"/>
                <a:gd name="T5" fmla="*/ 54 h 120"/>
                <a:gd name="T6" fmla="*/ 103 w 107"/>
                <a:gd name="T7" fmla="*/ 44 h 120"/>
                <a:gd name="T8" fmla="*/ 100 w 107"/>
                <a:gd name="T9" fmla="*/ 11 h 120"/>
                <a:gd name="T10" fmla="*/ 90 w 107"/>
                <a:gd name="T11" fmla="*/ 1 h 120"/>
                <a:gd name="T12" fmla="*/ 85 w 107"/>
                <a:gd name="T13" fmla="*/ 1 h 120"/>
                <a:gd name="T14" fmla="*/ 84 w 107"/>
                <a:gd name="T15" fmla="*/ 5 h 120"/>
                <a:gd name="T16" fmla="*/ 88 w 107"/>
                <a:gd name="T17" fmla="*/ 5 h 120"/>
                <a:gd name="T18" fmla="*/ 89 w 107"/>
                <a:gd name="T19" fmla="*/ 5 h 120"/>
                <a:gd name="T20" fmla="*/ 96 w 107"/>
                <a:gd name="T21" fmla="*/ 12 h 120"/>
                <a:gd name="T22" fmla="*/ 99 w 107"/>
                <a:gd name="T23" fmla="*/ 45 h 120"/>
                <a:gd name="T24" fmla="*/ 97 w 107"/>
                <a:gd name="T25" fmla="*/ 50 h 120"/>
                <a:gd name="T26" fmla="*/ 96 w 107"/>
                <a:gd name="T27" fmla="*/ 51 h 120"/>
                <a:gd name="T28" fmla="*/ 90 w 107"/>
                <a:gd name="T29" fmla="*/ 50 h 120"/>
                <a:gd name="T30" fmla="*/ 64 w 107"/>
                <a:gd name="T31" fmla="*/ 30 h 120"/>
                <a:gd name="T32" fmla="*/ 61 w 107"/>
                <a:gd name="T33" fmla="*/ 21 h 120"/>
                <a:gd name="T34" fmla="*/ 62 w 107"/>
                <a:gd name="T35" fmla="*/ 20 h 120"/>
                <a:gd name="T36" fmla="*/ 63 w 107"/>
                <a:gd name="T37" fmla="*/ 17 h 120"/>
                <a:gd name="T38" fmla="*/ 60 w 107"/>
                <a:gd name="T39" fmla="*/ 16 h 120"/>
                <a:gd name="T40" fmla="*/ 57 w 107"/>
                <a:gd name="T41" fmla="*/ 20 h 120"/>
                <a:gd name="T42" fmla="*/ 60 w 107"/>
                <a:gd name="T43" fmla="*/ 34 h 120"/>
                <a:gd name="T44" fmla="*/ 88 w 107"/>
                <a:gd name="T45" fmla="*/ 54 h 120"/>
                <a:gd name="T46" fmla="*/ 95 w 107"/>
                <a:gd name="T47" fmla="*/ 56 h 120"/>
                <a:gd name="T48" fmla="*/ 96 w 107"/>
                <a:gd name="T49" fmla="*/ 56 h 120"/>
                <a:gd name="T50" fmla="*/ 76 w 107"/>
                <a:gd name="T51" fmla="*/ 108 h 120"/>
                <a:gd name="T52" fmla="*/ 14 w 107"/>
                <a:gd name="T53" fmla="*/ 91 h 120"/>
                <a:gd name="T54" fmla="*/ 15 w 107"/>
                <a:gd name="T55" fmla="*/ 44 h 120"/>
                <a:gd name="T56" fmla="*/ 19 w 107"/>
                <a:gd name="T57" fmla="*/ 45 h 120"/>
                <a:gd name="T58" fmla="*/ 26 w 107"/>
                <a:gd name="T59" fmla="*/ 43 h 120"/>
                <a:gd name="T60" fmla="*/ 31 w 107"/>
                <a:gd name="T61" fmla="*/ 26 h 120"/>
                <a:gd name="T62" fmla="*/ 23 w 107"/>
                <a:gd name="T63" fmla="*/ 20 h 120"/>
                <a:gd name="T64" fmla="*/ 13 w 107"/>
                <a:gd name="T65" fmla="*/ 21 h 120"/>
                <a:gd name="T66" fmla="*/ 7 w 107"/>
                <a:gd name="T67" fmla="*/ 29 h 120"/>
                <a:gd name="T68" fmla="*/ 8 w 107"/>
                <a:gd name="T69" fmla="*/ 38 h 120"/>
                <a:gd name="T70" fmla="*/ 11 w 107"/>
                <a:gd name="T71" fmla="*/ 42 h 120"/>
                <a:gd name="T72" fmla="*/ 10 w 107"/>
                <a:gd name="T73" fmla="*/ 93 h 120"/>
                <a:gd name="T74" fmla="*/ 53 w 107"/>
                <a:gd name="T75" fmla="*/ 118 h 120"/>
                <a:gd name="T76" fmla="*/ 11 w 107"/>
                <a:gd name="T77" fmla="*/ 30 h 120"/>
                <a:gd name="T78" fmla="*/ 15 w 107"/>
                <a:gd name="T79" fmla="*/ 25 h 120"/>
                <a:gd name="T80" fmla="*/ 19 w 107"/>
                <a:gd name="T81" fmla="*/ 24 h 120"/>
                <a:gd name="T82" fmla="*/ 26 w 107"/>
                <a:gd name="T83" fmla="*/ 28 h 120"/>
                <a:gd name="T84" fmla="*/ 23 w 107"/>
                <a:gd name="T85" fmla="*/ 39 h 120"/>
                <a:gd name="T86" fmla="*/ 12 w 107"/>
                <a:gd name="T87" fmla="*/ 36 h 120"/>
                <a:gd name="T88" fmla="*/ 11 w 107"/>
                <a:gd name="T89"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20">
                  <a:moveTo>
                    <a:pt x="53" y="118"/>
                  </a:moveTo>
                  <a:cubicBezTo>
                    <a:pt x="61" y="118"/>
                    <a:pt x="70" y="116"/>
                    <a:pt x="78" y="112"/>
                  </a:cubicBezTo>
                  <a:cubicBezTo>
                    <a:pt x="98" y="100"/>
                    <a:pt x="107" y="76"/>
                    <a:pt x="100" y="54"/>
                  </a:cubicBezTo>
                  <a:cubicBezTo>
                    <a:pt x="102" y="52"/>
                    <a:pt x="104" y="49"/>
                    <a:pt x="103" y="44"/>
                  </a:cubicBezTo>
                  <a:cubicBezTo>
                    <a:pt x="103" y="43"/>
                    <a:pt x="102" y="21"/>
                    <a:pt x="100" y="11"/>
                  </a:cubicBezTo>
                  <a:cubicBezTo>
                    <a:pt x="99" y="5"/>
                    <a:pt x="95" y="2"/>
                    <a:pt x="90" y="1"/>
                  </a:cubicBezTo>
                  <a:cubicBezTo>
                    <a:pt x="89" y="0"/>
                    <a:pt x="86" y="0"/>
                    <a:pt x="85" y="1"/>
                  </a:cubicBezTo>
                  <a:cubicBezTo>
                    <a:pt x="84" y="2"/>
                    <a:pt x="83" y="4"/>
                    <a:pt x="84" y="5"/>
                  </a:cubicBezTo>
                  <a:cubicBezTo>
                    <a:pt x="85" y="6"/>
                    <a:pt x="87" y="6"/>
                    <a:pt x="88" y="5"/>
                  </a:cubicBezTo>
                  <a:cubicBezTo>
                    <a:pt x="88" y="5"/>
                    <a:pt x="88" y="5"/>
                    <a:pt x="89" y="5"/>
                  </a:cubicBezTo>
                  <a:cubicBezTo>
                    <a:pt x="92" y="6"/>
                    <a:pt x="95" y="8"/>
                    <a:pt x="96" y="12"/>
                  </a:cubicBezTo>
                  <a:cubicBezTo>
                    <a:pt x="98" y="22"/>
                    <a:pt x="99" y="44"/>
                    <a:pt x="99" y="45"/>
                  </a:cubicBezTo>
                  <a:cubicBezTo>
                    <a:pt x="99" y="47"/>
                    <a:pt x="98" y="49"/>
                    <a:pt x="97" y="50"/>
                  </a:cubicBezTo>
                  <a:cubicBezTo>
                    <a:pt x="96" y="51"/>
                    <a:pt x="96" y="51"/>
                    <a:pt x="96" y="51"/>
                  </a:cubicBezTo>
                  <a:cubicBezTo>
                    <a:pt x="94" y="51"/>
                    <a:pt x="93" y="51"/>
                    <a:pt x="90" y="50"/>
                  </a:cubicBezTo>
                  <a:cubicBezTo>
                    <a:pt x="90" y="49"/>
                    <a:pt x="71" y="37"/>
                    <a:pt x="64" y="30"/>
                  </a:cubicBezTo>
                  <a:cubicBezTo>
                    <a:pt x="61" y="28"/>
                    <a:pt x="60" y="25"/>
                    <a:pt x="61" y="21"/>
                  </a:cubicBezTo>
                  <a:cubicBezTo>
                    <a:pt x="62" y="20"/>
                    <a:pt x="62" y="20"/>
                    <a:pt x="62" y="20"/>
                  </a:cubicBezTo>
                  <a:cubicBezTo>
                    <a:pt x="63" y="20"/>
                    <a:pt x="63" y="18"/>
                    <a:pt x="63" y="17"/>
                  </a:cubicBezTo>
                  <a:cubicBezTo>
                    <a:pt x="63" y="16"/>
                    <a:pt x="61" y="15"/>
                    <a:pt x="60" y="16"/>
                  </a:cubicBezTo>
                  <a:cubicBezTo>
                    <a:pt x="58" y="16"/>
                    <a:pt x="57" y="19"/>
                    <a:pt x="57" y="20"/>
                  </a:cubicBezTo>
                  <a:cubicBezTo>
                    <a:pt x="55" y="25"/>
                    <a:pt x="56" y="30"/>
                    <a:pt x="60" y="34"/>
                  </a:cubicBezTo>
                  <a:cubicBezTo>
                    <a:pt x="68" y="41"/>
                    <a:pt x="87" y="53"/>
                    <a:pt x="88" y="54"/>
                  </a:cubicBezTo>
                  <a:cubicBezTo>
                    <a:pt x="90" y="55"/>
                    <a:pt x="93" y="56"/>
                    <a:pt x="95" y="56"/>
                  </a:cubicBezTo>
                  <a:cubicBezTo>
                    <a:pt x="95" y="56"/>
                    <a:pt x="96" y="56"/>
                    <a:pt x="96" y="56"/>
                  </a:cubicBezTo>
                  <a:cubicBezTo>
                    <a:pt x="102" y="76"/>
                    <a:pt x="94" y="97"/>
                    <a:pt x="76" y="108"/>
                  </a:cubicBezTo>
                  <a:cubicBezTo>
                    <a:pt x="54" y="120"/>
                    <a:pt x="27" y="112"/>
                    <a:pt x="14" y="91"/>
                  </a:cubicBezTo>
                  <a:cubicBezTo>
                    <a:pt x="5" y="76"/>
                    <a:pt x="6" y="58"/>
                    <a:pt x="15" y="44"/>
                  </a:cubicBezTo>
                  <a:cubicBezTo>
                    <a:pt x="16" y="45"/>
                    <a:pt x="18" y="45"/>
                    <a:pt x="19" y="45"/>
                  </a:cubicBezTo>
                  <a:cubicBezTo>
                    <a:pt x="21" y="45"/>
                    <a:pt x="24" y="44"/>
                    <a:pt x="26" y="43"/>
                  </a:cubicBezTo>
                  <a:cubicBezTo>
                    <a:pt x="32" y="40"/>
                    <a:pt x="34" y="32"/>
                    <a:pt x="31" y="26"/>
                  </a:cubicBezTo>
                  <a:cubicBezTo>
                    <a:pt x="29" y="23"/>
                    <a:pt x="26" y="21"/>
                    <a:pt x="23" y="20"/>
                  </a:cubicBezTo>
                  <a:cubicBezTo>
                    <a:pt x="19" y="19"/>
                    <a:pt x="16" y="19"/>
                    <a:pt x="13" y="21"/>
                  </a:cubicBezTo>
                  <a:cubicBezTo>
                    <a:pt x="10" y="23"/>
                    <a:pt x="8" y="26"/>
                    <a:pt x="7" y="29"/>
                  </a:cubicBezTo>
                  <a:cubicBezTo>
                    <a:pt x="6" y="32"/>
                    <a:pt x="7" y="36"/>
                    <a:pt x="8" y="38"/>
                  </a:cubicBezTo>
                  <a:cubicBezTo>
                    <a:pt x="9" y="40"/>
                    <a:pt x="10" y="41"/>
                    <a:pt x="11" y="42"/>
                  </a:cubicBezTo>
                  <a:cubicBezTo>
                    <a:pt x="1" y="58"/>
                    <a:pt x="0" y="77"/>
                    <a:pt x="10" y="93"/>
                  </a:cubicBezTo>
                  <a:cubicBezTo>
                    <a:pt x="19" y="109"/>
                    <a:pt x="36" y="118"/>
                    <a:pt x="53" y="118"/>
                  </a:cubicBezTo>
                  <a:close/>
                  <a:moveTo>
                    <a:pt x="11" y="30"/>
                  </a:moveTo>
                  <a:cubicBezTo>
                    <a:pt x="12" y="28"/>
                    <a:pt x="13" y="26"/>
                    <a:pt x="15" y="25"/>
                  </a:cubicBezTo>
                  <a:cubicBezTo>
                    <a:pt x="16" y="24"/>
                    <a:pt x="18" y="24"/>
                    <a:pt x="19" y="24"/>
                  </a:cubicBezTo>
                  <a:cubicBezTo>
                    <a:pt x="22" y="24"/>
                    <a:pt x="25" y="25"/>
                    <a:pt x="26" y="28"/>
                  </a:cubicBezTo>
                  <a:cubicBezTo>
                    <a:pt x="28" y="32"/>
                    <a:pt x="27" y="37"/>
                    <a:pt x="23" y="39"/>
                  </a:cubicBezTo>
                  <a:cubicBezTo>
                    <a:pt x="19" y="41"/>
                    <a:pt x="14" y="40"/>
                    <a:pt x="12" y="36"/>
                  </a:cubicBezTo>
                  <a:cubicBezTo>
                    <a:pt x="11" y="34"/>
                    <a:pt x="11" y="32"/>
                    <a:pt x="11" y="3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3383" y="404"/>
              <a:ext cx="204" cy="340"/>
            </a:xfrm>
            <a:custGeom>
              <a:avLst/>
              <a:gdLst>
                <a:gd name="T0" fmla="*/ 42 w 86"/>
                <a:gd name="T1" fmla="*/ 12 h 144"/>
                <a:gd name="T2" fmla="*/ 9 w 86"/>
                <a:gd name="T3" fmla="*/ 45 h 144"/>
                <a:gd name="T4" fmla="*/ 0 w 86"/>
                <a:gd name="T5" fmla="*/ 60 h 144"/>
                <a:gd name="T6" fmla="*/ 8 w 86"/>
                <a:gd name="T7" fmla="*/ 125 h 144"/>
                <a:gd name="T8" fmla="*/ 43 w 86"/>
                <a:gd name="T9" fmla="*/ 144 h 144"/>
                <a:gd name="T10" fmla="*/ 79 w 86"/>
                <a:gd name="T11" fmla="*/ 125 h 144"/>
                <a:gd name="T12" fmla="*/ 86 w 86"/>
                <a:gd name="T13" fmla="*/ 60 h 144"/>
                <a:gd name="T14" fmla="*/ 77 w 86"/>
                <a:gd name="T15" fmla="*/ 45 h 144"/>
                <a:gd name="T16" fmla="*/ 45 w 86"/>
                <a:gd name="T17" fmla="*/ 12 h 144"/>
                <a:gd name="T18" fmla="*/ 57 w 86"/>
                <a:gd name="T19" fmla="*/ 2 h 144"/>
                <a:gd name="T20" fmla="*/ 43 w 86"/>
                <a:gd name="T21" fmla="*/ 16 h 144"/>
                <a:gd name="T22" fmla="*/ 72 w 86"/>
                <a:gd name="T23" fmla="*/ 55 h 144"/>
                <a:gd name="T24" fmla="*/ 14 w 86"/>
                <a:gd name="T25" fmla="*/ 55 h 144"/>
                <a:gd name="T26" fmla="*/ 43 w 86"/>
                <a:gd name="T27" fmla="*/ 16 h 144"/>
                <a:gd name="T28" fmla="*/ 26 w 86"/>
                <a:gd name="T29" fmla="*/ 44 h 144"/>
                <a:gd name="T30" fmla="*/ 31 w 86"/>
                <a:gd name="T31" fmla="*/ 44 h 144"/>
                <a:gd name="T32" fmla="*/ 57 w 86"/>
                <a:gd name="T33" fmla="*/ 41 h 144"/>
                <a:gd name="T34" fmla="*/ 57 w 86"/>
                <a:gd name="T35" fmla="*/ 47 h 144"/>
                <a:gd name="T36" fmla="*/ 57 w 86"/>
                <a:gd name="T37" fmla="*/ 41 h 144"/>
                <a:gd name="T38" fmla="*/ 79 w 86"/>
                <a:gd name="T39" fmla="*/ 52 h 144"/>
                <a:gd name="T40" fmla="*/ 77 w 86"/>
                <a:gd name="T41" fmla="*/ 50 h 144"/>
                <a:gd name="T42" fmla="*/ 10 w 86"/>
                <a:gd name="T43" fmla="*/ 53 h 144"/>
                <a:gd name="T44" fmla="*/ 9 w 86"/>
                <a:gd name="T45" fmla="*/ 50 h 144"/>
                <a:gd name="T46" fmla="*/ 36 w 86"/>
                <a:gd name="T47" fmla="*/ 60 h 144"/>
                <a:gd name="T48" fmla="*/ 51 w 86"/>
                <a:gd name="T49" fmla="*/ 60 h 144"/>
                <a:gd name="T50" fmla="*/ 5 w 86"/>
                <a:gd name="T51" fmla="*/ 54 h 144"/>
                <a:gd name="T52" fmla="*/ 4 w 86"/>
                <a:gd name="T53" fmla="*/ 92 h 144"/>
                <a:gd name="T54" fmla="*/ 5 w 86"/>
                <a:gd name="T55" fmla="*/ 54 h 144"/>
                <a:gd name="T56" fmla="*/ 83 w 86"/>
                <a:gd name="T57" fmla="*/ 60 h 144"/>
                <a:gd name="T58" fmla="*/ 76 w 86"/>
                <a:gd name="T59" fmla="*/ 123 h 144"/>
                <a:gd name="T60" fmla="*/ 4 w 86"/>
                <a:gd name="T61" fmla="*/ 101 h 144"/>
                <a:gd name="T62" fmla="*/ 81 w 86"/>
                <a:gd name="T63" fmla="*/ 55 h 144"/>
                <a:gd name="T64" fmla="*/ 47 w 86"/>
                <a:gd name="T65" fmla="*/ 60 h 144"/>
                <a:gd name="T66" fmla="*/ 39 w 86"/>
                <a:gd name="T67" fmla="*/ 60 h 144"/>
                <a:gd name="T68" fmla="*/ 42 w 86"/>
                <a:gd name="T69" fmla="*/ 59 h 144"/>
                <a:gd name="T70" fmla="*/ 42 w 86"/>
                <a:gd name="T71" fmla="*/ 62 h 144"/>
                <a:gd name="T72" fmla="*/ 46 w 86"/>
                <a:gd name="T73" fmla="*/ 60 h 144"/>
                <a:gd name="T74" fmla="*/ 42 w 86"/>
                <a:gd name="T75" fmla="*/ 59 h 144"/>
                <a:gd name="T76" fmla="*/ 73 w 86"/>
                <a:gd name="T77" fmla="*/ 126 h 144"/>
                <a:gd name="T78" fmla="*/ 13 w 86"/>
                <a:gd name="T79"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144">
                  <a:moveTo>
                    <a:pt x="55" y="0"/>
                  </a:moveTo>
                  <a:cubicBezTo>
                    <a:pt x="48" y="0"/>
                    <a:pt x="42" y="6"/>
                    <a:pt x="42" y="12"/>
                  </a:cubicBezTo>
                  <a:cubicBezTo>
                    <a:pt x="24" y="13"/>
                    <a:pt x="10" y="27"/>
                    <a:pt x="9" y="45"/>
                  </a:cubicBezTo>
                  <a:cubicBezTo>
                    <a:pt x="9" y="45"/>
                    <a:pt x="9" y="45"/>
                    <a:pt x="9" y="45"/>
                  </a:cubicBezTo>
                  <a:cubicBezTo>
                    <a:pt x="4" y="51"/>
                    <a:pt x="4" y="51"/>
                    <a:pt x="4" y="51"/>
                  </a:cubicBezTo>
                  <a:cubicBezTo>
                    <a:pt x="1" y="53"/>
                    <a:pt x="0" y="57"/>
                    <a:pt x="0" y="60"/>
                  </a:cubicBezTo>
                  <a:cubicBezTo>
                    <a:pt x="0" y="101"/>
                    <a:pt x="0" y="101"/>
                    <a:pt x="0" y="101"/>
                  </a:cubicBezTo>
                  <a:cubicBezTo>
                    <a:pt x="0" y="110"/>
                    <a:pt x="3" y="119"/>
                    <a:pt x="8" y="125"/>
                  </a:cubicBezTo>
                  <a:cubicBezTo>
                    <a:pt x="8" y="126"/>
                    <a:pt x="8" y="126"/>
                    <a:pt x="8" y="126"/>
                  </a:cubicBezTo>
                  <a:cubicBezTo>
                    <a:pt x="16" y="137"/>
                    <a:pt x="29" y="144"/>
                    <a:pt x="43" y="144"/>
                  </a:cubicBezTo>
                  <a:cubicBezTo>
                    <a:pt x="58" y="144"/>
                    <a:pt x="71" y="137"/>
                    <a:pt x="78" y="126"/>
                  </a:cubicBezTo>
                  <a:cubicBezTo>
                    <a:pt x="78" y="126"/>
                    <a:pt x="78" y="126"/>
                    <a:pt x="79" y="125"/>
                  </a:cubicBezTo>
                  <a:cubicBezTo>
                    <a:pt x="83" y="119"/>
                    <a:pt x="86" y="110"/>
                    <a:pt x="86" y="101"/>
                  </a:cubicBezTo>
                  <a:cubicBezTo>
                    <a:pt x="86" y="60"/>
                    <a:pt x="86" y="60"/>
                    <a:pt x="86" y="60"/>
                  </a:cubicBezTo>
                  <a:cubicBezTo>
                    <a:pt x="86" y="57"/>
                    <a:pt x="85" y="54"/>
                    <a:pt x="83" y="51"/>
                  </a:cubicBezTo>
                  <a:cubicBezTo>
                    <a:pt x="77" y="45"/>
                    <a:pt x="77" y="45"/>
                    <a:pt x="77" y="45"/>
                  </a:cubicBezTo>
                  <a:cubicBezTo>
                    <a:pt x="77" y="45"/>
                    <a:pt x="77" y="45"/>
                    <a:pt x="77" y="45"/>
                  </a:cubicBezTo>
                  <a:cubicBezTo>
                    <a:pt x="76" y="27"/>
                    <a:pt x="62" y="13"/>
                    <a:pt x="45" y="12"/>
                  </a:cubicBezTo>
                  <a:cubicBezTo>
                    <a:pt x="46" y="8"/>
                    <a:pt x="50" y="4"/>
                    <a:pt x="55" y="4"/>
                  </a:cubicBezTo>
                  <a:cubicBezTo>
                    <a:pt x="56" y="4"/>
                    <a:pt x="57" y="3"/>
                    <a:pt x="57" y="2"/>
                  </a:cubicBezTo>
                  <a:cubicBezTo>
                    <a:pt x="57" y="1"/>
                    <a:pt x="56" y="0"/>
                    <a:pt x="55" y="0"/>
                  </a:cubicBezTo>
                  <a:close/>
                  <a:moveTo>
                    <a:pt x="43" y="16"/>
                  </a:moveTo>
                  <a:cubicBezTo>
                    <a:pt x="60" y="16"/>
                    <a:pt x="74" y="29"/>
                    <a:pt x="74" y="46"/>
                  </a:cubicBezTo>
                  <a:cubicBezTo>
                    <a:pt x="74" y="49"/>
                    <a:pt x="73" y="52"/>
                    <a:pt x="72" y="55"/>
                  </a:cubicBezTo>
                  <a:cubicBezTo>
                    <a:pt x="43" y="71"/>
                    <a:pt x="43" y="71"/>
                    <a:pt x="43" y="71"/>
                  </a:cubicBezTo>
                  <a:cubicBezTo>
                    <a:pt x="14" y="55"/>
                    <a:pt x="14" y="55"/>
                    <a:pt x="14" y="55"/>
                  </a:cubicBezTo>
                  <a:cubicBezTo>
                    <a:pt x="13" y="52"/>
                    <a:pt x="13" y="49"/>
                    <a:pt x="13" y="46"/>
                  </a:cubicBezTo>
                  <a:cubicBezTo>
                    <a:pt x="13" y="30"/>
                    <a:pt x="26" y="16"/>
                    <a:pt x="43" y="16"/>
                  </a:cubicBezTo>
                  <a:close/>
                  <a:moveTo>
                    <a:pt x="29" y="41"/>
                  </a:moveTo>
                  <a:cubicBezTo>
                    <a:pt x="27" y="41"/>
                    <a:pt x="26" y="42"/>
                    <a:pt x="26" y="44"/>
                  </a:cubicBezTo>
                  <a:cubicBezTo>
                    <a:pt x="26" y="46"/>
                    <a:pt x="27" y="47"/>
                    <a:pt x="29" y="47"/>
                  </a:cubicBezTo>
                  <a:cubicBezTo>
                    <a:pt x="30" y="47"/>
                    <a:pt x="31" y="46"/>
                    <a:pt x="31" y="44"/>
                  </a:cubicBezTo>
                  <a:cubicBezTo>
                    <a:pt x="31" y="42"/>
                    <a:pt x="30" y="41"/>
                    <a:pt x="29" y="41"/>
                  </a:cubicBezTo>
                  <a:close/>
                  <a:moveTo>
                    <a:pt x="57" y="41"/>
                  </a:moveTo>
                  <a:cubicBezTo>
                    <a:pt x="56" y="41"/>
                    <a:pt x="54" y="42"/>
                    <a:pt x="54" y="44"/>
                  </a:cubicBezTo>
                  <a:cubicBezTo>
                    <a:pt x="54" y="46"/>
                    <a:pt x="56" y="47"/>
                    <a:pt x="57" y="47"/>
                  </a:cubicBezTo>
                  <a:cubicBezTo>
                    <a:pt x="59" y="47"/>
                    <a:pt x="60" y="46"/>
                    <a:pt x="60" y="44"/>
                  </a:cubicBezTo>
                  <a:cubicBezTo>
                    <a:pt x="60" y="42"/>
                    <a:pt x="59" y="41"/>
                    <a:pt x="57" y="41"/>
                  </a:cubicBezTo>
                  <a:close/>
                  <a:moveTo>
                    <a:pt x="77" y="50"/>
                  </a:moveTo>
                  <a:cubicBezTo>
                    <a:pt x="79" y="52"/>
                    <a:pt x="79" y="52"/>
                    <a:pt x="79" y="52"/>
                  </a:cubicBezTo>
                  <a:cubicBezTo>
                    <a:pt x="77" y="53"/>
                    <a:pt x="77" y="53"/>
                    <a:pt x="77" y="53"/>
                  </a:cubicBezTo>
                  <a:cubicBezTo>
                    <a:pt x="77" y="52"/>
                    <a:pt x="77" y="51"/>
                    <a:pt x="77" y="50"/>
                  </a:cubicBezTo>
                  <a:close/>
                  <a:moveTo>
                    <a:pt x="9" y="50"/>
                  </a:moveTo>
                  <a:cubicBezTo>
                    <a:pt x="9" y="51"/>
                    <a:pt x="10" y="52"/>
                    <a:pt x="10" y="53"/>
                  </a:cubicBezTo>
                  <a:cubicBezTo>
                    <a:pt x="8" y="52"/>
                    <a:pt x="8" y="52"/>
                    <a:pt x="8" y="52"/>
                  </a:cubicBezTo>
                  <a:lnTo>
                    <a:pt x="9" y="50"/>
                  </a:lnTo>
                  <a:close/>
                  <a:moveTo>
                    <a:pt x="43" y="53"/>
                  </a:moveTo>
                  <a:cubicBezTo>
                    <a:pt x="39" y="53"/>
                    <a:pt x="36" y="56"/>
                    <a:pt x="36" y="60"/>
                  </a:cubicBezTo>
                  <a:cubicBezTo>
                    <a:pt x="36" y="65"/>
                    <a:pt x="39" y="68"/>
                    <a:pt x="43" y="68"/>
                  </a:cubicBezTo>
                  <a:cubicBezTo>
                    <a:pt x="47" y="68"/>
                    <a:pt x="51" y="65"/>
                    <a:pt x="51" y="60"/>
                  </a:cubicBezTo>
                  <a:cubicBezTo>
                    <a:pt x="51" y="56"/>
                    <a:pt x="47" y="53"/>
                    <a:pt x="43" y="53"/>
                  </a:cubicBezTo>
                  <a:close/>
                  <a:moveTo>
                    <a:pt x="5" y="54"/>
                  </a:moveTo>
                  <a:cubicBezTo>
                    <a:pt x="40" y="73"/>
                    <a:pt x="40" y="73"/>
                    <a:pt x="40" y="73"/>
                  </a:cubicBezTo>
                  <a:cubicBezTo>
                    <a:pt x="4" y="92"/>
                    <a:pt x="4" y="92"/>
                    <a:pt x="4" y="92"/>
                  </a:cubicBezTo>
                  <a:cubicBezTo>
                    <a:pt x="4" y="60"/>
                    <a:pt x="4" y="60"/>
                    <a:pt x="4" y="60"/>
                  </a:cubicBezTo>
                  <a:cubicBezTo>
                    <a:pt x="4" y="58"/>
                    <a:pt x="4" y="56"/>
                    <a:pt x="5" y="54"/>
                  </a:cubicBezTo>
                  <a:close/>
                  <a:moveTo>
                    <a:pt x="81" y="55"/>
                  </a:moveTo>
                  <a:cubicBezTo>
                    <a:pt x="82" y="56"/>
                    <a:pt x="83" y="58"/>
                    <a:pt x="83" y="60"/>
                  </a:cubicBezTo>
                  <a:cubicBezTo>
                    <a:pt x="83" y="101"/>
                    <a:pt x="83" y="101"/>
                    <a:pt x="83" y="101"/>
                  </a:cubicBezTo>
                  <a:cubicBezTo>
                    <a:pt x="83" y="109"/>
                    <a:pt x="80" y="117"/>
                    <a:pt x="76" y="123"/>
                  </a:cubicBezTo>
                  <a:cubicBezTo>
                    <a:pt x="10" y="123"/>
                    <a:pt x="10" y="123"/>
                    <a:pt x="10" y="123"/>
                  </a:cubicBezTo>
                  <a:cubicBezTo>
                    <a:pt x="6" y="117"/>
                    <a:pt x="4" y="109"/>
                    <a:pt x="4" y="101"/>
                  </a:cubicBezTo>
                  <a:cubicBezTo>
                    <a:pt x="4" y="96"/>
                    <a:pt x="4" y="96"/>
                    <a:pt x="4" y="96"/>
                  </a:cubicBezTo>
                  <a:lnTo>
                    <a:pt x="81" y="55"/>
                  </a:lnTo>
                  <a:close/>
                  <a:moveTo>
                    <a:pt x="43" y="56"/>
                  </a:moveTo>
                  <a:cubicBezTo>
                    <a:pt x="45" y="56"/>
                    <a:pt x="47" y="58"/>
                    <a:pt x="47" y="60"/>
                  </a:cubicBezTo>
                  <a:cubicBezTo>
                    <a:pt x="47" y="63"/>
                    <a:pt x="45" y="64"/>
                    <a:pt x="43" y="64"/>
                  </a:cubicBezTo>
                  <a:cubicBezTo>
                    <a:pt x="41" y="64"/>
                    <a:pt x="39" y="63"/>
                    <a:pt x="39" y="60"/>
                  </a:cubicBezTo>
                  <a:cubicBezTo>
                    <a:pt x="39" y="58"/>
                    <a:pt x="41" y="56"/>
                    <a:pt x="43" y="56"/>
                  </a:cubicBezTo>
                  <a:close/>
                  <a:moveTo>
                    <a:pt x="42" y="59"/>
                  </a:moveTo>
                  <a:cubicBezTo>
                    <a:pt x="41" y="59"/>
                    <a:pt x="40" y="59"/>
                    <a:pt x="40" y="60"/>
                  </a:cubicBezTo>
                  <a:cubicBezTo>
                    <a:pt x="40" y="61"/>
                    <a:pt x="41" y="62"/>
                    <a:pt x="42" y="62"/>
                  </a:cubicBezTo>
                  <a:cubicBezTo>
                    <a:pt x="44" y="62"/>
                    <a:pt x="44" y="62"/>
                    <a:pt x="44" y="62"/>
                  </a:cubicBezTo>
                  <a:cubicBezTo>
                    <a:pt x="45" y="62"/>
                    <a:pt x="46" y="61"/>
                    <a:pt x="46" y="60"/>
                  </a:cubicBezTo>
                  <a:cubicBezTo>
                    <a:pt x="46" y="59"/>
                    <a:pt x="45" y="59"/>
                    <a:pt x="44" y="59"/>
                  </a:cubicBezTo>
                  <a:lnTo>
                    <a:pt x="42" y="59"/>
                  </a:lnTo>
                  <a:close/>
                  <a:moveTo>
                    <a:pt x="13" y="126"/>
                  </a:moveTo>
                  <a:cubicBezTo>
                    <a:pt x="73" y="126"/>
                    <a:pt x="73" y="126"/>
                    <a:pt x="73" y="126"/>
                  </a:cubicBezTo>
                  <a:cubicBezTo>
                    <a:pt x="66" y="135"/>
                    <a:pt x="55" y="141"/>
                    <a:pt x="43" y="141"/>
                  </a:cubicBezTo>
                  <a:cubicBezTo>
                    <a:pt x="31" y="141"/>
                    <a:pt x="20" y="135"/>
                    <a:pt x="13" y="12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3249" y="337"/>
              <a:ext cx="473" cy="474"/>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34"/>
            <p:cNvSpPr>
              <a:spLocks noChangeShapeType="1"/>
            </p:cNvSpPr>
            <p:nvPr/>
          </p:nvSpPr>
          <p:spPr bwMode="auto">
            <a:xfrm>
              <a:off x="3570" y="787"/>
              <a:ext cx="303" cy="483"/>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3812" y="1206"/>
              <a:ext cx="120" cy="121"/>
            </a:xfrm>
            <a:custGeom>
              <a:avLst/>
              <a:gdLst>
                <a:gd name="T0" fmla="*/ 6 w 51"/>
                <a:gd name="T1" fmla="*/ 38 h 51"/>
                <a:gd name="T2" fmla="*/ 37 w 51"/>
                <a:gd name="T3" fmla="*/ 45 h 51"/>
                <a:gd name="T4" fmla="*/ 44 w 51"/>
                <a:gd name="T5" fmla="*/ 14 h 51"/>
                <a:gd name="T6" fmla="*/ 13 w 51"/>
                <a:gd name="T7" fmla="*/ 6 h 51"/>
                <a:gd name="T8" fmla="*/ 6 w 51"/>
                <a:gd name="T9" fmla="*/ 38 h 51"/>
              </a:gdLst>
              <a:ahLst/>
              <a:cxnLst>
                <a:cxn ang="0">
                  <a:pos x="T0" y="T1"/>
                </a:cxn>
                <a:cxn ang="0">
                  <a:pos x="T2" y="T3"/>
                </a:cxn>
                <a:cxn ang="0">
                  <a:pos x="T4" y="T5"/>
                </a:cxn>
                <a:cxn ang="0">
                  <a:pos x="T6" y="T7"/>
                </a:cxn>
                <a:cxn ang="0">
                  <a:pos x="T8" y="T9"/>
                </a:cxn>
              </a:cxnLst>
              <a:rect l="0" t="0" r="r" b="b"/>
              <a:pathLst>
                <a:path w="51" h="51">
                  <a:moveTo>
                    <a:pt x="6" y="38"/>
                  </a:moveTo>
                  <a:cubicBezTo>
                    <a:pt x="13" y="48"/>
                    <a:pt x="27" y="51"/>
                    <a:pt x="37" y="45"/>
                  </a:cubicBezTo>
                  <a:cubicBezTo>
                    <a:pt x="48" y="38"/>
                    <a:pt x="51" y="24"/>
                    <a:pt x="44" y="14"/>
                  </a:cubicBezTo>
                  <a:cubicBezTo>
                    <a:pt x="38" y="3"/>
                    <a:pt x="24" y="0"/>
                    <a:pt x="13" y="6"/>
                  </a:cubicBezTo>
                  <a:cubicBezTo>
                    <a:pt x="3" y="13"/>
                    <a:pt x="0" y="27"/>
                    <a:pt x="6"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noEditPoints="1"/>
            </p:cNvSpPr>
            <p:nvPr/>
          </p:nvSpPr>
          <p:spPr bwMode="auto">
            <a:xfrm>
              <a:off x="3802" y="1196"/>
              <a:ext cx="140" cy="140"/>
            </a:xfrm>
            <a:custGeom>
              <a:avLst/>
              <a:gdLst>
                <a:gd name="T0" fmla="*/ 8 w 59"/>
                <a:gd name="T1" fmla="*/ 43 h 59"/>
                <a:gd name="T2" fmla="*/ 16 w 59"/>
                <a:gd name="T3" fmla="*/ 8 h 59"/>
                <a:gd name="T4" fmla="*/ 51 w 59"/>
                <a:gd name="T5" fmla="*/ 16 h 59"/>
                <a:gd name="T6" fmla="*/ 43 w 59"/>
                <a:gd name="T7" fmla="*/ 51 h 59"/>
                <a:gd name="T8" fmla="*/ 8 w 59"/>
                <a:gd name="T9" fmla="*/ 43 h 59"/>
                <a:gd name="T10" fmla="*/ 8 w 59"/>
                <a:gd name="T11" fmla="*/ 43 h 59"/>
                <a:gd name="T12" fmla="*/ 46 w 59"/>
                <a:gd name="T13" fmla="*/ 19 h 59"/>
                <a:gd name="T14" fmla="*/ 19 w 59"/>
                <a:gd name="T15" fmla="*/ 13 h 59"/>
                <a:gd name="T16" fmla="*/ 13 w 59"/>
                <a:gd name="T17" fmla="*/ 40 h 59"/>
                <a:gd name="T18" fmla="*/ 40 w 59"/>
                <a:gd name="T19" fmla="*/ 46 h 59"/>
                <a:gd name="T20" fmla="*/ 46 w 59"/>
                <a:gd name="T21" fmla="*/ 19 h 59"/>
                <a:gd name="T22" fmla="*/ 46 w 59"/>
                <a:gd name="T23"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9">
                  <a:moveTo>
                    <a:pt x="8" y="43"/>
                  </a:moveTo>
                  <a:cubicBezTo>
                    <a:pt x="0" y="31"/>
                    <a:pt x="4" y="15"/>
                    <a:pt x="16" y="8"/>
                  </a:cubicBezTo>
                  <a:cubicBezTo>
                    <a:pt x="28" y="0"/>
                    <a:pt x="44" y="4"/>
                    <a:pt x="51" y="16"/>
                  </a:cubicBezTo>
                  <a:cubicBezTo>
                    <a:pt x="59" y="28"/>
                    <a:pt x="55" y="44"/>
                    <a:pt x="43" y="51"/>
                  </a:cubicBezTo>
                  <a:cubicBezTo>
                    <a:pt x="31" y="59"/>
                    <a:pt x="15" y="55"/>
                    <a:pt x="8" y="43"/>
                  </a:cubicBezTo>
                  <a:cubicBezTo>
                    <a:pt x="0" y="31"/>
                    <a:pt x="15" y="55"/>
                    <a:pt x="8" y="43"/>
                  </a:cubicBezTo>
                  <a:close/>
                  <a:moveTo>
                    <a:pt x="46" y="19"/>
                  </a:moveTo>
                  <a:cubicBezTo>
                    <a:pt x="40" y="10"/>
                    <a:pt x="28" y="7"/>
                    <a:pt x="19" y="13"/>
                  </a:cubicBezTo>
                  <a:cubicBezTo>
                    <a:pt x="10" y="19"/>
                    <a:pt x="7" y="31"/>
                    <a:pt x="13" y="40"/>
                  </a:cubicBezTo>
                  <a:cubicBezTo>
                    <a:pt x="19" y="49"/>
                    <a:pt x="31" y="52"/>
                    <a:pt x="40" y="46"/>
                  </a:cubicBezTo>
                  <a:cubicBezTo>
                    <a:pt x="49" y="40"/>
                    <a:pt x="52" y="28"/>
                    <a:pt x="46" y="19"/>
                  </a:cubicBezTo>
                  <a:cubicBezTo>
                    <a:pt x="40" y="10"/>
                    <a:pt x="52" y="28"/>
                    <a:pt x="46" y="1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37"/>
            <p:cNvSpPr>
              <a:spLocks noChangeShapeType="1"/>
            </p:cNvSpPr>
            <p:nvPr/>
          </p:nvSpPr>
          <p:spPr bwMode="auto">
            <a:xfrm flipH="1">
              <a:off x="4706" y="1114"/>
              <a:ext cx="224" cy="459"/>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4646" y="1509"/>
              <a:ext cx="121" cy="123"/>
            </a:xfrm>
            <a:custGeom>
              <a:avLst/>
              <a:gdLst>
                <a:gd name="T0" fmla="*/ 5 w 51"/>
                <a:gd name="T1" fmla="*/ 16 h 52"/>
                <a:gd name="T2" fmla="*/ 16 w 51"/>
                <a:gd name="T3" fmla="*/ 46 h 52"/>
                <a:gd name="T4" fmla="*/ 46 w 51"/>
                <a:gd name="T5" fmla="*/ 36 h 52"/>
                <a:gd name="T6" fmla="*/ 35 w 51"/>
                <a:gd name="T7" fmla="*/ 6 h 52"/>
                <a:gd name="T8" fmla="*/ 5 w 51"/>
                <a:gd name="T9" fmla="*/ 16 h 52"/>
              </a:gdLst>
              <a:ahLst/>
              <a:cxnLst>
                <a:cxn ang="0">
                  <a:pos x="T0" y="T1"/>
                </a:cxn>
                <a:cxn ang="0">
                  <a:pos x="T2" y="T3"/>
                </a:cxn>
                <a:cxn ang="0">
                  <a:pos x="T4" y="T5"/>
                </a:cxn>
                <a:cxn ang="0">
                  <a:pos x="T6" y="T7"/>
                </a:cxn>
                <a:cxn ang="0">
                  <a:pos x="T8" y="T9"/>
                </a:cxn>
              </a:cxnLst>
              <a:rect l="0" t="0" r="r" b="b"/>
              <a:pathLst>
                <a:path w="51" h="52">
                  <a:moveTo>
                    <a:pt x="5" y="16"/>
                  </a:moveTo>
                  <a:cubicBezTo>
                    <a:pt x="0" y="27"/>
                    <a:pt x="4" y="41"/>
                    <a:pt x="16" y="46"/>
                  </a:cubicBezTo>
                  <a:cubicBezTo>
                    <a:pt x="27" y="52"/>
                    <a:pt x="40" y="47"/>
                    <a:pt x="46" y="36"/>
                  </a:cubicBezTo>
                  <a:cubicBezTo>
                    <a:pt x="51" y="25"/>
                    <a:pt x="47" y="11"/>
                    <a:pt x="35" y="6"/>
                  </a:cubicBezTo>
                  <a:cubicBezTo>
                    <a:pt x="24" y="0"/>
                    <a:pt x="11" y="5"/>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noEditPoints="1"/>
            </p:cNvSpPr>
            <p:nvPr/>
          </p:nvSpPr>
          <p:spPr bwMode="auto">
            <a:xfrm>
              <a:off x="4637" y="1502"/>
              <a:ext cx="140" cy="137"/>
            </a:xfrm>
            <a:custGeom>
              <a:avLst/>
              <a:gdLst>
                <a:gd name="T0" fmla="*/ 7 w 59"/>
                <a:gd name="T1" fmla="*/ 18 h 58"/>
                <a:gd name="T2" fmla="*/ 41 w 59"/>
                <a:gd name="T3" fmla="*/ 6 h 58"/>
                <a:gd name="T4" fmla="*/ 53 w 59"/>
                <a:gd name="T5" fmla="*/ 40 h 58"/>
                <a:gd name="T6" fmla="*/ 18 w 59"/>
                <a:gd name="T7" fmla="*/ 52 h 58"/>
                <a:gd name="T8" fmla="*/ 7 w 59"/>
                <a:gd name="T9" fmla="*/ 18 h 58"/>
                <a:gd name="T10" fmla="*/ 7 w 59"/>
                <a:gd name="T11" fmla="*/ 18 h 58"/>
                <a:gd name="T12" fmla="*/ 47 w 59"/>
                <a:gd name="T13" fmla="*/ 38 h 58"/>
                <a:gd name="T14" fmla="*/ 38 w 59"/>
                <a:gd name="T15" fmla="*/ 11 h 58"/>
                <a:gd name="T16" fmla="*/ 12 w 59"/>
                <a:gd name="T17" fmla="*/ 20 h 58"/>
                <a:gd name="T18" fmla="*/ 21 w 59"/>
                <a:gd name="T19" fmla="*/ 47 h 58"/>
                <a:gd name="T20" fmla="*/ 47 w 59"/>
                <a:gd name="T21" fmla="*/ 38 h 58"/>
                <a:gd name="T22" fmla="*/ 47 w 59"/>
                <a:gd name="T23"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8">
                  <a:moveTo>
                    <a:pt x="7" y="18"/>
                  </a:moveTo>
                  <a:cubicBezTo>
                    <a:pt x="13" y="5"/>
                    <a:pt x="28" y="0"/>
                    <a:pt x="41" y="6"/>
                  </a:cubicBezTo>
                  <a:cubicBezTo>
                    <a:pt x="53" y="12"/>
                    <a:pt x="59" y="28"/>
                    <a:pt x="53" y="40"/>
                  </a:cubicBezTo>
                  <a:cubicBezTo>
                    <a:pt x="46" y="53"/>
                    <a:pt x="31" y="58"/>
                    <a:pt x="18" y="52"/>
                  </a:cubicBezTo>
                  <a:cubicBezTo>
                    <a:pt x="6" y="46"/>
                    <a:pt x="0" y="30"/>
                    <a:pt x="7" y="18"/>
                  </a:cubicBezTo>
                  <a:cubicBezTo>
                    <a:pt x="13" y="5"/>
                    <a:pt x="0" y="30"/>
                    <a:pt x="7" y="18"/>
                  </a:cubicBezTo>
                  <a:close/>
                  <a:moveTo>
                    <a:pt x="47" y="38"/>
                  </a:moveTo>
                  <a:cubicBezTo>
                    <a:pt x="52" y="28"/>
                    <a:pt x="48" y="16"/>
                    <a:pt x="38" y="11"/>
                  </a:cubicBezTo>
                  <a:cubicBezTo>
                    <a:pt x="28" y="7"/>
                    <a:pt x="17" y="11"/>
                    <a:pt x="12" y="20"/>
                  </a:cubicBezTo>
                  <a:cubicBezTo>
                    <a:pt x="7" y="30"/>
                    <a:pt x="11" y="42"/>
                    <a:pt x="21" y="47"/>
                  </a:cubicBezTo>
                  <a:cubicBezTo>
                    <a:pt x="31" y="51"/>
                    <a:pt x="42" y="47"/>
                    <a:pt x="47" y="38"/>
                  </a:cubicBezTo>
                  <a:cubicBezTo>
                    <a:pt x="52" y="28"/>
                    <a:pt x="42" y="47"/>
                    <a:pt x="47" y="3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40"/>
            <p:cNvSpPr>
              <a:spLocks noChangeShapeType="1"/>
            </p:cNvSpPr>
            <p:nvPr/>
          </p:nvSpPr>
          <p:spPr bwMode="auto">
            <a:xfrm flipV="1">
              <a:off x="1205" y="2306"/>
              <a:ext cx="383" cy="185"/>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1524" y="2247"/>
              <a:ext cx="123" cy="121"/>
            </a:xfrm>
            <a:custGeom>
              <a:avLst/>
              <a:gdLst>
                <a:gd name="T0" fmla="*/ 36 w 52"/>
                <a:gd name="T1" fmla="*/ 46 h 51"/>
                <a:gd name="T2" fmla="*/ 46 w 52"/>
                <a:gd name="T3" fmla="*/ 16 h 51"/>
                <a:gd name="T4" fmla="*/ 16 w 52"/>
                <a:gd name="T5" fmla="*/ 5 h 51"/>
                <a:gd name="T6" fmla="*/ 6 w 52"/>
                <a:gd name="T7" fmla="*/ 35 h 51"/>
                <a:gd name="T8" fmla="*/ 36 w 52"/>
                <a:gd name="T9" fmla="*/ 46 h 51"/>
              </a:gdLst>
              <a:ahLst/>
              <a:cxnLst>
                <a:cxn ang="0">
                  <a:pos x="T0" y="T1"/>
                </a:cxn>
                <a:cxn ang="0">
                  <a:pos x="T2" y="T3"/>
                </a:cxn>
                <a:cxn ang="0">
                  <a:pos x="T4" y="T5"/>
                </a:cxn>
                <a:cxn ang="0">
                  <a:pos x="T6" y="T7"/>
                </a:cxn>
                <a:cxn ang="0">
                  <a:pos x="T8" y="T9"/>
                </a:cxn>
              </a:cxnLst>
              <a:rect l="0" t="0" r="r" b="b"/>
              <a:pathLst>
                <a:path w="52" h="51">
                  <a:moveTo>
                    <a:pt x="36" y="46"/>
                  </a:moveTo>
                  <a:cubicBezTo>
                    <a:pt x="47" y="41"/>
                    <a:pt x="52" y="27"/>
                    <a:pt x="46" y="16"/>
                  </a:cubicBezTo>
                  <a:cubicBezTo>
                    <a:pt x="41" y="5"/>
                    <a:pt x="27" y="0"/>
                    <a:pt x="16" y="5"/>
                  </a:cubicBezTo>
                  <a:cubicBezTo>
                    <a:pt x="5" y="11"/>
                    <a:pt x="0" y="24"/>
                    <a:pt x="6" y="35"/>
                  </a:cubicBezTo>
                  <a:cubicBezTo>
                    <a:pt x="11" y="47"/>
                    <a:pt x="25" y="51"/>
                    <a:pt x="36"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noEditPoints="1"/>
            </p:cNvSpPr>
            <p:nvPr/>
          </p:nvSpPr>
          <p:spPr bwMode="auto">
            <a:xfrm>
              <a:off x="1517" y="2238"/>
              <a:ext cx="138" cy="139"/>
            </a:xfrm>
            <a:custGeom>
              <a:avLst/>
              <a:gdLst>
                <a:gd name="T0" fmla="*/ 40 w 58"/>
                <a:gd name="T1" fmla="*/ 53 h 59"/>
                <a:gd name="T2" fmla="*/ 6 w 58"/>
                <a:gd name="T3" fmla="*/ 41 h 59"/>
                <a:gd name="T4" fmla="*/ 18 w 58"/>
                <a:gd name="T5" fmla="*/ 7 h 59"/>
                <a:gd name="T6" fmla="*/ 52 w 58"/>
                <a:gd name="T7" fmla="*/ 19 h 59"/>
                <a:gd name="T8" fmla="*/ 40 w 58"/>
                <a:gd name="T9" fmla="*/ 53 h 59"/>
                <a:gd name="T10" fmla="*/ 40 w 58"/>
                <a:gd name="T11" fmla="*/ 53 h 59"/>
                <a:gd name="T12" fmla="*/ 20 w 58"/>
                <a:gd name="T13" fmla="*/ 12 h 59"/>
                <a:gd name="T14" fmla="*/ 11 w 58"/>
                <a:gd name="T15" fmla="*/ 38 h 59"/>
                <a:gd name="T16" fmla="*/ 37 w 58"/>
                <a:gd name="T17" fmla="*/ 47 h 59"/>
                <a:gd name="T18" fmla="*/ 47 w 58"/>
                <a:gd name="T19" fmla="*/ 21 h 59"/>
                <a:gd name="T20" fmla="*/ 20 w 58"/>
                <a:gd name="T21" fmla="*/ 12 h 59"/>
                <a:gd name="T22" fmla="*/ 20 w 58"/>
                <a:gd name="T23" fmla="*/ 1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9">
                  <a:moveTo>
                    <a:pt x="40" y="53"/>
                  </a:moveTo>
                  <a:cubicBezTo>
                    <a:pt x="27" y="59"/>
                    <a:pt x="12" y="53"/>
                    <a:pt x="6" y="41"/>
                  </a:cubicBezTo>
                  <a:cubicBezTo>
                    <a:pt x="0" y="28"/>
                    <a:pt x="5" y="13"/>
                    <a:pt x="18" y="7"/>
                  </a:cubicBezTo>
                  <a:cubicBezTo>
                    <a:pt x="31" y="0"/>
                    <a:pt x="46" y="6"/>
                    <a:pt x="52" y="19"/>
                  </a:cubicBezTo>
                  <a:cubicBezTo>
                    <a:pt x="58" y="31"/>
                    <a:pt x="53" y="47"/>
                    <a:pt x="40" y="53"/>
                  </a:cubicBezTo>
                  <a:cubicBezTo>
                    <a:pt x="27" y="59"/>
                    <a:pt x="53" y="47"/>
                    <a:pt x="40" y="53"/>
                  </a:cubicBezTo>
                  <a:close/>
                  <a:moveTo>
                    <a:pt x="20" y="12"/>
                  </a:moveTo>
                  <a:cubicBezTo>
                    <a:pt x="11" y="17"/>
                    <a:pt x="7" y="28"/>
                    <a:pt x="11" y="38"/>
                  </a:cubicBezTo>
                  <a:cubicBezTo>
                    <a:pt x="16" y="48"/>
                    <a:pt x="28" y="52"/>
                    <a:pt x="37" y="47"/>
                  </a:cubicBezTo>
                  <a:cubicBezTo>
                    <a:pt x="47" y="43"/>
                    <a:pt x="51" y="31"/>
                    <a:pt x="47" y="21"/>
                  </a:cubicBezTo>
                  <a:cubicBezTo>
                    <a:pt x="42" y="11"/>
                    <a:pt x="30" y="7"/>
                    <a:pt x="20" y="12"/>
                  </a:cubicBezTo>
                  <a:cubicBezTo>
                    <a:pt x="11" y="17"/>
                    <a:pt x="30" y="7"/>
                    <a:pt x="20" y="1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3"/>
            <p:cNvSpPr>
              <a:spLocks noChangeShapeType="1"/>
            </p:cNvSpPr>
            <p:nvPr/>
          </p:nvSpPr>
          <p:spPr bwMode="auto">
            <a:xfrm flipH="1" flipV="1">
              <a:off x="4507" y="2881"/>
              <a:ext cx="239" cy="627"/>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4448" y="2822"/>
              <a:ext cx="120" cy="121"/>
            </a:xfrm>
            <a:custGeom>
              <a:avLst/>
              <a:gdLst>
                <a:gd name="T0" fmla="*/ 46 w 51"/>
                <a:gd name="T1" fmla="*/ 18 h 51"/>
                <a:gd name="T2" fmla="*/ 17 w 51"/>
                <a:gd name="T3" fmla="*/ 5 h 51"/>
                <a:gd name="T4" fmla="*/ 4 w 51"/>
                <a:gd name="T5" fmla="*/ 34 h 51"/>
                <a:gd name="T6" fmla="*/ 33 w 51"/>
                <a:gd name="T7" fmla="*/ 47 h 51"/>
                <a:gd name="T8" fmla="*/ 46 w 51"/>
                <a:gd name="T9" fmla="*/ 18 h 51"/>
              </a:gdLst>
              <a:ahLst/>
              <a:cxnLst>
                <a:cxn ang="0">
                  <a:pos x="T0" y="T1"/>
                </a:cxn>
                <a:cxn ang="0">
                  <a:pos x="T2" y="T3"/>
                </a:cxn>
                <a:cxn ang="0">
                  <a:pos x="T4" y="T5"/>
                </a:cxn>
                <a:cxn ang="0">
                  <a:pos x="T6" y="T7"/>
                </a:cxn>
                <a:cxn ang="0">
                  <a:pos x="T8" y="T9"/>
                </a:cxn>
              </a:cxnLst>
              <a:rect l="0" t="0" r="r" b="b"/>
              <a:pathLst>
                <a:path w="51" h="51">
                  <a:moveTo>
                    <a:pt x="46" y="18"/>
                  </a:moveTo>
                  <a:cubicBezTo>
                    <a:pt x="42" y="6"/>
                    <a:pt x="29" y="0"/>
                    <a:pt x="17" y="5"/>
                  </a:cubicBezTo>
                  <a:cubicBezTo>
                    <a:pt x="5" y="9"/>
                    <a:pt x="0" y="22"/>
                    <a:pt x="4" y="34"/>
                  </a:cubicBezTo>
                  <a:cubicBezTo>
                    <a:pt x="8" y="46"/>
                    <a:pt x="21" y="51"/>
                    <a:pt x="33" y="47"/>
                  </a:cubicBezTo>
                  <a:cubicBezTo>
                    <a:pt x="45" y="43"/>
                    <a:pt x="51" y="29"/>
                    <a:pt x="4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noEditPoints="1"/>
            </p:cNvSpPr>
            <p:nvPr/>
          </p:nvSpPr>
          <p:spPr bwMode="auto">
            <a:xfrm>
              <a:off x="4438" y="2815"/>
              <a:ext cx="138" cy="137"/>
            </a:xfrm>
            <a:custGeom>
              <a:avLst/>
              <a:gdLst>
                <a:gd name="T0" fmla="*/ 53 w 58"/>
                <a:gd name="T1" fmla="*/ 20 h 58"/>
                <a:gd name="T2" fmla="*/ 38 w 58"/>
                <a:gd name="T3" fmla="*/ 53 h 58"/>
                <a:gd name="T4" fmla="*/ 5 w 58"/>
                <a:gd name="T5" fmla="*/ 38 h 58"/>
                <a:gd name="T6" fmla="*/ 20 w 58"/>
                <a:gd name="T7" fmla="*/ 5 h 58"/>
                <a:gd name="T8" fmla="*/ 53 w 58"/>
                <a:gd name="T9" fmla="*/ 20 h 58"/>
                <a:gd name="T10" fmla="*/ 53 w 58"/>
                <a:gd name="T11" fmla="*/ 20 h 58"/>
                <a:gd name="T12" fmla="*/ 11 w 58"/>
                <a:gd name="T13" fmla="*/ 36 h 58"/>
                <a:gd name="T14" fmla="*/ 36 w 58"/>
                <a:gd name="T15" fmla="*/ 47 h 58"/>
                <a:gd name="T16" fmla="*/ 47 w 58"/>
                <a:gd name="T17" fmla="*/ 22 h 58"/>
                <a:gd name="T18" fmla="*/ 22 w 58"/>
                <a:gd name="T19" fmla="*/ 11 h 58"/>
                <a:gd name="T20" fmla="*/ 11 w 58"/>
                <a:gd name="T21" fmla="*/ 36 h 58"/>
                <a:gd name="T22" fmla="*/ 11 w 58"/>
                <a:gd name="T23"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8">
                  <a:moveTo>
                    <a:pt x="53" y="20"/>
                  </a:moveTo>
                  <a:cubicBezTo>
                    <a:pt x="58" y="33"/>
                    <a:pt x="51" y="48"/>
                    <a:pt x="38" y="53"/>
                  </a:cubicBezTo>
                  <a:cubicBezTo>
                    <a:pt x="25" y="58"/>
                    <a:pt x="10" y="51"/>
                    <a:pt x="5" y="38"/>
                  </a:cubicBezTo>
                  <a:cubicBezTo>
                    <a:pt x="0" y="25"/>
                    <a:pt x="7" y="10"/>
                    <a:pt x="20" y="5"/>
                  </a:cubicBezTo>
                  <a:cubicBezTo>
                    <a:pt x="33" y="0"/>
                    <a:pt x="48" y="7"/>
                    <a:pt x="53" y="20"/>
                  </a:cubicBezTo>
                  <a:cubicBezTo>
                    <a:pt x="58" y="33"/>
                    <a:pt x="48" y="7"/>
                    <a:pt x="53" y="20"/>
                  </a:cubicBezTo>
                  <a:close/>
                  <a:moveTo>
                    <a:pt x="11" y="36"/>
                  </a:moveTo>
                  <a:cubicBezTo>
                    <a:pt x="15" y="46"/>
                    <a:pt x="26" y="51"/>
                    <a:pt x="36" y="47"/>
                  </a:cubicBezTo>
                  <a:cubicBezTo>
                    <a:pt x="46" y="43"/>
                    <a:pt x="51" y="32"/>
                    <a:pt x="47" y="22"/>
                  </a:cubicBezTo>
                  <a:cubicBezTo>
                    <a:pt x="44" y="12"/>
                    <a:pt x="32" y="7"/>
                    <a:pt x="22" y="11"/>
                  </a:cubicBezTo>
                  <a:cubicBezTo>
                    <a:pt x="12" y="14"/>
                    <a:pt x="7" y="26"/>
                    <a:pt x="11" y="36"/>
                  </a:cubicBezTo>
                  <a:cubicBezTo>
                    <a:pt x="15" y="46"/>
                    <a:pt x="7" y="26"/>
                    <a:pt x="11" y="3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Line 46"/>
            <p:cNvSpPr>
              <a:spLocks noChangeShapeType="1"/>
            </p:cNvSpPr>
            <p:nvPr/>
          </p:nvSpPr>
          <p:spPr bwMode="auto">
            <a:xfrm flipH="1">
              <a:off x="5645" y="1253"/>
              <a:ext cx="492" cy="104"/>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5590" y="1298"/>
              <a:ext cx="116" cy="116"/>
            </a:xfrm>
            <a:custGeom>
              <a:avLst/>
              <a:gdLst>
                <a:gd name="T0" fmla="*/ 20 w 49"/>
                <a:gd name="T1" fmla="*/ 3 h 49"/>
                <a:gd name="T2" fmla="*/ 2 w 49"/>
                <a:gd name="T3" fmla="*/ 29 h 49"/>
                <a:gd name="T4" fmla="*/ 29 w 49"/>
                <a:gd name="T5" fmla="*/ 47 h 49"/>
                <a:gd name="T6" fmla="*/ 46 w 49"/>
                <a:gd name="T7" fmla="*/ 20 h 49"/>
                <a:gd name="T8" fmla="*/ 20 w 49"/>
                <a:gd name="T9" fmla="*/ 3 h 49"/>
              </a:gdLst>
              <a:ahLst/>
              <a:cxnLst>
                <a:cxn ang="0">
                  <a:pos x="T0" y="T1"/>
                </a:cxn>
                <a:cxn ang="0">
                  <a:pos x="T2" y="T3"/>
                </a:cxn>
                <a:cxn ang="0">
                  <a:pos x="T4" y="T5"/>
                </a:cxn>
                <a:cxn ang="0">
                  <a:pos x="T6" y="T7"/>
                </a:cxn>
                <a:cxn ang="0">
                  <a:pos x="T8" y="T9"/>
                </a:cxn>
              </a:cxnLst>
              <a:rect l="0" t="0" r="r" b="b"/>
              <a:pathLst>
                <a:path w="49" h="49">
                  <a:moveTo>
                    <a:pt x="20" y="3"/>
                  </a:moveTo>
                  <a:cubicBezTo>
                    <a:pt x="7" y="5"/>
                    <a:pt x="0" y="17"/>
                    <a:pt x="2" y="29"/>
                  </a:cubicBezTo>
                  <a:cubicBezTo>
                    <a:pt x="5" y="42"/>
                    <a:pt x="17" y="49"/>
                    <a:pt x="29" y="47"/>
                  </a:cubicBezTo>
                  <a:cubicBezTo>
                    <a:pt x="41" y="44"/>
                    <a:pt x="49" y="32"/>
                    <a:pt x="46" y="20"/>
                  </a:cubicBezTo>
                  <a:cubicBezTo>
                    <a:pt x="44" y="8"/>
                    <a:pt x="32" y="0"/>
                    <a:pt x="2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noEditPoints="1"/>
            </p:cNvSpPr>
            <p:nvPr/>
          </p:nvSpPr>
          <p:spPr bwMode="auto">
            <a:xfrm>
              <a:off x="5581" y="1291"/>
              <a:ext cx="132" cy="133"/>
            </a:xfrm>
            <a:custGeom>
              <a:avLst/>
              <a:gdLst>
                <a:gd name="T0" fmla="*/ 23 w 56"/>
                <a:gd name="T1" fmla="*/ 3 h 56"/>
                <a:gd name="T2" fmla="*/ 53 w 56"/>
                <a:gd name="T3" fmla="*/ 22 h 56"/>
                <a:gd name="T4" fmla="*/ 34 w 56"/>
                <a:gd name="T5" fmla="*/ 53 h 56"/>
                <a:gd name="T6" fmla="*/ 3 w 56"/>
                <a:gd name="T7" fmla="*/ 33 h 56"/>
                <a:gd name="T8" fmla="*/ 23 w 56"/>
                <a:gd name="T9" fmla="*/ 3 h 56"/>
                <a:gd name="T10" fmla="*/ 23 w 56"/>
                <a:gd name="T11" fmla="*/ 3 h 56"/>
                <a:gd name="T12" fmla="*/ 32 w 56"/>
                <a:gd name="T13" fmla="*/ 47 h 56"/>
                <a:gd name="T14" fmla="*/ 47 w 56"/>
                <a:gd name="T15" fmla="*/ 24 h 56"/>
                <a:gd name="T16" fmla="*/ 24 w 56"/>
                <a:gd name="T17" fmla="*/ 9 h 56"/>
                <a:gd name="T18" fmla="*/ 9 w 56"/>
                <a:gd name="T19" fmla="*/ 32 h 56"/>
                <a:gd name="T20" fmla="*/ 32 w 56"/>
                <a:gd name="T21" fmla="*/ 47 h 56"/>
                <a:gd name="T22" fmla="*/ 32 w 56"/>
                <a:gd name="T23"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23" y="3"/>
                  </a:moveTo>
                  <a:cubicBezTo>
                    <a:pt x="37" y="0"/>
                    <a:pt x="50" y="9"/>
                    <a:pt x="53" y="22"/>
                  </a:cubicBezTo>
                  <a:cubicBezTo>
                    <a:pt x="56" y="36"/>
                    <a:pt x="47" y="50"/>
                    <a:pt x="34" y="53"/>
                  </a:cubicBezTo>
                  <a:cubicBezTo>
                    <a:pt x="20" y="56"/>
                    <a:pt x="6" y="47"/>
                    <a:pt x="3" y="33"/>
                  </a:cubicBezTo>
                  <a:cubicBezTo>
                    <a:pt x="0" y="19"/>
                    <a:pt x="9" y="6"/>
                    <a:pt x="23" y="3"/>
                  </a:cubicBezTo>
                  <a:cubicBezTo>
                    <a:pt x="37" y="0"/>
                    <a:pt x="9" y="6"/>
                    <a:pt x="23" y="3"/>
                  </a:cubicBezTo>
                  <a:close/>
                  <a:moveTo>
                    <a:pt x="32" y="47"/>
                  </a:moveTo>
                  <a:cubicBezTo>
                    <a:pt x="43" y="45"/>
                    <a:pt x="50" y="34"/>
                    <a:pt x="47" y="24"/>
                  </a:cubicBezTo>
                  <a:cubicBezTo>
                    <a:pt x="45" y="13"/>
                    <a:pt x="35" y="6"/>
                    <a:pt x="24" y="9"/>
                  </a:cubicBezTo>
                  <a:cubicBezTo>
                    <a:pt x="14" y="11"/>
                    <a:pt x="7" y="21"/>
                    <a:pt x="9" y="32"/>
                  </a:cubicBezTo>
                  <a:cubicBezTo>
                    <a:pt x="11" y="42"/>
                    <a:pt x="22" y="49"/>
                    <a:pt x="32" y="47"/>
                  </a:cubicBezTo>
                  <a:cubicBezTo>
                    <a:pt x="43" y="45"/>
                    <a:pt x="22" y="49"/>
                    <a:pt x="32" y="47"/>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5933" y="1885"/>
              <a:ext cx="258" cy="327"/>
            </a:xfrm>
            <a:custGeom>
              <a:avLst/>
              <a:gdLst>
                <a:gd name="T0" fmla="*/ 13 w 109"/>
                <a:gd name="T1" fmla="*/ 36 h 138"/>
                <a:gd name="T2" fmla="*/ 41 w 109"/>
                <a:gd name="T3" fmla="*/ 36 h 138"/>
                <a:gd name="T4" fmla="*/ 27 w 109"/>
                <a:gd name="T5" fmla="*/ 22 h 138"/>
                <a:gd name="T6" fmla="*/ 20 w 109"/>
                <a:gd name="T7" fmla="*/ 36 h 138"/>
                <a:gd name="T8" fmla="*/ 34 w 109"/>
                <a:gd name="T9" fmla="*/ 36 h 138"/>
                <a:gd name="T10" fmla="*/ 27 w 109"/>
                <a:gd name="T11" fmla="*/ 43 h 138"/>
                <a:gd name="T12" fmla="*/ 45 w 109"/>
                <a:gd name="T13" fmla="*/ 53 h 138"/>
                <a:gd name="T14" fmla="*/ 68 w 109"/>
                <a:gd name="T15" fmla="*/ 53 h 138"/>
                <a:gd name="T16" fmla="*/ 56 w 109"/>
                <a:gd name="T17" fmla="*/ 42 h 138"/>
                <a:gd name="T18" fmla="*/ 56 w 109"/>
                <a:gd name="T19" fmla="*/ 58 h 138"/>
                <a:gd name="T20" fmla="*/ 56 w 109"/>
                <a:gd name="T21" fmla="*/ 49 h 138"/>
                <a:gd name="T22" fmla="*/ 56 w 109"/>
                <a:gd name="T23" fmla="*/ 58 h 138"/>
                <a:gd name="T24" fmla="*/ 92 w 109"/>
                <a:gd name="T25" fmla="*/ 37 h 138"/>
                <a:gd name="T26" fmla="*/ 69 w 109"/>
                <a:gd name="T27" fmla="*/ 37 h 138"/>
                <a:gd name="T28" fmla="*/ 80 w 109"/>
                <a:gd name="T29" fmla="*/ 33 h 138"/>
                <a:gd name="T30" fmla="*/ 80 w 109"/>
                <a:gd name="T31" fmla="*/ 42 h 138"/>
                <a:gd name="T32" fmla="*/ 80 w 109"/>
                <a:gd name="T33" fmla="*/ 33 h 138"/>
                <a:gd name="T34" fmla="*/ 41 w 109"/>
                <a:gd name="T35" fmla="*/ 15 h 138"/>
                <a:gd name="T36" fmla="*/ 72 w 109"/>
                <a:gd name="T37" fmla="*/ 15 h 138"/>
                <a:gd name="T38" fmla="*/ 56 w 109"/>
                <a:gd name="T39" fmla="*/ 0 h 138"/>
                <a:gd name="T40" fmla="*/ 48 w 109"/>
                <a:gd name="T41" fmla="*/ 15 h 138"/>
                <a:gd name="T42" fmla="*/ 65 w 109"/>
                <a:gd name="T43" fmla="*/ 15 h 138"/>
                <a:gd name="T44" fmla="*/ 102 w 109"/>
                <a:gd name="T45" fmla="*/ 49 h 138"/>
                <a:gd name="T46" fmla="*/ 98 w 109"/>
                <a:gd name="T47" fmla="*/ 54 h 138"/>
                <a:gd name="T48" fmla="*/ 102 w 109"/>
                <a:gd name="T49" fmla="*/ 59 h 138"/>
                <a:gd name="T50" fmla="*/ 97 w 109"/>
                <a:gd name="T51" fmla="*/ 64 h 138"/>
                <a:gd name="T52" fmla="*/ 8 w 109"/>
                <a:gd name="T53" fmla="*/ 61 h 138"/>
                <a:gd name="T54" fmla="*/ 7 w 109"/>
                <a:gd name="T55" fmla="*/ 59 h 138"/>
                <a:gd name="T56" fmla="*/ 12 w 109"/>
                <a:gd name="T57" fmla="*/ 50 h 138"/>
                <a:gd name="T58" fmla="*/ 7 w 109"/>
                <a:gd name="T59" fmla="*/ 49 h 138"/>
                <a:gd name="T60" fmla="*/ 1 w 109"/>
                <a:gd name="T61" fmla="*/ 63 h 138"/>
                <a:gd name="T62" fmla="*/ 42 w 109"/>
                <a:gd name="T63" fmla="*/ 112 h 138"/>
                <a:gd name="T64" fmla="*/ 45 w 109"/>
                <a:gd name="T65" fmla="*/ 138 h 138"/>
                <a:gd name="T66" fmla="*/ 67 w 109"/>
                <a:gd name="T67" fmla="*/ 134 h 138"/>
                <a:gd name="T68" fmla="*/ 105 w 109"/>
                <a:gd name="T69" fmla="*/ 66 h 138"/>
                <a:gd name="T70" fmla="*/ 102 w 109"/>
                <a:gd name="T71" fmla="*/ 49 h 138"/>
                <a:gd name="T72" fmla="*/ 60 w 109"/>
                <a:gd name="T73" fmla="*/ 111 h 138"/>
                <a:gd name="T74" fmla="*/ 49 w 109"/>
                <a:gd name="T75" fmla="*/ 130 h 138"/>
                <a:gd name="T76" fmla="*/ 48 w 109"/>
                <a:gd name="T77" fmla="*/ 109 h 138"/>
                <a:gd name="T78" fmla="*/ 54 w 109"/>
                <a:gd name="T79" fmla="*/ 78 h 138"/>
                <a:gd name="T80" fmla="*/ 60 w 109"/>
                <a:gd name="T81" fmla="*/ 10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38">
                  <a:moveTo>
                    <a:pt x="27" y="22"/>
                  </a:moveTo>
                  <a:cubicBezTo>
                    <a:pt x="19" y="22"/>
                    <a:pt x="13" y="29"/>
                    <a:pt x="13" y="36"/>
                  </a:cubicBezTo>
                  <a:cubicBezTo>
                    <a:pt x="13" y="44"/>
                    <a:pt x="19" y="50"/>
                    <a:pt x="27" y="50"/>
                  </a:cubicBezTo>
                  <a:cubicBezTo>
                    <a:pt x="35" y="50"/>
                    <a:pt x="41" y="44"/>
                    <a:pt x="41" y="36"/>
                  </a:cubicBezTo>
                  <a:cubicBezTo>
                    <a:pt x="41" y="36"/>
                    <a:pt x="41" y="36"/>
                    <a:pt x="41" y="36"/>
                  </a:cubicBezTo>
                  <a:cubicBezTo>
                    <a:pt x="41" y="29"/>
                    <a:pt x="35" y="22"/>
                    <a:pt x="27" y="22"/>
                  </a:cubicBezTo>
                  <a:close/>
                  <a:moveTo>
                    <a:pt x="27" y="43"/>
                  </a:moveTo>
                  <a:cubicBezTo>
                    <a:pt x="23" y="43"/>
                    <a:pt x="20" y="40"/>
                    <a:pt x="20" y="36"/>
                  </a:cubicBezTo>
                  <a:cubicBezTo>
                    <a:pt x="20" y="32"/>
                    <a:pt x="23" y="29"/>
                    <a:pt x="27" y="29"/>
                  </a:cubicBezTo>
                  <a:cubicBezTo>
                    <a:pt x="31" y="29"/>
                    <a:pt x="34" y="32"/>
                    <a:pt x="34" y="36"/>
                  </a:cubicBezTo>
                  <a:cubicBezTo>
                    <a:pt x="34" y="36"/>
                    <a:pt x="34" y="36"/>
                    <a:pt x="34" y="36"/>
                  </a:cubicBezTo>
                  <a:cubicBezTo>
                    <a:pt x="34" y="40"/>
                    <a:pt x="31" y="43"/>
                    <a:pt x="27" y="43"/>
                  </a:cubicBezTo>
                  <a:close/>
                  <a:moveTo>
                    <a:pt x="56" y="42"/>
                  </a:moveTo>
                  <a:cubicBezTo>
                    <a:pt x="50" y="42"/>
                    <a:pt x="45" y="47"/>
                    <a:pt x="45" y="53"/>
                  </a:cubicBezTo>
                  <a:cubicBezTo>
                    <a:pt x="45" y="60"/>
                    <a:pt x="50" y="65"/>
                    <a:pt x="56" y="65"/>
                  </a:cubicBezTo>
                  <a:cubicBezTo>
                    <a:pt x="63" y="65"/>
                    <a:pt x="68" y="60"/>
                    <a:pt x="68" y="53"/>
                  </a:cubicBezTo>
                  <a:cubicBezTo>
                    <a:pt x="68" y="53"/>
                    <a:pt x="68" y="53"/>
                    <a:pt x="68" y="53"/>
                  </a:cubicBezTo>
                  <a:cubicBezTo>
                    <a:pt x="68" y="47"/>
                    <a:pt x="63" y="42"/>
                    <a:pt x="56" y="42"/>
                  </a:cubicBezTo>
                  <a:cubicBezTo>
                    <a:pt x="56" y="42"/>
                    <a:pt x="56" y="42"/>
                    <a:pt x="56" y="42"/>
                  </a:cubicBezTo>
                  <a:close/>
                  <a:moveTo>
                    <a:pt x="56" y="58"/>
                  </a:moveTo>
                  <a:cubicBezTo>
                    <a:pt x="54" y="58"/>
                    <a:pt x="52" y="56"/>
                    <a:pt x="52" y="53"/>
                  </a:cubicBezTo>
                  <a:cubicBezTo>
                    <a:pt x="52" y="51"/>
                    <a:pt x="54" y="49"/>
                    <a:pt x="56" y="49"/>
                  </a:cubicBezTo>
                  <a:cubicBezTo>
                    <a:pt x="59" y="49"/>
                    <a:pt x="61" y="51"/>
                    <a:pt x="61" y="53"/>
                  </a:cubicBezTo>
                  <a:cubicBezTo>
                    <a:pt x="61" y="56"/>
                    <a:pt x="59" y="58"/>
                    <a:pt x="56" y="58"/>
                  </a:cubicBezTo>
                  <a:close/>
                  <a:moveTo>
                    <a:pt x="80" y="49"/>
                  </a:moveTo>
                  <a:cubicBezTo>
                    <a:pt x="86" y="49"/>
                    <a:pt x="92" y="44"/>
                    <a:pt x="92" y="37"/>
                  </a:cubicBezTo>
                  <a:cubicBezTo>
                    <a:pt x="92" y="31"/>
                    <a:pt x="86" y="26"/>
                    <a:pt x="80" y="26"/>
                  </a:cubicBezTo>
                  <a:cubicBezTo>
                    <a:pt x="74" y="26"/>
                    <a:pt x="69" y="31"/>
                    <a:pt x="69" y="37"/>
                  </a:cubicBezTo>
                  <a:cubicBezTo>
                    <a:pt x="69" y="44"/>
                    <a:pt x="74" y="49"/>
                    <a:pt x="80" y="49"/>
                  </a:cubicBezTo>
                  <a:close/>
                  <a:moveTo>
                    <a:pt x="80" y="33"/>
                  </a:moveTo>
                  <a:cubicBezTo>
                    <a:pt x="83" y="33"/>
                    <a:pt x="85" y="35"/>
                    <a:pt x="85" y="37"/>
                  </a:cubicBezTo>
                  <a:cubicBezTo>
                    <a:pt x="85" y="40"/>
                    <a:pt x="83" y="42"/>
                    <a:pt x="80" y="42"/>
                  </a:cubicBezTo>
                  <a:cubicBezTo>
                    <a:pt x="78" y="42"/>
                    <a:pt x="76" y="40"/>
                    <a:pt x="76" y="37"/>
                  </a:cubicBezTo>
                  <a:cubicBezTo>
                    <a:pt x="76" y="35"/>
                    <a:pt x="78" y="33"/>
                    <a:pt x="80" y="33"/>
                  </a:cubicBezTo>
                  <a:close/>
                  <a:moveTo>
                    <a:pt x="56" y="0"/>
                  </a:moveTo>
                  <a:cubicBezTo>
                    <a:pt x="48" y="0"/>
                    <a:pt x="41" y="7"/>
                    <a:pt x="41" y="15"/>
                  </a:cubicBezTo>
                  <a:cubicBezTo>
                    <a:pt x="41" y="23"/>
                    <a:pt x="48" y="30"/>
                    <a:pt x="56" y="30"/>
                  </a:cubicBezTo>
                  <a:cubicBezTo>
                    <a:pt x="65" y="30"/>
                    <a:pt x="72" y="23"/>
                    <a:pt x="72" y="15"/>
                  </a:cubicBezTo>
                  <a:cubicBezTo>
                    <a:pt x="72" y="15"/>
                    <a:pt x="72" y="15"/>
                    <a:pt x="72" y="15"/>
                  </a:cubicBezTo>
                  <a:cubicBezTo>
                    <a:pt x="72" y="7"/>
                    <a:pt x="65" y="0"/>
                    <a:pt x="56" y="0"/>
                  </a:cubicBezTo>
                  <a:close/>
                  <a:moveTo>
                    <a:pt x="56" y="23"/>
                  </a:moveTo>
                  <a:cubicBezTo>
                    <a:pt x="52" y="23"/>
                    <a:pt x="48" y="20"/>
                    <a:pt x="48" y="15"/>
                  </a:cubicBezTo>
                  <a:cubicBezTo>
                    <a:pt x="48" y="10"/>
                    <a:pt x="52" y="7"/>
                    <a:pt x="56" y="7"/>
                  </a:cubicBezTo>
                  <a:cubicBezTo>
                    <a:pt x="61" y="7"/>
                    <a:pt x="65" y="10"/>
                    <a:pt x="65" y="15"/>
                  </a:cubicBezTo>
                  <a:cubicBezTo>
                    <a:pt x="65" y="20"/>
                    <a:pt x="61" y="23"/>
                    <a:pt x="56" y="23"/>
                  </a:cubicBezTo>
                  <a:close/>
                  <a:moveTo>
                    <a:pt x="102" y="49"/>
                  </a:moveTo>
                  <a:cubicBezTo>
                    <a:pt x="100" y="48"/>
                    <a:pt x="98" y="48"/>
                    <a:pt x="97" y="50"/>
                  </a:cubicBezTo>
                  <a:cubicBezTo>
                    <a:pt x="96" y="51"/>
                    <a:pt x="96" y="53"/>
                    <a:pt x="98" y="54"/>
                  </a:cubicBezTo>
                  <a:cubicBezTo>
                    <a:pt x="98" y="55"/>
                    <a:pt x="98" y="55"/>
                    <a:pt x="98" y="55"/>
                  </a:cubicBezTo>
                  <a:cubicBezTo>
                    <a:pt x="100" y="56"/>
                    <a:pt x="102" y="58"/>
                    <a:pt x="102" y="59"/>
                  </a:cubicBezTo>
                  <a:cubicBezTo>
                    <a:pt x="102" y="59"/>
                    <a:pt x="101" y="60"/>
                    <a:pt x="101" y="60"/>
                  </a:cubicBezTo>
                  <a:cubicBezTo>
                    <a:pt x="100" y="62"/>
                    <a:pt x="98" y="63"/>
                    <a:pt x="97" y="64"/>
                  </a:cubicBezTo>
                  <a:cubicBezTo>
                    <a:pt x="89" y="67"/>
                    <a:pt x="75" y="71"/>
                    <a:pt x="54" y="71"/>
                  </a:cubicBezTo>
                  <a:cubicBezTo>
                    <a:pt x="28" y="71"/>
                    <a:pt x="12" y="65"/>
                    <a:pt x="8" y="61"/>
                  </a:cubicBezTo>
                  <a:cubicBezTo>
                    <a:pt x="8" y="60"/>
                    <a:pt x="8" y="60"/>
                    <a:pt x="8" y="60"/>
                  </a:cubicBezTo>
                  <a:cubicBezTo>
                    <a:pt x="7" y="60"/>
                    <a:pt x="7" y="59"/>
                    <a:pt x="7" y="59"/>
                  </a:cubicBezTo>
                  <a:cubicBezTo>
                    <a:pt x="7" y="58"/>
                    <a:pt x="8" y="56"/>
                    <a:pt x="11" y="55"/>
                  </a:cubicBezTo>
                  <a:cubicBezTo>
                    <a:pt x="12" y="54"/>
                    <a:pt x="13" y="52"/>
                    <a:pt x="12" y="50"/>
                  </a:cubicBezTo>
                  <a:cubicBezTo>
                    <a:pt x="12" y="49"/>
                    <a:pt x="10" y="48"/>
                    <a:pt x="8" y="48"/>
                  </a:cubicBezTo>
                  <a:cubicBezTo>
                    <a:pt x="7" y="48"/>
                    <a:pt x="7" y="48"/>
                    <a:pt x="7" y="49"/>
                  </a:cubicBezTo>
                  <a:cubicBezTo>
                    <a:pt x="1" y="52"/>
                    <a:pt x="0" y="56"/>
                    <a:pt x="0" y="59"/>
                  </a:cubicBezTo>
                  <a:cubicBezTo>
                    <a:pt x="0" y="60"/>
                    <a:pt x="0" y="61"/>
                    <a:pt x="1" y="63"/>
                  </a:cubicBezTo>
                  <a:cubicBezTo>
                    <a:pt x="1" y="64"/>
                    <a:pt x="2" y="64"/>
                    <a:pt x="2" y="65"/>
                  </a:cubicBezTo>
                  <a:cubicBezTo>
                    <a:pt x="42" y="112"/>
                    <a:pt x="42" y="112"/>
                    <a:pt x="42" y="112"/>
                  </a:cubicBezTo>
                  <a:cubicBezTo>
                    <a:pt x="42" y="134"/>
                    <a:pt x="42" y="134"/>
                    <a:pt x="42" y="134"/>
                  </a:cubicBezTo>
                  <a:cubicBezTo>
                    <a:pt x="42" y="136"/>
                    <a:pt x="43" y="138"/>
                    <a:pt x="45" y="138"/>
                  </a:cubicBezTo>
                  <a:cubicBezTo>
                    <a:pt x="63" y="138"/>
                    <a:pt x="63" y="138"/>
                    <a:pt x="63" y="138"/>
                  </a:cubicBezTo>
                  <a:cubicBezTo>
                    <a:pt x="65" y="138"/>
                    <a:pt x="67" y="136"/>
                    <a:pt x="67" y="134"/>
                  </a:cubicBezTo>
                  <a:cubicBezTo>
                    <a:pt x="67" y="112"/>
                    <a:pt x="67" y="112"/>
                    <a:pt x="67" y="112"/>
                  </a:cubicBezTo>
                  <a:cubicBezTo>
                    <a:pt x="105" y="66"/>
                    <a:pt x="105" y="66"/>
                    <a:pt x="105" y="66"/>
                  </a:cubicBezTo>
                  <a:cubicBezTo>
                    <a:pt x="107" y="64"/>
                    <a:pt x="109" y="62"/>
                    <a:pt x="109" y="59"/>
                  </a:cubicBezTo>
                  <a:cubicBezTo>
                    <a:pt x="109" y="56"/>
                    <a:pt x="107" y="52"/>
                    <a:pt x="102" y="49"/>
                  </a:cubicBezTo>
                  <a:close/>
                  <a:moveTo>
                    <a:pt x="60" y="109"/>
                  </a:moveTo>
                  <a:cubicBezTo>
                    <a:pt x="60" y="109"/>
                    <a:pt x="60" y="110"/>
                    <a:pt x="60" y="111"/>
                  </a:cubicBezTo>
                  <a:cubicBezTo>
                    <a:pt x="60" y="130"/>
                    <a:pt x="60" y="130"/>
                    <a:pt x="60" y="130"/>
                  </a:cubicBezTo>
                  <a:cubicBezTo>
                    <a:pt x="49" y="130"/>
                    <a:pt x="49" y="130"/>
                    <a:pt x="49" y="130"/>
                  </a:cubicBezTo>
                  <a:cubicBezTo>
                    <a:pt x="49" y="111"/>
                    <a:pt x="49" y="111"/>
                    <a:pt x="49" y="111"/>
                  </a:cubicBezTo>
                  <a:cubicBezTo>
                    <a:pt x="49" y="110"/>
                    <a:pt x="48" y="109"/>
                    <a:pt x="48" y="109"/>
                  </a:cubicBezTo>
                  <a:cubicBezTo>
                    <a:pt x="19" y="74"/>
                    <a:pt x="19" y="74"/>
                    <a:pt x="19" y="74"/>
                  </a:cubicBezTo>
                  <a:cubicBezTo>
                    <a:pt x="30" y="77"/>
                    <a:pt x="42" y="78"/>
                    <a:pt x="54" y="78"/>
                  </a:cubicBezTo>
                  <a:cubicBezTo>
                    <a:pt x="66" y="78"/>
                    <a:pt x="78" y="77"/>
                    <a:pt x="89" y="74"/>
                  </a:cubicBezTo>
                  <a:lnTo>
                    <a:pt x="60" y="109"/>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noEditPoints="1"/>
            </p:cNvSpPr>
            <p:nvPr/>
          </p:nvSpPr>
          <p:spPr bwMode="auto">
            <a:xfrm>
              <a:off x="5824" y="1812"/>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1"/>
                    <a:pt x="152" y="194"/>
                    <a:pt x="100" y="194"/>
                  </a:cubicBezTo>
                  <a:cubicBezTo>
                    <a:pt x="48" y="194"/>
                    <a:pt x="6" y="151"/>
                    <a:pt x="6" y="100"/>
                  </a:cubicBezTo>
                  <a:cubicBezTo>
                    <a:pt x="6" y="48"/>
                    <a:pt x="48" y="6"/>
                    <a:pt x="100" y="6"/>
                  </a:cubicBezTo>
                  <a:moveTo>
                    <a:pt x="100" y="0"/>
                  </a:moveTo>
                  <a:cubicBezTo>
                    <a:pt x="45" y="0"/>
                    <a:pt x="0" y="44"/>
                    <a:pt x="0" y="100"/>
                  </a:cubicBezTo>
                  <a:cubicBezTo>
                    <a:pt x="0" y="155"/>
                    <a:pt x="45" y="200"/>
                    <a:pt x="100" y="200"/>
                  </a:cubicBezTo>
                  <a:cubicBezTo>
                    <a:pt x="155" y="200"/>
                    <a:pt x="200" y="155"/>
                    <a:pt x="200" y="100"/>
                  </a:cubicBezTo>
                  <a:cubicBezTo>
                    <a:pt x="200" y="44"/>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3111" y="3894"/>
              <a:ext cx="27" cy="28"/>
            </a:xfrm>
            <a:custGeom>
              <a:avLst/>
              <a:gdLst>
                <a:gd name="T0" fmla="*/ 5 w 11"/>
                <a:gd name="T1" fmla="*/ 1 h 12"/>
                <a:gd name="T2" fmla="*/ 1 w 11"/>
                <a:gd name="T3" fmla="*/ 1 h 12"/>
                <a:gd name="T4" fmla="*/ 1 w 11"/>
                <a:gd name="T5" fmla="*/ 5 h 12"/>
                <a:gd name="T6" fmla="*/ 7 w 11"/>
                <a:gd name="T7" fmla="*/ 11 h 12"/>
                <a:gd name="T8" fmla="*/ 9 w 11"/>
                <a:gd name="T9" fmla="*/ 12 h 12"/>
                <a:gd name="T10" fmla="*/ 11 w 11"/>
                <a:gd name="T11" fmla="*/ 11 h 12"/>
                <a:gd name="T12" fmla="*/ 11 w 11"/>
                <a:gd name="T13" fmla="*/ 7 h 12"/>
                <a:gd name="T14" fmla="*/ 5 w 11"/>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5" y="1"/>
                  </a:moveTo>
                  <a:cubicBezTo>
                    <a:pt x="4" y="0"/>
                    <a:pt x="2" y="0"/>
                    <a:pt x="1" y="1"/>
                  </a:cubicBezTo>
                  <a:cubicBezTo>
                    <a:pt x="0" y="2"/>
                    <a:pt x="0" y="4"/>
                    <a:pt x="1" y="5"/>
                  </a:cubicBezTo>
                  <a:cubicBezTo>
                    <a:pt x="7" y="11"/>
                    <a:pt x="7" y="11"/>
                    <a:pt x="7" y="11"/>
                  </a:cubicBezTo>
                  <a:cubicBezTo>
                    <a:pt x="8" y="11"/>
                    <a:pt x="8" y="12"/>
                    <a:pt x="9" y="12"/>
                  </a:cubicBezTo>
                  <a:cubicBezTo>
                    <a:pt x="9" y="12"/>
                    <a:pt x="10" y="11"/>
                    <a:pt x="11" y="11"/>
                  </a:cubicBezTo>
                  <a:cubicBezTo>
                    <a:pt x="11" y="10"/>
                    <a:pt x="11" y="8"/>
                    <a:pt x="11" y="7"/>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3140" y="3868"/>
              <a:ext cx="26" cy="26"/>
            </a:xfrm>
            <a:custGeom>
              <a:avLst/>
              <a:gdLst>
                <a:gd name="T0" fmla="*/ 4 w 11"/>
                <a:gd name="T1" fmla="*/ 1 h 11"/>
                <a:gd name="T2" fmla="*/ 1 w 11"/>
                <a:gd name="T3" fmla="*/ 1 h 11"/>
                <a:gd name="T4" fmla="*/ 1 w 11"/>
                <a:gd name="T5" fmla="*/ 4 h 11"/>
                <a:gd name="T6" fmla="*/ 7 w 11"/>
                <a:gd name="T7" fmla="*/ 10 h 11"/>
                <a:gd name="T8" fmla="*/ 9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1"/>
                    <a:pt x="8" y="11"/>
                    <a:pt x="9" y="11"/>
                  </a:cubicBezTo>
                  <a:cubicBezTo>
                    <a:pt x="9" y="11"/>
                    <a:pt x="10"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3135" y="3889"/>
              <a:ext cx="17" cy="19"/>
            </a:xfrm>
            <a:custGeom>
              <a:avLst/>
              <a:gdLst>
                <a:gd name="T0" fmla="*/ 4 w 7"/>
                <a:gd name="T1" fmla="*/ 1 h 8"/>
                <a:gd name="T2" fmla="*/ 1 w 7"/>
                <a:gd name="T3" fmla="*/ 1 h 8"/>
                <a:gd name="T4" fmla="*/ 1 w 7"/>
                <a:gd name="T5" fmla="*/ 5 h 8"/>
                <a:gd name="T6" fmla="*/ 3 w 7"/>
                <a:gd name="T7" fmla="*/ 7 h 8"/>
                <a:gd name="T8" fmla="*/ 5 w 7"/>
                <a:gd name="T9" fmla="*/ 8 h 8"/>
                <a:gd name="T10" fmla="*/ 6 w 7"/>
                <a:gd name="T11" fmla="*/ 7 h 8"/>
                <a:gd name="T12" fmla="*/ 6 w 7"/>
                <a:gd name="T13" fmla="*/ 3 h 8"/>
                <a:gd name="T14" fmla="*/ 4 w 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1"/>
                  </a:moveTo>
                  <a:cubicBezTo>
                    <a:pt x="3" y="0"/>
                    <a:pt x="2" y="0"/>
                    <a:pt x="1" y="1"/>
                  </a:cubicBezTo>
                  <a:cubicBezTo>
                    <a:pt x="0" y="2"/>
                    <a:pt x="0" y="4"/>
                    <a:pt x="1" y="5"/>
                  </a:cubicBezTo>
                  <a:cubicBezTo>
                    <a:pt x="3" y="7"/>
                    <a:pt x="3" y="7"/>
                    <a:pt x="3" y="7"/>
                  </a:cubicBezTo>
                  <a:cubicBezTo>
                    <a:pt x="3" y="7"/>
                    <a:pt x="4" y="8"/>
                    <a:pt x="5" y="8"/>
                  </a:cubicBezTo>
                  <a:cubicBezTo>
                    <a:pt x="5" y="8"/>
                    <a:pt x="6" y="7"/>
                    <a:pt x="6" y="7"/>
                  </a:cubicBezTo>
                  <a:cubicBezTo>
                    <a:pt x="7" y="6"/>
                    <a:pt x="7" y="4"/>
                    <a:pt x="6" y="3"/>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3168" y="3840"/>
              <a:ext cx="26" cy="26"/>
            </a:xfrm>
            <a:custGeom>
              <a:avLst/>
              <a:gdLst>
                <a:gd name="T0" fmla="*/ 4 w 11"/>
                <a:gd name="T1" fmla="*/ 1 h 11"/>
                <a:gd name="T2" fmla="*/ 0 w 11"/>
                <a:gd name="T3" fmla="*/ 1 h 11"/>
                <a:gd name="T4" fmla="*/ 0 w 11"/>
                <a:gd name="T5" fmla="*/ 4 h 11"/>
                <a:gd name="T6" fmla="*/ 7 w 11"/>
                <a:gd name="T7" fmla="*/ 10 h 11"/>
                <a:gd name="T8" fmla="*/ 8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1" y="0"/>
                    <a:pt x="0" y="1"/>
                  </a:cubicBezTo>
                  <a:cubicBezTo>
                    <a:pt x="0" y="2"/>
                    <a:pt x="0" y="3"/>
                    <a:pt x="0" y="4"/>
                  </a:cubicBezTo>
                  <a:cubicBezTo>
                    <a:pt x="7" y="10"/>
                    <a:pt x="7" y="10"/>
                    <a:pt x="7" y="10"/>
                  </a:cubicBezTo>
                  <a:cubicBezTo>
                    <a:pt x="7" y="11"/>
                    <a:pt x="8" y="11"/>
                    <a:pt x="8" y="11"/>
                  </a:cubicBezTo>
                  <a:cubicBezTo>
                    <a:pt x="9" y="11"/>
                    <a:pt x="9" y="11"/>
                    <a:pt x="10" y="10"/>
                  </a:cubicBezTo>
                  <a:cubicBezTo>
                    <a:pt x="11" y="10"/>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3161" y="3863"/>
              <a:ext cx="19" cy="17"/>
            </a:xfrm>
            <a:custGeom>
              <a:avLst/>
              <a:gdLst>
                <a:gd name="T0" fmla="*/ 5 w 8"/>
                <a:gd name="T1" fmla="*/ 1 h 7"/>
                <a:gd name="T2" fmla="*/ 1 w 8"/>
                <a:gd name="T3" fmla="*/ 1 h 7"/>
                <a:gd name="T4" fmla="*/ 1 w 8"/>
                <a:gd name="T5" fmla="*/ 4 h 7"/>
                <a:gd name="T6" fmla="*/ 4 w 8"/>
                <a:gd name="T7" fmla="*/ 6 h 7"/>
                <a:gd name="T8" fmla="*/ 5 w 8"/>
                <a:gd name="T9" fmla="*/ 7 h 7"/>
                <a:gd name="T10" fmla="*/ 7 w 8"/>
                <a:gd name="T11" fmla="*/ 6 h 7"/>
                <a:gd name="T12" fmla="*/ 7 w 8"/>
                <a:gd name="T13" fmla="*/ 3 h 7"/>
                <a:gd name="T14" fmla="*/ 5 w 8"/>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5" y="1"/>
                  </a:moveTo>
                  <a:cubicBezTo>
                    <a:pt x="4" y="0"/>
                    <a:pt x="2" y="0"/>
                    <a:pt x="1" y="1"/>
                  </a:cubicBezTo>
                  <a:cubicBezTo>
                    <a:pt x="0" y="2"/>
                    <a:pt x="0" y="3"/>
                    <a:pt x="1" y="4"/>
                  </a:cubicBezTo>
                  <a:cubicBezTo>
                    <a:pt x="4" y="6"/>
                    <a:pt x="4" y="6"/>
                    <a:pt x="4" y="6"/>
                  </a:cubicBezTo>
                  <a:cubicBezTo>
                    <a:pt x="4" y="7"/>
                    <a:pt x="5" y="7"/>
                    <a:pt x="5" y="7"/>
                  </a:cubicBezTo>
                  <a:cubicBezTo>
                    <a:pt x="6" y="7"/>
                    <a:pt x="6" y="7"/>
                    <a:pt x="7" y="6"/>
                  </a:cubicBezTo>
                  <a:cubicBezTo>
                    <a:pt x="8" y="5"/>
                    <a:pt x="8" y="4"/>
                    <a:pt x="7" y="3"/>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3194" y="3814"/>
              <a:ext cx="29" cy="26"/>
            </a:xfrm>
            <a:custGeom>
              <a:avLst/>
              <a:gdLst>
                <a:gd name="T0" fmla="*/ 5 w 12"/>
                <a:gd name="T1" fmla="*/ 1 h 11"/>
                <a:gd name="T2" fmla="*/ 1 w 12"/>
                <a:gd name="T3" fmla="*/ 1 h 11"/>
                <a:gd name="T4" fmla="*/ 1 w 12"/>
                <a:gd name="T5" fmla="*/ 4 h 11"/>
                <a:gd name="T6" fmla="*/ 7 w 12"/>
                <a:gd name="T7" fmla="*/ 10 h 11"/>
                <a:gd name="T8" fmla="*/ 9 w 12"/>
                <a:gd name="T9" fmla="*/ 11 h 11"/>
                <a:gd name="T10" fmla="*/ 11 w 12"/>
                <a:gd name="T11" fmla="*/ 10 h 11"/>
                <a:gd name="T12" fmla="*/ 11 w 12"/>
                <a:gd name="T13" fmla="*/ 7 h 11"/>
                <a:gd name="T14" fmla="*/ 5 w 12"/>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5" y="1"/>
                  </a:moveTo>
                  <a:cubicBezTo>
                    <a:pt x="4" y="0"/>
                    <a:pt x="2" y="0"/>
                    <a:pt x="1" y="1"/>
                  </a:cubicBezTo>
                  <a:cubicBezTo>
                    <a:pt x="0" y="1"/>
                    <a:pt x="0" y="3"/>
                    <a:pt x="1" y="4"/>
                  </a:cubicBezTo>
                  <a:cubicBezTo>
                    <a:pt x="7" y="10"/>
                    <a:pt x="7" y="10"/>
                    <a:pt x="7" y="10"/>
                  </a:cubicBezTo>
                  <a:cubicBezTo>
                    <a:pt x="8" y="10"/>
                    <a:pt x="8" y="11"/>
                    <a:pt x="9" y="11"/>
                  </a:cubicBezTo>
                  <a:cubicBezTo>
                    <a:pt x="9" y="11"/>
                    <a:pt x="10" y="11"/>
                    <a:pt x="11" y="10"/>
                  </a:cubicBezTo>
                  <a:cubicBezTo>
                    <a:pt x="12" y="9"/>
                    <a:pt x="12" y="7"/>
                    <a:pt x="11" y="7"/>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3190" y="3835"/>
              <a:ext cx="18" cy="16"/>
            </a:xfrm>
            <a:custGeom>
              <a:avLst/>
              <a:gdLst>
                <a:gd name="T0" fmla="*/ 4 w 8"/>
                <a:gd name="T1" fmla="*/ 1 h 7"/>
                <a:gd name="T2" fmla="*/ 1 w 8"/>
                <a:gd name="T3" fmla="*/ 1 h 7"/>
                <a:gd name="T4" fmla="*/ 1 w 8"/>
                <a:gd name="T5" fmla="*/ 4 h 7"/>
                <a:gd name="T6" fmla="*/ 3 w 8"/>
                <a:gd name="T7" fmla="*/ 7 h 7"/>
                <a:gd name="T8" fmla="*/ 5 w 8"/>
                <a:gd name="T9" fmla="*/ 7 h 7"/>
                <a:gd name="T10" fmla="*/ 7 w 8"/>
                <a:gd name="T11" fmla="*/ 7 h 7"/>
                <a:gd name="T12" fmla="*/ 7 w 8"/>
                <a:gd name="T13" fmla="*/ 3 h 7"/>
                <a:gd name="T14" fmla="*/ 4 w 8"/>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4" y="1"/>
                  </a:moveTo>
                  <a:cubicBezTo>
                    <a:pt x="4" y="0"/>
                    <a:pt x="2" y="0"/>
                    <a:pt x="1" y="1"/>
                  </a:cubicBezTo>
                  <a:cubicBezTo>
                    <a:pt x="0" y="2"/>
                    <a:pt x="0" y="3"/>
                    <a:pt x="1" y="4"/>
                  </a:cubicBezTo>
                  <a:cubicBezTo>
                    <a:pt x="3" y="7"/>
                    <a:pt x="3" y="7"/>
                    <a:pt x="3" y="7"/>
                  </a:cubicBezTo>
                  <a:cubicBezTo>
                    <a:pt x="4" y="7"/>
                    <a:pt x="4" y="7"/>
                    <a:pt x="5" y="7"/>
                  </a:cubicBezTo>
                  <a:cubicBezTo>
                    <a:pt x="6" y="7"/>
                    <a:pt x="6" y="7"/>
                    <a:pt x="7" y="7"/>
                  </a:cubicBezTo>
                  <a:cubicBezTo>
                    <a:pt x="8" y="6"/>
                    <a:pt x="8" y="4"/>
                    <a:pt x="7" y="3"/>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noEditPoints="1"/>
            </p:cNvSpPr>
            <p:nvPr/>
          </p:nvSpPr>
          <p:spPr bwMode="auto">
            <a:xfrm>
              <a:off x="3055" y="3747"/>
              <a:ext cx="229" cy="232"/>
            </a:xfrm>
            <a:custGeom>
              <a:avLst/>
              <a:gdLst>
                <a:gd name="T0" fmla="*/ 97 w 97"/>
                <a:gd name="T1" fmla="*/ 1 h 98"/>
                <a:gd name="T2" fmla="*/ 93 w 97"/>
                <a:gd name="T3" fmla="*/ 1 h 98"/>
                <a:gd name="T4" fmla="*/ 80 w 97"/>
                <a:gd name="T5" fmla="*/ 15 h 98"/>
                <a:gd name="T6" fmla="*/ 76 w 97"/>
                <a:gd name="T7" fmla="*/ 11 h 98"/>
                <a:gd name="T8" fmla="*/ 72 w 97"/>
                <a:gd name="T9" fmla="*/ 11 h 98"/>
                <a:gd name="T10" fmla="*/ 72 w 97"/>
                <a:gd name="T11" fmla="*/ 11 h 98"/>
                <a:gd name="T12" fmla="*/ 72 w 97"/>
                <a:gd name="T13" fmla="*/ 11 h 98"/>
                <a:gd name="T14" fmla="*/ 63 w 97"/>
                <a:gd name="T15" fmla="*/ 11 h 98"/>
                <a:gd name="T16" fmla="*/ 13 w 97"/>
                <a:gd name="T17" fmla="*/ 62 h 98"/>
                <a:gd name="T18" fmla="*/ 11 w 97"/>
                <a:gd name="T19" fmla="*/ 66 h 98"/>
                <a:gd name="T20" fmla="*/ 13 w 97"/>
                <a:gd name="T21" fmla="*/ 70 h 98"/>
                <a:gd name="T22" fmla="*/ 19 w 97"/>
                <a:gd name="T23" fmla="*/ 76 h 98"/>
                <a:gd name="T24" fmla="*/ 8 w 97"/>
                <a:gd name="T25" fmla="*/ 86 h 98"/>
                <a:gd name="T26" fmla="*/ 4 w 97"/>
                <a:gd name="T27" fmla="*/ 82 h 98"/>
                <a:gd name="T28" fmla="*/ 1 w 97"/>
                <a:gd name="T29" fmla="*/ 82 h 98"/>
                <a:gd name="T30" fmla="*/ 1 w 97"/>
                <a:gd name="T31" fmla="*/ 86 h 98"/>
                <a:gd name="T32" fmla="*/ 7 w 97"/>
                <a:gd name="T33" fmla="*/ 91 h 98"/>
                <a:gd name="T34" fmla="*/ 7 w 97"/>
                <a:gd name="T35" fmla="*/ 91 h 98"/>
                <a:gd name="T36" fmla="*/ 7 w 97"/>
                <a:gd name="T37" fmla="*/ 91 h 98"/>
                <a:gd name="T38" fmla="*/ 12 w 97"/>
                <a:gd name="T39" fmla="*/ 97 h 98"/>
                <a:gd name="T40" fmla="*/ 14 w 97"/>
                <a:gd name="T41" fmla="*/ 98 h 98"/>
                <a:gd name="T42" fmla="*/ 15 w 97"/>
                <a:gd name="T43" fmla="*/ 97 h 98"/>
                <a:gd name="T44" fmla="*/ 15 w 97"/>
                <a:gd name="T45" fmla="*/ 93 h 98"/>
                <a:gd name="T46" fmla="*/ 12 w 97"/>
                <a:gd name="T47" fmla="*/ 90 h 98"/>
                <a:gd name="T48" fmla="*/ 22 w 97"/>
                <a:gd name="T49" fmla="*/ 79 h 98"/>
                <a:gd name="T50" fmla="*/ 28 w 97"/>
                <a:gd name="T51" fmla="*/ 85 h 98"/>
                <a:gd name="T52" fmla="*/ 32 w 97"/>
                <a:gd name="T53" fmla="*/ 86 h 98"/>
                <a:gd name="T54" fmla="*/ 32 w 97"/>
                <a:gd name="T55" fmla="*/ 86 h 98"/>
                <a:gd name="T56" fmla="*/ 36 w 97"/>
                <a:gd name="T57" fmla="*/ 85 h 98"/>
                <a:gd name="T58" fmla="*/ 87 w 97"/>
                <a:gd name="T59" fmla="*/ 34 h 98"/>
                <a:gd name="T60" fmla="*/ 88 w 97"/>
                <a:gd name="T61" fmla="*/ 30 h 98"/>
                <a:gd name="T62" fmla="*/ 87 w 97"/>
                <a:gd name="T63" fmla="*/ 26 h 98"/>
                <a:gd name="T64" fmla="*/ 86 w 97"/>
                <a:gd name="T65" fmla="*/ 26 h 98"/>
                <a:gd name="T66" fmla="*/ 87 w 97"/>
                <a:gd name="T67" fmla="*/ 25 h 98"/>
                <a:gd name="T68" fmla="*/ 87 w 97"/>
                <a:gd name="T69" fmla="*/ 22 h 98"/>
                <a:gd name="T70" fmla="*/ 83 w 97"/>
                <a:gd name="T71" fmla="*/ 18 h 98"/>
                <a:gd name="T72" fmla="*/ 96 w 97"/>
                <a:gd name="T73" fmla="*/ 4 h 98"/>
                <a:gd name="T74" fmla="*/ 97 w 97"/>
                <a:gd name="T75" fmla="*/ 1 h 98"/>
                <a:gd name="T76" fmla="*/ 84 w 97"/>
                <a:gd name="T77" fmla="*/ 31 h 98"/>
                <a:gd name="T78" fmla="*/ 33 w 97"/>
                <a:gd name="T79" fmla="*/ 82 h 98"/>
                <a:gd name="T80" fmla="*/ 32 w 97"/>
                <a:gd name="T81" fmla="*/ 82 h 98"/>
                <a:gd name="T82" fmla="*/ 32 w 97"/>
                <a:gd name="T83" fmla="*/ 82 h 98"/>
                <a:gd name="T84" fmla="*/ 31 w 97"/>
                <a:gd name="T85" fmla="*/ 82 h 98"/>
                <a:gd name="T86" fmla="*/ 16 w 97"/>
                <a:gd name="T87" fmla="*/ 67 h 98"/>
                <a:gd name="T88" fmla="*/ 16 w 97"/>
                <a:gd name="T89" fmla="*/ 66 h 98"/>
                <a:gd name="T90" fmla="*/ 16 w 97"/>
                <a:gd name="T91" fmla="*/ 65 h 98"/>
                <a:gd name="T92" fmla="*/ 67 w 97"/>
                <a:gd name="T93" fmla="*/ 15 h 98"/>
                <a:gd name="T94" fmla="*/ 68 w 97"/>
                <a:gd name="T95" fmla="*/ 14 h 98"/>
                <a:gd name="T96" fmla="*/ 69 w 97"/>
                <a:gd name="T97" fmla="*/ 15 h 98"/>
                <a:gd name="T98" fmla="*/ 76 w 97"/>
                <a:gd name="T99" fmla="*/ 22 h 98"/>
                <a:gd name="T100" fmla="*/ 76 w 97"/>
                <a:gd name="T101" fmla="*/ 22 h 98"/>
                <a:gd name="T102" fmla="*/ 76 w 97"/>
                <a:gd name="T103" fmla="*/ 22 h 98"/>
                <a:gd name="T104" fmla="*/ 83 w 97"/>
                <a:gd name="T105" fmla="*/ 29 h 98"/>
                <a:gd name="T106" fmla="*/ 84 w 97"/>
                <a:gd name="T107" fmla="*/ 30 h 98"/>
                <a:gd name="T108" fmla="*/ 84 w 97"/>
                <a:gd name="T109" fmla="*/ 3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98">
                  <a:moveTo>
                    <a:pt x="97" y="1"/>
                  </a:moveTo>
                  <a:cubicBezTo>
                    <a:pt x="96" y="0"/>
                    <a:pt x="94" y="0"/>
                    <a:pt x="93" y="1"/>
                  </a:cubicBezTo>
                  <a:cubicBezTo>
                    <a:pt x="80" y="15"/>
                    <a:pt x="80" y="15"/>
                    <a:pt x="80" y="15"/>
                  </a:cubicBezTo>
                  <a:cubicBezTo>
                    <a:pt x="76" y="11"/>
                    <a:pt x="76" y="11"/>
                    <a:pt x="76" y="11"/>
                  </a:cubicBezTo>
                  <a:cubicBezTo>
                    <a:pt x="75" y="10"/>
                    <a:pt x="73" y="10"/>
                    <a:pt x="72" y="11"/>
                  </a:cubicBezTo>
                  <a:cubicBezTo>
                    <a:pt x="72" y="11"/>
                    <a:pt x="72" y="11"/>
                    <a:pt x="72" y="11"/>
                  </a:cubicBezTo>
                  <a:cubicBezTo>
                    <a:pt x="72" y="11"/>
                    <a:pt x="72" y="11"/>
                    <a:pt x="72" y="11"/>
                  </a:cubicBezTo>
                  <a:cubicBezTo>
                    <a:pt x="70" y="9"/>
                    <a:pt x="66" y="9"/>
                    <a:pt x="63" y="11"/>
                  </a:cubicBezTo>
                  <a:cubicBezTo>
                    <a:pt x="13" y="62"/>
                    <a:pt x="13" y="62"/>
                    <a:pt x="13" y="62"/>
                  </a:cubicBezTo>
                  <a:cubicBezTo>
                    <a:pt x="12" y="63"/>
                    <a:pt x="11" y="64"/>
                    <a:pt x="11" y="66"/>
                  </a:cubicBezTo>
                  <a:cubicBezTo>
                    <a:pt x="11" y="67"/>
                    <a:pt x="12" y="69"/>
                    <a:pt x="13" y="70"/>
                  </a:cubicBezTo>
                  <a:cubicBezTo>
                    <a:pt x="19" y="76"/>
                    <a:pt x="19" y="76"/>
                    <a:pt x="19" y="76"/>
                  </a:cubicBezTo>
                  <a:cubicBezTo>
                    <a:pt x="8" y="86"/>
                    <a:pt x="8" y="86"/>
                    <a:pt x="8" y="86"/>
                  </a:cubicBezTo>
                  <a:cubicBezTo>
                    <a:pt x="4" y="82"/>
                    <a:pt x="4" y="82"/>
                    <a:pt x="4" y="82"/>
                  </a:cubicBezTo>
                  <a:cubicBezTo>
                    <a:pt x="3" y="81"/>
                    <a:pt x="2" y="81"/>
                    <a:pt x="1" y="82"/>
                  </a:cubicBezTo>
                  <a:cubicBezTo>
                    <a:pt x="0" y="83"/>
                    <a:pt x="0" y="85"/>
                    <a:pt x="1" y="86"/>
                  </a:cubicBezTo>
                  <a:cubicBezTo>
                    <a:pt x="7" y="91"/>
                    <a:pt x="7" y="91"/>
                    <a:pt x="7" y="91"/>
                  </a:cubicBezTo>
                  <a:cubicBezTo>
                    <a:pt x="7" y="91"/>
                    <a:pt x="7" y="91"/>
                    <a:pt x="7" y="91"/>
                  </a:cubicBezTo>
                  <a:cubicBezTo>
                    <a:pt x="7" y="91"/>
                    <a:pt x="7" y="91"/>
                    <a:pt x="7" y="91"/>
                  </a:cubicBezTo>
                  <a:cubicBezTo>
                    <a:pt x="12" y="97"/>
                    <a:pt x="12" y="97"/>
                    <a:pt x="12" y="97"/>
                  </a:cubicBezTo>
                  <a:cubicBezTo>
                    <a:pt x="12" y="97"/>
                    <a:pt x="13" y="98"/>
                    <a:pt x="14" y="98"/>
                  </a:cubicBezTo>
                  <a:cubicBezTo>
                    <a:pt x="14" y="98"/>
                    <a:pt x="15" y="97"/>
                    <a:pt x="15" y="97"/>
                  </a:cubicBezTo>
                  <a:cubicBezTo>
                    <a:pt x="16" y="96"/>
                    <a:pt x="16" y="94"/>
                    <a:pt x="15" y="93"/>
                  </a:cubicBezTo>
                  <a:cubicBezTo>
                    <a:pt x="12" y="90"/>
                    <a:pt x="12" y="90"/>
                    <a:pt x="12" y="90"/>
                  </a:cubicBezTo>
                  <a:cubicBezTo>
                    <a:pt x="22" y="79"/>
                    <a:pt x="22" y="79"/>
                    <a:pt x="22" y="79"/>
                  </a:cubicBezTo>
                  <a:cubicBezTo>
                    <a:pt x="28" y="85"/>
                    <a:pt x="28" y="85"/>
                    <a:pt x="28" y="85"/>
                  </a:cubicBezTo>
                  <a:cubicBezTo>
                    <a:pt x="29" y="86"/>
                    <a:pt x="30" y="86"/>
                    <a:pt x="32" y="86"/>
                  </a:cubicBezTo>
                  <a:cubicBezTo>
                    <a:pt x="32" y="86"/>
                    <a:pt x="32" y="86"/>
                    <a:pt x="32" y="86"/>
                  </a:cubicBezTo>
                  <a:cubicBezTo>
                    <a:pt x="33" y="86"/>
                    <a:pt x="35" y="86"/>
                    <a:pt x="36" y="85"/>
                  </a:cubicBezTo>
                  <a:cubicBezTo>
                    <a:pt x="87" y="34"/>
                    <a:pt x="87" y="34"/>
                    <a:pt x="87" y="34"/>
                  </a:cubicBezTo>
                  <a:cubicBezTo>
                    <a:pt x="88" y="33"/>
                    <a:pt x="88" y="32"/>
                    <a:pt x="88" y="30"/>
                  </a:cubicBezTo>
                  <a:cubicBezTo>
                    <a:pt x="88" y="29"/>
                    <a:pt x="88" y="27"/>
                    <a:pt x="87" y="26"/>
                  </a:cubicBezTo>
                  <a:cubicBezTo>
                    <a:pt x="86" y="26"/>
                    <a:pt x="86" y="26"/>
                    <a:pt x="86" y="26"/>
                  </a:cubicBezTo>
                  <a:cubicBezTo>
                    <a:pt x="86" y="25"/>
                    <a:pt x="87" y="25"/>
                    <a:pt x="87" y="25"/>
                  </a:cubicBezTo>
                  <a:cubicBezTo>
                    <a:pt x="88" y="24"/>
                    <a:pt x="88" y="23"/>
                    <a:pt x="87" y="22"/>
                  </a:cubicBezTo>
                  <a:cubicBezTo>
                    <a:pt x="83" y="18"/>
                    <a:pt x="83" y="18"/>
                    <a:pt x="83" y="18"/>
                  </a:cubicBezTo>
                  <a:cubicBezTo>
                    <a:pt x="96" y="4"/>
                    <a:pt x="96" y="4"/>
                    <a:pt x="96" y="4"/>
                  </a:cubicBezTo>
                  <a:cubicBezTo>
                    <a:pt x="97" y="3"/>
                    <a:pt x="97" y="2"/>
                    <a:pt x="97" y="1"/>
                  </a:cubicBezTo>
                  <a:close/>
                  <a:moveTo>
                    <a:pt x="84" y="31"/>
                  </a:moveTo>
                  <a:cubicBezTo>
                    <a:pt x="33" y="82"/>
                    <a:pt x="33" y="82"/>
                    <a:pt x="33" y="82"/>
                  </a:cubicBezTo>
                  <a:cubicBezTo>
                    <a:pt x="32" y="82"/>
                    <a:pt x="32" y="82"/>
                    <a:pt x="32" y="82"/>
                  </a:cubicBezTo>
                  <a:cubicBezTo>
                    <a:pt x="32" y="82"/>
                    <a:pt x="32" y="82"/>
                    <a:pt x="32" y="82"/>
                  </a:cubicBezTo>
                  <a:cubicBezTo>
                    <a:pt x="31" y="82"/>
                    <a:pt x="31" y="82"/>
                    <a:pt x="31" y="82"/>
                  </a:cubicBezTo>
                  <a:cubicBezTo>
                    <a:pt x="16" y="67"/>
                    <a:pt x="16" y="67"/>
                    <a:pt x="16" y="67"/>
                  </a:cubicBezTo>
                  <a:cubicBezTo>
                    <a:pt x="16" y="67"/>
                    <a:pt x="16" y="66"/>
                    <a:pt x="16" y="66"/>
                  </a:cubicBezTo>
                  <a:cubicBezTo>
                    <a:pt x="16" y="66"/>
                    <a:pt x="16" y="65"/>
                    <a:pt x="16" y="65"/>
                  </a:cubicBezTo>
                  <a:cubicBezTo>
                    <a:pt x="67" y="15"/>
                    <a:pt x="67" y="15"/>
                    <a:pt x="67" y="15"/>
                  </a:cubicBezTo>
                  <a:cubicBezTo>
                    <a:pt x="67" y="14"/>
                    <a:pt x="67" y="14"/>
                    <a:pt x="68" y="14"/>
                  </a:cubicBezTo>
                  <a:cubicBezTo>
                    <a:pt x="68" y="14"/>
                    <a:pt x="68" y="14"/>
                    <a:pt x="69" y="15"/>
                  </a:cubicBezTo>
                  <a:cubicBezTo>
                    <a:pt x="76" y="22"/>
                    <a:pt x="76" y="22"/>
                    <a:pt x="76" y="22"/>
                  </a:cubicBezTo>
                  <a:cubicBezTo>
                    <a:pt x="76" y="22"/>
                    <a:pt x="76" y="22"/>
                    <a:pt x="76" y="22"/>
                  </a:cubicBezTo>
                  <a:cubicBezTo>
                    <a:pt x="76" y="22"/>
                    <a:pt x="76" y="22"/>
                    <a:pt x="76" y="22"/>
                  </a:cubicBezTo>
                  <a:cubicBezTo>
                    <a:pt x="83" y="29"/>
                    <a:pt x="83" y="29"/>
                    <a:pt x="83" y="29"/>
                  </a:cubicBezTo>
                  <a:cubicBezTo>
                    <a:pt x="84" y="29"/>
                    <a:pt x="84" y="30"/>
                    <a:pt x="84" y="30"/>
                  </a:cubicBezTo>
                  <a:cubicBezTo>
                    <a:pt x="84" y="31"/>
                    <a:pt x="84" y="31"/>
                    <a:pt x="84" y="3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noEditPoints="1"/>
            </p:cNvSpPr>
            <p:nvPr/>
          </p:nvSpPr>
          <p:spPr bwMode="auto">
            <a:xfrm>
              <a:off x="3010" y="3705"/>
              <a:ext cx="139" cy="139"/>
            </a:xfrm>
            <a:custGeom>
              <a:avLst/>
              <a:gdLst>
                <a:gd name="T0" fmla="*/ 30 w 59"/>
                <a:gd name="T1" fmla="*/ 59 h 59"/>
                <a:gd name="T2" fmla="*/ 50 w 59"/>
                <a:gd name="T3" fmla="*/ 50 h 59"/>
                <a:gd name="T4" fmla="*/ 59 w 59"/>
                <a:gd name="T5" fmla="*/ 29 h 59"/>
                <a:gd name="T6" fmla="*/ 50 w 59"/>
                <a:gd name="T7" fmla="*/ 9 h 59"/>
                <a:gd name="T8" fmla="*/ 30 w 59"/>
                <a:gd name="T9" fmla="*/ 0 h 59"/>
                <a:gd name="T10" fmla="*/ 9 w 59"/>
                <a:gd name="T11" fmla="*/ 8 h 59"/>
                <a:gd name="T12" fmla="*/ 9 w 59"/>
                <a:gd name="T13" fmla="*/ 8 h 59"/>
                <a:gd name="T14" fmla="*/ 9 w 59"/>
                <a:gd name="T15" fmla="*/ 8 h 59"/>
                <a:gd name="T16" fmla="*/ 0 w 59"/>
                <a:gd name="T17" fmla="*/ 29 h 59"/>
                <a:gd name="T18" fmla="*/ 9 w 59"/>
                <a:gd name="T19" fmla="*/ 50 h 59"/>
                <a:gd name="T20" fmla="*/ 30 w 59"/>
                <a:gd name="T21" fmla="*/ 59 h 59"/>
                <a:gd name="T22" fmla="*/ 47 w 59"/>
                <a:gd name="T23" fmla="*/ 12 h 59"/>
                <a:gd name="T24" fmla="*/ 54 w 59"/>
                <a:gd name="T25" fmla="*/ 29 h 59"/>
                <a:gd name="T26" fmla="*/ 48 w 59"/>
                <a:gd name="T27" fmla="*/ 45 h 59"/>
                <a:gd name="T28" fmla="*/ 14 w 59"/>
                <a:gd name="T29" fmla="*/ 11 h 59"/>
                <a:gd name="T30" fmla="*/ 30 w 59"/>
                <a:gd name="T31" fmla="*/ 5 h 59"/>
                <a:gd name="T32" fmla="*/ 47 w 59"/>
                <a:gd name="T33" fmla="*/ 12 h 59"/>
                <a:gd name="T34" fmla="*/ 11 w 59"/>
                <a:gd name="T35" fmla="*/ 14 h 59"/>
                <a:gd name="T36" fmla="*/ 45 w 59"/>
                <a:gd name="T37" fmla="*/ 48 h 59"/>
                <a:gd name="T38" fmla="*/ 30 w 59"/>
                <a:gd name="T39" fmla="*/ 54 h 59"/>
                <a:gd name="T40" fmla="*/ 12 w 59"/>
                <a:gd name="T41" fmla="*/ 47 h 59"/>
                <a:gd name="T42" fmla="*/ 5 w 59"/>
                <a:gd name="T43" fmla="*/ 30 h 59"/>
                <a:gd name="T44" fmla="*/ 11 w 59"/>
                <a:gd name="T4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59">
                  <a:moveTo>
                    <a:pt x="30" y="59"/>
                  </a:moveTo>
                  <a:cubicBezTo>
                    <a:pt x="38" y="59"/>
                    <a:pt x="45" y="56"/>
                    <a:pt x="50" y="50"/>
                  </a:cubicBezTo>
                  <a:cubicBezTo>
                    <a:pt x="56" y="45"/>
                    <a:pt x="59" y="37"/>
                    <a:pt x="59" y="29"/>
                  </a:cubicBezTo>
                  <a:cubicBezTo>
                    <a:pt x="59" y="22"/>
                    <a:pt x="56" y="14"/>
                    <a:pt x="50" y="9"/>
                  </a:cubicBezTo>
                  <a:cubicBezTo>
                    <a:pt x="45" y="3"/>
                    <a:pt x="37" y="0"/>
                    <a:pt x="30" y="0"/>
                  </a:cubicBezTo>
                  <a:cubicBezTo>
                    <a:pt x="22" y="0"/>
                    <a:pt x="15" y="3"/>
                    <a:pt x="9" y="8"/>
                  </a:cubicBezTo>
                  <a:cubicBezTo>
                    <a:pt x="9" y="8"/>
                    <a:pt x="9" y="8"/>
                    <a:pt x="9" y="8"/>
                  </a:cubicBezTo>
                  <a:cubicBezTo>
                    <a:pt x="9" y="8"/>
                    <a:pt x="9" y="8"/>
                    <a:pt x="9" y="8"/>
                  </a:cubicBezTo>
                  <a:cubicBezTo>
                    <a:pt x="3" y="14"/>
                    <a:pt x="0" y="21"/>
                    <a:pt x="0" y="29"/>
                  </a:cubicBezTo>
                  <a:cubicBezTo>
                    <a:pt x="0" y="37"/>
                    <a:pt x="3" y="44"/>
                    <a:pt x="9" y="50"/>
                  </a:cubicBezTo>
                  <a:cubicBezTo>
                    <a:pt x="15" y="55"/>
                    <a:pt x="22" y="59"/>
                    <a:pt x="30" y="59"/>
                  </a:cubicBezTo>
                  <a:close/>
                  <a:moveTo>
                    <a:pt x="47" y="12"/>
                  </a:moveTo>
                  <a:cubicBezTo>
                    <a:pt x="52" y="17"/>
                    <a:pt x="54" y="23"/>
                    <a:pt x="54" y="29"/>
                  </a:cubicBezTo>
                  <a:cubicBezTo>
                    <a:pt x="54" y="35"/>
                    <a:pt x="52" y="41"/>
                    <a:pt x="48" y="45"/>
                  </a:cubicBezTo>
                  <a:cubicBezTo>
                    <a:pt x="14" y="11"/>
                    <a:pt x="14" y="11"/>
                    <a:pt x="14" y="11"/>
                  </a:cubicBezTo>
                  <a:cubicBezTo>
                    <a:pt x="18" y="7"/>
                    <a:pt x="24" y="5"/>
                    <a:pt x="30" y="5"/>
                  </a:cubicBezTo>
                  <a:cubicBezTo>
                    <a:pt x="36" y="5"/>
                    <a:pt x="42" y="7"/>
                    <a:pt x="47" y="12"/>
                  </a:cubicBezTo>
                  <a:close/>
                  <a:moveTo>
                    <a:pt x="11" y="14"/>
                  </a:moveTo>
                  <a:cubicBezTo>
                    <a:pt x="45" y="48"/>
                    <a:pt x="45" y="48"/>
                    <a:pt x="45" y="48"/>
                  </a:cubicBezTo>
                  <a:cubicBezTo>
                    <a:pt x="41" y="52"/>
                    <a:pt x="35" y="54"/>
                    <a:pt x="30" y="54"/>
                  </a:cubicBezTo>
                  <a:cubicBezTo>
                    <a:pt x="23" y="54"/>
                    <a:pt x="17" y="51"/>
                    <a:pt x="12" y="47"/>
                  </a:cubicBezTo>
                  <a:cubicBezTo>
                    <a:pt x="8" y="42"/>
                    <a:pt x="5" y="36"/>
                    <a:pt x="5" y="30"/>
                  </a:cubicBezTo>
                  <a:cubicBezTo>
                    <a:pt x="5" y="24"/>
                    <a:pt x="7" y="18"/>
                    <a:pt x="11" y="1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noEditPoints="1"/>
            </p:cNvSpPr>
            <p:nvPr/>
          </p:nvSpPr>
          <p:spPr bwMode="auto">
            <a:xfrm>
              <a:off x="2910" y="3605"/>
              <a:ext cx="473" cy="474"/>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noEditPoints="1"/>
            </p:cNvSpPr>
            <p:nvPr/>
          </p:nvSpPr>
          <p:spPr bwMode="auto">
            <a:xfrm>
              <a:off x="1948" y="3203"/>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noEditPoints="1"/>
            </p:cNvSpPr>
            <p:nvPr/>
          </p:nvSpPr>
          <p:spPr bwMode="auto">
            <a:xfrm>
              <a:off x="2097" y="3314"/>
              <a:ext cx="85" cy="88"/>
            </a:xfrm>
            <a:custGeom>
              <a:avLst/>
              <a:gdLst>
                <a:gd name="T0" fmla="*/ 18 w 36"/>
                <a:gd name="T1" fmla="*/ 37 h 37"/>
                <a:gd name="T2" fmla="*/ 36 w 36"/>
                <a:gd name="T3" fmla="*/ 19 h 37"/>
                <a:gd name="T4" fmla="*/ 18 w 36"/>
                <a:gd name="T5" fmla="*/ 0 h 37"/>
                <a:gd name="T6" fmla="*/ 0 w 36"/>
                <a:gd name="T7" fmla="*/ 19 h 37"/>
                <a:gd name="T8" fmla="*/ 18 w 36"/>
                <a:gd name="T9" fmla="*/ 37 h 37"/>
                <a:gd name="T10" fmla="*/ 18 w 36"/>
                <a:gd name="T11" fmla="*/ 6 h 37"/>
                <a:gd name="T12" fmla="*/ 31 w 36"/>
                <a:gd name="T13" fmla="*/ 19 h 37"/>
                <a:gd name="T14" fmla="*/ 18 w 36"/>
                <a:gd name="T15" fmla="*/ 32 h 37"/>
                <a:gd name="T16" fmla="*/ 5 w 36"/>
                <a:gd name="T17" fmla="*/ 19 h 37"/>
                <a:gd name="T18" fmla="*/ 5 w 36"/>
                <a:gd name="T19" fmla="*/ 19 h 37"/>
                <a:gd name="T20" fmla="*/ 18 w 36"/>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7">
                  <a:moveTo>
                    <a:pt x="18" y="37"/>
                  </a:moveTo>
                  <a:cubicBezTo>
                    <a:pt x="28" y="37"/>
                    <a:pt x="36" y="29"/>
                    <a:pt x="36" y="19"/>
                  </a:cubicBezTo>
                  <a:cubicBezTo>
                    <a:pt x="36" y="9"/>
                    <a:pt x="28" y="0"/>
                    <a:pt x="18" y="0"/>
                  </a:cubicBezTo>
                  <a:cubicBezTo>
                    <a:pt x="8" y="0"/>
                    <a:pt x="0" y="9"/>
                    <a:pt x="0" y="19"/>
                  </a:cubicBezTo>
                  <a:cubicBezTo>
                    <a:pt x="0" y="29"/>
                    <a:pt x="8" y="37"/>
                    <a:pt x="18" y="37"/>
                  </a:cubicBezTo>
                  <a:close/>
                  <a:moveTo>
                    <a:pt x="18" y="6"/>
                  </a:moveTo>
                  <a:cubicBezTo>
                    <a:pt x="25" y="6"/>
                    <a:pt x="31" y="11"/>
                    <a:pt x="31" y="19"/>
                  </a:cubicBezTo>
                  <a:cubicBezTo>
                    <a:pt x="31" y="26"/>
                    <a:pt x="25" y="32"/>
                    <a:pt x="18" y="32"/>
                  </a:cubicBezTo>
                  <a:cubicBezTo>
                    <a:pt x="11" y="32"/>
                    <a:pt x="5" y="26"/>
                    <a:pt x="5" y="19"/>
                  </a:cubicBezTo>
                  <a:cubicBezTo>
                    <a:pt x="5" y="19"/>
                    <a:pt x="5" y="19"/>
                    <a:pt x="5" y="19"/>
                  </a:cubicBezTo>
                  <a:cubicBezTo>
                    <a:pt x="5" y="11"/>
                    <a:pt x="11" y="6"/>
                    <a:pt x="18" y="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noEditPoints="1"/>
            </p:cNvSpPr>
            <p:nvPr/>
          </p:nvSpPr>
          <p:spPr bwMode="auto">
            <a:xfrm>
              <a:off x="2187" y="3314"/>
              <a:ext cx="87" cy="88"/>
            </a:xfrm>
            <a:custGeom>
              <a:avLst/>
              <a:gdLst>
                <a:gd name="T0" fmla="*/ 37 w 37"/>
                <a:gd name="T1" fmla="*/ 19 h 37"/>
                <a:gd name="T2" fmla="*/ 18 w 37"/>
                <a:gd name="T3" fmla="*/ 0 h 37"/>
                <a:gd name="T4" fmla="*/ 0 w 37"/>
                <a:gd name="T5" fmla="*/ 19 h 37"/>
                <a:gd name="T6" fmla="*/ 18 w 37"/>
                <a:gd name="T7" fmla="*/ 37 h 37"/>
                <a:gd name="T8" fmla="*/ 18 w 37"/>
                <a:gd name="T9" fmla="*/ 37 h 37"/>
                <a:gd name="T10" fmla="*/ 37 w 37"/>
                <a:gd name="T11" fmla="*/ 19 h 37"/>
                <a:gd name="T12" fmla="*/ 5 w 37"/>
                <a:gd name="T13" fmla="*/ 19 h 37"/>
                <a:gd name="T14" fmla="*/ 18 w 37"/>
                <a:gd name="T15" fmla="*/ 6 h 37"/>
                <a:gd name="T16" fmla="*/ 31 w 37"/>
                <a:gd name="T17" fmla="*/ 19 h 37"/>
                <a:gd name="T18" fmla="*/ 18 w 37"/>
                <a:gd name="T19" fmla="*/ 32 h 37"/>
                <a:gd name="T20" fmla="*/ 18 w 37"/>
                <a:gd name="T21" fmla="*/ 32 h 37"/>
                <a:gd name="T22" fmla="*/ 5 w 37"/>
                <a:gd name="T23"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7">
                  <a:moveTo>
                    <a:pt x="37" y="19"/>
                  </a:moveTo>
                  <a:cubicBezTo>
                    <a:pt x="37" y="9"/>
                    <a:pt x="28" y="0"/>
                    <a:pt x="18" y="0"/>
                  </a:cubicBezTo>
                  <a:cubicBezTo>
                    <a:pt x="8" y="0"/>
                    <a:pt x="0" y="9"/>
                    <a:pt x="0" y="19"/>
                  </a:cubicBezTo>
                  <a:cubicBezTo>
                    <a:pt x="0" y="29"/>
                    <a:pt x="8" y="37"/>
                    <a:pt x="18" y="37"/>
                  </a:cubicBezTo>
                  <a:cubicBezTo>
                    <a:pt x="18" y="37"/>
                    <a:pt x="18" y="37"/>
                    <a:pt x="18" y="37"/>
                  </a:cubicBezTo>
                  <a:cubicBezTo>
                    <a:pt x="28" y="37"/>
                    <a:pt x="37" y="29"/>
                    <a:pt x="37" y="19"/>
                  </a:cubicBezTo>
                  <a:close/>
                  <a:moveTo>
                    <a:pt x="5" y="19"/>
                  </a:moveTo>
                  <a:cubicBezTo>
                    <a:pt x="5" y="11"/>
                    <a:pt x="11" y="6"/>
                    <a:pt x="18" y="6"/>
                  </a:cubicBezTo>
                  <a:cubicBezTo>
                    <a:pt x="26" y="6"/>
                    <a:pt x="31" y="11"/>
                    <a:pt x="31" y="19"/>
                  </a:cubicBezTo>
                  <a:cubicBezTo>
                    <a:pt x="31" y="26"/>
                    <a:pt x="26" y="32"/>
                    <a:pt x="18" y="32"/>
                  </a:cubicBezTo>
                  <a:cubicBezTo>
                    <a:pt x="18" y="32"/>
                    <a:pt x="18" y="32"/>
                    <a:pt x="18" y="32"/>
                  </a:cubicBezTo>
                  <a:cubicBezTo>
                    <a:pt x="11" y="32"/>
                    <a:pt x="5" y="26"/>
                    <a:pt x="5" y="1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p:cNvSpPr>
            <p:nvPr/>
          </p:nvSpPr>
          <p:spPr bwMode="auto">
            <a:xfrm>
              <a:off x="2040" y="3392"/>
              <a:ext cx="289" cy="173"/>
            </a:xfrm>
            <a:custGeom>
              <a:avLst/>
              <a:gdLst>
                <a:gd name="T0" fmla="*/ 17 w 122"/>
                <a:gd name="T1" fmla="*/ 65 h 73"/>
                <a:gd name="T2" fmla="*/ 20 w 122"/>
                <a:gd name="T3" fmla="*/ 50 h 73"/>
                <a:gd name="T4" fmla="*/ 20 w 122"/>
                <a:gd name="T5" fmla="*/ 73 h 73"/>
                <a:gd name="T6" fmla="*/ 26 w 122"/>
                <a:gd name="T7" fmla="*/ 73 h 73"/>
                <a:gd name="T8" fmla="*/ 26 w 122"/>
                <a:gd name="T9" fmla="*/ 30 h 73"/>
                <a:gd name="T10" fmla="*/ 26 w 122"/>
                <a:gd name="T11" fmla="*/ 30 h 73"/>
                <a:gd name="T12" fmla="*/ 23 w 122"/>
                <a:gd name="T13" fmla="*/ 27 h 73"/>
                <a:gd name="T14" fmla="*/ 21 w 122"/>
                <a:gd name="T15" fmla="*/ 29 h 73"/>
                <a:gd name="T16" fmla="*/ 12 w 122"/>
                <a:gd name="T17" fmla="*/ 63 h 73"/>
                <a:gd name="T18" fmla="*/ 8 w 122"/>
                <a:gd name="T19" fmla="*/ 65 h 73"/>
                <a:gd name="T20" fmla="*/ 6 w 122"/>
                <a:gd name="T21" fmla="*/ 62 h 73"/>
                <a:gd name="T22" fmla="*/ 16 w 122"/>
                <a:gd name="T23" fmla="*/ 19 h 73"/>
                <a:gd name="T24" fmla="*/ 24 w 122"/>
                <a:gd name="T25" fmla="*/ 13 h 73"/>
                <a:gd name="T26" fmla="*/ 86 w 122"/>
                <a:gd name="T27" fmla="*/ 13 h 73"/>
                <a:gd name="T28" fmla="*/ 86 w 122"/>
                <a:gd name="T29" fmla="*/ 13 h 73"/>
                <a:gd name="T30" fmla="*/ 105 w 122"/>
                <a:gd name="T31" fmla="*/ 7 h 73"/>
                <a:gd name="T32" fmla="*/ 110 w 122"/>
                <a:gd name="T33" fmla="*/ 9 h 73"/>
                <a:gd name="T34" fmla="*/ 108 w 122"/>
                <a:gd name="T35" fmla="*/ 15 h 73"/>
                <a:gd name="T36" fmla="*/ 107 w 122"/>
                <a:gd name="T37" fmla="*/ 15 h 73"/>
                <a:gd name="T38" fmla="*/ 85 w 122"/>
                <a:gd name="T39" fmla="*/ 21 h 73"/>
                <a:gd name="T40" fmla="*/ 61 w 122"/>
                <a:gd name="T41" fmla="*/ 21 h 73"/>
                <a:gd name="T42" fmla="*/ 58 w 122"/>
                <a:gd name="T43" fmla="*/ 24 h 73"/>
                <a:gd name="T44" fmla="*/ 58 w 122"/>
                <a:gd name="T45" fmla="*/ 73 h 73"/>
                <a:gd name="T46" fmla="*/ 64 w 122"/>
                <a:gd name="T47" fmla="*/ 73 h 73"/>
                <a:gd name="T48" fmla="*/ 64 w 122"/>
                <a:gd name="T49" fmla="*/ 27 h 73"/>
                <a:gd name="T50" fmla="*/ 86 w 122"/>
                <a:gd name="T51" fmla="*/ 27 h 73"/>
                <a:gd name="T52" fmla="*/ 86 w 122"/>
                <a:gd name="T53" fmla="*/ 26 h 73"/>
                <a:gd name="T54" fmla="*/ 107 w 122"/>
                <a:gd name="T55" fmla="*/ 20 h 73"/>
                <a:gd name="T56" fmla="*/ 116 w 122"/>
                <a:gd name="T57" fmla="*/ 62 h 73"/>
                <a:gd name="T58" fmla="*/ 116 w 122"/>
                <a:gd name="T59" fmla="*/ 64 h 73"/>
                <a:gd name="T60" fmla="*/ 112 w 122"/>
                <a:gd name="T61" fmla="*/ 65 h 73"/>
                <a:gd name="T62" fmla="*/ 111 w 122"/>
                <a:gd name="T63" fmla="*/ 63 h 73"/>
                <a:gd name="T64" fmla="*/ 102 w 122"/>
                <a:gd name="T65" fmla="*/ 29 h 73"/>
                <a:gd name="T66" fmla="*/ 99 w 122"/>
                <a:gd name="T67" fmla="*/ 27 h 73"/>
                <a:gd name="T68" fmla="*/ 97 w 122"/>
                <a:gd name="T69" fmla="*/ 30 h 73"/>
                <a:gd name="T70" fmla="*/ 97 w 122"/>
                <a:gd name="T71" fmla="*/ 30 h 73"/>
                <a:gd name="T72" fmla="*/ 97 w 122"/>
                <a:gd name="T73" fmla="*/ 73 h 73"/>
                <a:gd name="T74" fmla="*/ 102 w 122"/>
                <a:gd name="T75" fmla="*/ 73 h 73"/>
                <a:gd name="T76" fmla="*/ 102 w 122"/>
                <a:gd name="T77" fmla="*/ 50 h 73"/>
                <a:gd name="T78" fmla="*/ 106 w 122"/>
                <a:gd name="T79" fmla="*/ 65 h 73"/>
                <a:gd name="T80" fmla="*/ 116 w 122"/>
                <a:gd name="T81" fmla="*/ 70 h 73"/>
                <a:gd name="T82" fmla="*/ 121 w 122"/>
                <a:gd name="T83" fmla="*/ 61 h 73"/>
                <a:gd name="T84" fmla="*/ 121 w 122"/>
                <a:gd name="T85" fmla="*/ 61 h 73"/>
                <a:gd name="T86" fmla="*/ 112 w 122"/>
                <a:gd name="T87" fmla="*/ 18 h 73"/>
                <a:gd name="T88" fmla="*/ 113 w 122"/>
                <a:gd name="T89" fmla="*/ 5 h 73"/>
                <a:gd name="T90" fmla="*/ 103 w 122"/>
                <a:gd name="T91" fmla="*/ 2 h 73"/>
                <a:gd name="T92" fmla="*/ 85 w 122"/>
                <a:gd name="T93" fmla="*/ 7 h 73"/>
                <a:gd name="T94" fmla="*/ 24 w 122"/>
                <a:gd name="T95" fmla="*/ 7 h 73"/>
                <a:gd name="T96" fmla="*/ 11 w 122"/>
                <a:gd name="T97" fmla="*/ 17 h 73"/>
                <a:gd name="T98" fmla="*/ 1 w 122"/>
                <a:gd name="T99" fmla="*/ 61 h 73"/>
                <a:gd name="T100" fmla="*/ 7 w 122"/>
                <a:gd name="T101" fmla="*/ 70 h 73"/>
                <a:gd name="T102" fmla="*/ 17 w 122"/>
                <a:gd name="T103"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73">
                  <a:moveTo>
                    <a:pt x="17" y="65"/>
                  </a:moveTo>
                  <a:cubicBezTo>
                    <a:pt x="20" y="50"/>
                    <a:pt x="20" y="50"/>
                    <a:pt x="20" y="50"/>
                  </a:cubicBezTo>
                  <a:cubicBezTo>
                    <a:pt x="20" y="73"/>
                    <a:pt x="20" y="73"/>
                    <a:pt x="20" y="73"/>
                  </a:cubicBezTo>
                  <a:cubicBezTo>
                    <a:pt x="26" y="73"/>
                    <a:pt x="26" y="73"/>
                    <a:pt x="26" y="73"/>
                  </a:cubicBezTo>
                  <a:cubicBezTo>
                    <a:pt x="26" y="30"/>
                    <a:pt x="26" y="30"/>
                    <a:pt x="26" y="30"/>
                  </a:cubicBezTo>
                  <a:cubicBezTo>
                    <a:pt x="26" y="30"/>
                    <a:pt x="26" y="30"/>
                    <a:pt x="26" y="30"/>
                  </a:cubicBezTo>
                  <a:cubicBezTo>
                    <a:pt x="26" y="28"/>
                    <a:pt x="25" y="27"/>
                    <a:pt x="23" y="27"/>
                  </a:cubicBezTo>
                  <a:cubicBezTo>
                    <a:pt x="22" y="27"/>
                    <a:pt x="21" y="27"/>
                    <a:pt x="21" y="29"/>
                  </a:cubicBezTo>
                  <a:cubicBezTo>
                    <a:pt x="12" y="63"/>
                    <a:pt x="12" y="63"/>
                    <a:pt x="12" y="63"/>
                  </a:cubicBezTo>
                  <a:cubicBezTo>
                    <a:pt x="11" y="65"/>
                    <a:pt x="10" y="66"/>
                    <a:pt x="8" y="65"/>
                  </a:cubicBezTo>
                  <a:cubicBezTo>
                    <a:pt x="7" y="65"/>
                    <a:pt x="6" y="63"/>
                    <a:pt x="6" y="62"/>
                  </a:cubicBezTo>
                  <a:cubicBezTo>
                    <a:pt x="16" y="19"/>
                    <a:pt x="16" y="19"/>
                    <a:pt x="16" y="19"/>
                  </a:cubicBezTo>
                  <a:cubicBezTo>
                    <a:pt x="17" y="15"/>
                    <a:pt x="20" y="13"/>
                    <a:pt x="24" y="13"/>
                  </a:cubicBezTo>
                  <a:cubicBezTo>
                    <a:pt x="86" y="13"/>
                    <a:pt x="86" y="13"/>
                    <a:pt x="86" y="13"/>
                  </a:cubicBezTo>
                  <a:cubicBezTo>
                    <a:pt x="86" y="13"/>
                    <a:pt x="86" y="13"/>
                    <a:pt x="86" y="13"/>
                  </a:cubicBezTo>
                  <a:cubicBezTo>
                    <a:pt x="105" y="7"/>
                    <a:pt x="105" y="7"/>
                    <a:pt x="105" y="7"/>
                  </a:cubicBezTo>
                  <a:cubicBezTo>
                    <a:pt x="107" y="6"/>
                    <a:pt x="109" y="7"/>
                    <a:pt x="110" y="9"/>
                  </a:cubicBezTo>
                  <a:cubicBezTo>
                    <a:pt x="111" y="11"/>
                    <a:pt x="110" y="14"/>
                    <a:pt x="108" y="15"/>
                  </a:cubicBezTo>
                  <a:cubicBezTo>
                    <a:pt x="107" y="15"/>
                    <a:pt x="107" y="15"/>
                    <a:pt x="107" y="15"/>
                  </a:cubicBezTo>
                  <a:cubicBezTo>
                    <a:pt x="85" y="21"/>
                    <a:pt x="85" y="21"/>
                    <a:pt x="85" y="21"/>
                  </a:cubicBezTo>
                  <a:cubicBezTo>
                    <a:pt x="61" y="21"/>
                    <a:pt x="61" y="21"/>
                    <a:pt x="61" y="21"/>
                  </a:cubicBezTo>
                  <a:cubicBezTo>
                    <a:pt x="60" y="21"/>
                    <a:pt x="58" y="22"/>
                    <a:pt x="58" y="24"/>
                  </a:cubicBezTo>
                  <a:cubicBezTo>
                    <a:pt x="58" y="73"/>
                    <a:pt x="58" y="73"/>
                    <a:pt x="58" y="73"/>
                  </a:cubicBezTo>
                  <a:cubicBezTo>
                    <a:pt x="64" y="73"/>
                    <a:pt x="64" y="73"/>
                    <a:pt x="64" y="73"/>
                  </a:cubicBezTo>
                  <a:cubicBezTo>
                    <a:pt x="64" y="27"/>
                    <a:pt x="64" y="27"/>
                    <a:pt x="64" y="27"/>
                  </a:cubicBezTo>
                  <a:cubicBezTo>
                    <a:pt x="86" y="27"/>
                    <a:pt x="86" y="27"/>
                    <a:pt x="86" y="27"/>
                  </a:cubicBezTo>
                  <a:cubicBezTo>
                    <a:pt x="86" y="27"/>
                    <a:pt x="86" y="27"/>
                    <a:pt x="86" y="26"/>
                  </a:cubicBezTo>
                  <a:cubicBezTo>
                    <a:pt x="107" y="20"/>
                    <a:pt x="107" y="20"/>
                    <a:pt x="107" y="20"/>
                  </a:cubicBezTo>
                  <a:cubicBezTo>
                    <a:pt x="116" y="62"/>
                    <a:pt x="116" y="62"/>
                    <a:pt x="116" y="62"/>
                  </a:cubicBezTo>
                  <a:cubicBezTo>
                    <a:pt x="117" y="63"/>
                    <a:pt x="116" y="64"/>
                    <a:pt x="116" y="64"/>
                  </a:cubicBezTo>
                  <a:cubicBezTo>
                    <a:pt x="115" y="66"/>
                    <a:pt x="113" y="66"/>
                    <a:pt x="112" y="65"/>
                  </a:cubicBezTo>
                  <a:cubicBezTo>
                    <a:pt x="111" y="64"/>
                    <a:pt x="111" y="64"/>
                    <a:pt x="111" y="63"/>
                  </a:cubicBezTo>
                  <a:cubicBezTo>
                    <a:pt x="102" y="29"/>
                    <a:pt x="102" y="29"/>
                    <a:pt x="102" y="29"/>
                  </a:cubicBezTo>
                  <a:cubicBezTo>
                    <a:pt x="101" y="28"/>
                    <a:pt x="100" y="27"/>
                    <a:pt x="99" y="27"/>
                  </a:cubicBezTo>
                  <a:cubicBezTo>
                    <a:pt x="98" y="28"/>
                    <a:pt x="97" y="29"/>
                    <a:pt x="97" y="30"/>
                  </a:cubicBezTo>
                  <a:cubicBezTo>
                    <a:pt x="97" y="30"/>
                    <a:pt x="97" y="30"/>
                    <a:pt x="97" y="30"/>
                  </a:cubicBezTo>
                  <a:cubicBezTo>
                    <a:pt x="97" y="73"/>
                    <a:pt x="97" y="73"/>
                    <a:pt x="97" y="73"/>
                  </a:cubicBezTo>
                  <a:cubicBezTo>
                    <a:pt x="102" y="73"/>
                    <a:pt x="102" y="73"/>
                    <a:pt x="102" y="73"/>
                  </a:cubicBezTo>
                  <a:cubicBezTo>
                    <a:pt x="102" y="50"/>
                    <a:pt x="102" y="50"/>
                    <a:pt x="102" y="50"/>
                  </a:cubicBezTo>
                  <a:cubicBezTo>
                    <a:pt x="106" y="65"/>
                    <a:pt x="106" y="65"/>
                    <a:pt x="106" y="65"/>
                  </a:cubicBezTo>
                  <a:cubicBezTo>
                    <a:pt x="107" y="69"/>
                    <a:pt x="111" y="71"/>
                    <a:pt x="116" y="70"/>
                  </a:cubicBezTo>
                  <a:cubicBezTo>
                    <a:pt x="120" y="69"/>
                    <a:pt x="122" y="65"/>
                    <a:pt x="121" y="61"/>
                  </a:cubicBezTo>
                  <a:cubicBezTo>
                    <a:pt x="121" y="61"/>
                    <a:pt x="121" y="61"/>
                    <a:pt x="121" y="61"/>
                  </a:cubicBezTo>
                  <a:cubicBezTo>
                    <a:pt x="112" y="18"/>
                    <a:pt x="112" y="18"/>
                    <a:pt x="112" y="18"/>
                  </a:cubicBezTo>
                  <a:cubicBezTo>
                    <a:pt x="116" y="15"/>
                    <a:pt x="116" y="9"/>
                    <a:pt x="113" y="5"/>
                  </a:cubicBezTo>
                  <a:cubicBezTo>
                    <a:pt x="111" y="2"/>
                    <a:pt x="107" y="0"/>
                    <a:pt x="103" y="2"/>
                  </a:cubicBezTo>
                  <a:cubicBezTo>
                    <a:pt x="85" y="7"/>
                    <a:pt x="85" y="7"/>
                    <a:pt x="85" y="7"/>
                  </a:cubicBezTo>
                  <a:cubicBezTo>
                    <a:pt x="24" y="7"/>
                    <a:pt x="24" y="7"/>
                    <a:pt x="24" y="7"/>
                  </a:cubicBezTo>
                  <a:cubicBezTo>
                    <a:pt x="18" y="7"/>
                    <a:pt x="13" y="12"/>
                    <a:pt x="11" y="17"/>
                  </a:cubicBezTo>
                  <a:cubicBezTo>
                    <a:pt x="1" y="61"/>
                    <a:pt x="1" y="61"/>
                    <a:pt x="1" y="61"/>
                  </a:cubicBezTo>
                  <a:cubicBezTo>
                    <a:pt x="0" y="65"/>
                    <a:pt x="3" y="69"/>
                    <a:pt x="7" y="70"/>
                  </a:cubicBezTo>
                  <a:cubicBezTo>
                    <a:pt x="11" y="71"/>
                    <a:pt x="16" y="69"/>
                    <a:pt x="17" y="6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Line 65"/>
            <p:cNvSpPr>
              <a:spLocks noChangeShapeType="1"/>
            </p:cNvSpPr>
            <p:nvPr/>
          </p:nvSpPr>
          <p:spPr bwMode="auto">
            <a:xfrm flipV="1">
              <a:off x="2355" y="2526"/>
              <a:ext cx="574" cy="750"/>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a:off x="2868" y="2470"/>
              <a:ext cx="121" cy="120"/>
            </a:xfrm>
            <a:custGeom>
              <a:avLst/>
              <a:gdLst>
                <a:gd name="T0" fmla="*/ 43 w 51"/>
                <a:gd name="T1" fmla="*/ 39 h 51"/>
                <a:gd name="T2" fmla="*/ 39 w 51"/>
                <a:gd name="T3" fmla="*/ 8 h 51"/>
                <a:gd name="T4" fmla="*/ 8 w 51"/>
                <a:gd name="T5" fmla="*/ 12 h 51"/>
                <a:gd name="T6" fmla="*/ 12 w 51"/>
                <a:gd name="T7" fmla="*/ 43 h 51"/>
                <a:gd name="T8" fmla="*/ 43 w 51"/>
                <a:gd name="T9" fmla="*/ 39 h 51"/>
              </a:gdLst>
              <a:ahLst/>
              <a:cxnLst>
                <a:cxn ang="0">
                  <a:pos x="T0" y="T1"/>
                </a:cxn>
                <a:cxn ang="0">
                  <a:pos x="T2" y="T3"/>
                </a:cxn>
                <a:cxn ang="0">
                  <a:pos x="T4" y="T5"/>
                </a:cxn>
                <a:cxn ang="0">
                  <a:pos x="T6" y="T7"/>
                </a:cxn>
                <a:cxn ang="0">
                  <a:pos x="T8" y="T9"/>
                </a:cxn>
              </a:cxnLst>
              <a:rect l="0" t="0" r="r" b="b"/>
              <a:pathLst>
                <a:path w="51" h="51">
                  <a:moveTo>
                    <a:pt x="43" y="39"/>
                  </a:moveTo>
                  <a:cubicBezTo>
                    <a:pt x="51" y="29"/>
                    <a:pt x="49" y="15"/>
                    <a:pt x="39" y="8"/>
                  </a:cubicBezTo>
                  <a:cubicBezTo>
                    <a:pt x="29" y="0"/>
                    <a:pt x="15" y="2"/>
                    <a:pt x="8" y="12"/>
                  </a:cubicBezTo>
                  <a:cubicBezTo>
                    <a:pt x="0" y="22"/>
                    <a:pt x="2" y="36"/>
                    <a:pt x="12" y="43"/>
                  </a:cubicBezTo>
                  <a:cubicBezTo>
                    <a:pt x="22" y="51"/>
                    <a:pt x="36" y="49"/>
                    <a:pt x="43"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noEditPoints="1"/>
            </p:cNvSpPr>
            <p:nvPr/>
          </p:nvSpPr>
          <p:spPr bwMode="auto">
            <a:xfrm>
              <a:off x="2861" y="2462"/>
              <a:ext cx="135" cy="135"/>
            </a:xfrm>
            <a:custGeom>
              <a:avLst/>
              <a:gdLst>
                <a:gd name="T0" fmla="*/ 49 w 57"/>
                <a:gd name="T1" fmla="*/ 44 h 57"/>
                <a:gd name="T2" fmla="*/ 13 w 57"/>
                <a:gd name="T3" fmla="*/ 49 h 57"/>
                <a:gd name="T4" fmla="*/ 8 w 57"/>
                <a:gd name="T5" fmla="*/ 13 h 57"/>
                <a:gd name="T6" fmla="*/ 44 w 57"/>
                <a:gd name="T7" fmla="*/ 8 h 57"/>
                <a:gd name="T8" fmla="*/ 49 w 57"/>
                <a:gd name="T9" fmla="*/ 44 h 57"/>
                <a:gd name="T10" fmla="*/ 49 w 57"/>
                <a:gd name="T11" fmla="*/ 44 h 57"/>
                <a:gd name="T12" fmla="*/ 13 w 57"/>
                <a:gd name="T13" fmla="*/ 16 h 57"/>
                <a:gd name="T14" fmla="*/ 16 w 57"/>
                <a:gd name="T15" fmla="*/ 44 h 57"/>
                <a:gd name="T16" fmla="*/ 44 w 57"/>
                <a:gd name="T17" fmla="*/ 40 h 57"/>
                <a:gd name="T18" fmla="*/ 40 w 57"/>
                <a:gd name="T19" fmla="*/ 13 h 57"/>
                <a:gd name="T20" fmla="*/ 13 w 57"/>
                <a:gd name="T21" fmla="*/ 16 h 57"/>
                <a:gd name="T22" fmla="*/ 13 w 57"/>
                <a:gd name="T23"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7">
                  <a:moveTo>
                    <a:pt x="49" y="44"/>
                  </a:moveTo>
                  <a:cubicBezTo>
                    <a:pt x="40" y="55"/>
                    <a:pt x="24" y="57"/>
                    <a:pt x="13" y="49"/>
                  </a:cubicBezTo>
                  <a:cubicBezTo>
                    <a:pt x="2" y="40"/>
                    <a:pt x="0" y="24"/>
                    <a:pt x="8" y="13"/>
                  </a:cubicBezTo>
                  <a:cubicBezTo>
                    <a:pt x="17" y="2"/>
                    <a:pt x="33" y="0"/>
                    <a:pt x="44" y="8"/>
                  </a:cubicBezTo>
                  <a:cubicBezTo>
                    <a:pt x="55" y="17"/>
                    <a:pt x="57" y="33"/>
                    <a:pt x="49" y="44"/>
                  </a:cubicBezTo>
                  <a:cubicBezTo>
                    <a:pt x="40" y="55"/>
                    <a:pt x="57" y="33"/>
                    <a:pt x="49" y="44"/>
                  </a:cubicBezTo>
                  <a:close/>
                  <a:moveTo>
                    <a:pt x="13" y="16"/>
                  </a:moveTo>
                  <a:cubicBezTo>
                    <a:pt x="6" y="25"/>
                    <a:pt x="8" y="37"/>
                    <a:pt x="16" y="44"/>
                  </a:cubicBezTo>
                  <a:cubicBezTo>
                    <a:pt x="25" y="50"/>
                    <a:pt x="37" y="49"/>
                    <a:pt x="44" y="40"/>
                  </a:cubicBezTo>
                  <a:cubicBezTo>
                    <a:pt x="50" y="32"/>
                    <a:pt x="49" y="19"/>
                    <a:pt x="40" y="13"/>
                  </a:cubicBezTo>
                  <a:cubicBezTo>
                    <a:pt x="32" y="6"/>
                    <a:pt x="19" y="8"/>
                    <a:pt x="13" y="16"/>
                  </a:cubicBezTo>
                  <a:cubicBezTo>
                    <a:pt x="6" y="25"/>
                    <a:pt x="19" y="8"/>
                    <a:pt x="13" y="1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Line 68"/>
            <p:cNvSpPr>
              <a:spLocks noChangeShapeType="1"/>
            </p:cNvSpPr>
            <p:nvPr/>
          </p:nvSpPr>
          <p:spPr bwMode="auto">
            <a:xfrm>
              <a:off x="1224" y="1099"/>
              <a:ext cx="601" cy="346"/>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a:off x="1761" y="1383"/>
              <a:ext cx="121" cy="121"/>
            </a:xfrm>
            <a:custGeom>
              <a:avLst/>
              <a:gdLst>
                <a:gd name="T0" fmla="*/ 14 w 51"/>
                <a:gd name="T1" fmla="*/ 45 h 51"/>
                <a:gd name="T2" fmla="*/ 45 w 51"/>
                <a:gd name="T3" fmla="*/ 37 h 51"/>
                <a:gd name="T4" fmla="*/ 37 w 51"/>
                <a:gd name="T5" fmla="*/ 6 h 51"/>
                <a:gd name="T6" fmla="*/ 6 w 51"/>
                <a:gd name="T7" fmla="*/ 14 h 51"/>
                <a:gd name="T8" fmla="*/ 14 w 51"/>
                <a:gd name="T9" fmla="*/ 45 h 51"/>
              </a:gdLst>
              <a:ahLst/>
              <a:cxnLst>
                <a:cxn ang="0">
                  <a:pos x="T0" y="T1"/>
                </a:cxn>
                <a:cxn ang="0">
                  <a:pos x="T2" y="T3"/>
                </a:cxn>
                <a:cxn ang="0">
                  <a:pos x="T4" y="T5"/>
                </a:cxn>
                <a:cxn ang="0">
                  <a:pos x="T6" y="T7"/>
                </a:cxn>
                <a:cxn ang="0">
                  <a:pos x="T8" y="T9"/>
                </a:cxn>
              </a:cxnLst>
              <a:rect l="0" t="0" r="r" b="b"/>
              <a:pathLst>
                <a:path w="51" h="51">
                  <a:moveTo>
                    <a:pt x="14" y="45"/>
                  </a:moveTo>
                  <a:cubicBezTo>
                    <a:pt x="25" y="51"/>
                    <a:pt x="39" y="47"/>
                    <a:pt x="45" y="37"/>
                  </a:cubicBezTo>
                  <a:cubicBezTo>
                    <a:pt x="51" y="26"/>
                    <a:pt x="48" y="12"/>
                    <a:pt x="37" y="6"/>
                  </a:cubicBezTo>
                  <a:cubicBezTo>
                    <a:pt x="26" y="0"/>
                    <a:pt x="12" y="3"/>
                    <a:pt x="6" y="14"/>
                  </a:cubicBezTo>
                  <a:cubicBezTo>
                    <a:pt x="0" y="25"/>
                    <a:pt x="3" y="39"/>
                    <a:pt x="14"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noEditPoints="1"/>
            </p:cNvSpPr>
            <p:nvPr/>
          </p:nvSpPr>
          <p:spPr bwMode="auto">
            <a:xfrm>
              <a:off x="1752" y="1374"/>
              <a:ext cx="139" cy="137"/>
            </a:xfrm>
            <a:custGeom>
              <a:avLst/>
              <a:gdLst>
                <a:gd name="T0" fmla="*/ 17 w 59"/>
                <a:gd name="T1" fmla="*/ 51 h 58"/>
                <a:gd name="T2" fmla="*/ 7 w 59"/>
                <a:gd name="T3" fmla="*/ 17 h 58"/>
                <a:gd name="T4" fmla="*/ 42 w 59"/>
                <a:gd name="T5" fmla="*/ 7 h 58"/>
                <a:gd name="T6" fmla="*/ 52 w 59"/>
                <a:gd name="T7" fmla="*/ 42 h 58"/>
                <a:gd name="T8" fmla="*/ 17 w 59"/>
                <a:gd name="T9" fmla="*/ 51 h 58"/>
                <a:gd name="T10" fmla="*/ 17 w 59"/>
                <a:gd name="T11" fmla="*/ 51 h 58"/>
                <a:gd name="T12" fmla="*/ 39 w 59"/>
                <a:gd name="T13" fmla="*/ 12 h 58"/>
                <a:gd name="T14" fmla="*/ 13 w 59"/>
                <a:gd name="T15" fmla="*/ 20 h 58"/>
                <a:gd name="T16" fmla="*/ 20 w 59"/>
                <a:gd name="T17" fmla="*/ 46 h 58"/>
                <a:gd name="T18" fmla="*/ 46 w 59"/>
                <a:gd name="T19" fmla="*/ 39 h 58"/>
                <a:gd name="T20" fmla="*/ 39 w 59"/>
                <a:gd name="T21" fmla="*/ 12 h 58"/>
                <a:gd name="T22" fmla="*/ 39 w 59"/>
                <a:gd name="T23"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8">
                  <a:moveTo>
                    <a:pt x="17" y="51"/>
                  </a:moveTo>
                  <a:cubicBezTo>
                    <a:pt x="5" y="44"/>
                    <a:pt x="0" y="29"/>
                    <a:pt x="7" y="17"/>
                  </a:cubicBezTo>
                  <a:cubicBezTo>
                    <a:pt x="14" y="4"/>
                    <a:pt x="30" y="0"/>
                    <a:pt x="42" y="7"/>
                  </a:cubicBezTo>
                  <a:cubicBezTo>
                    <a:pt x="54" y="14"/>
                    <a:pt x="59" y="30"/>
                    <a:pt x="52" y="42"/>
                  </a:cubicBezTo>
                  <a:cubicBezTo>
                    <a:pt x="45" y="54"/>
                    <a:pt x="29" y="58"/>
                    <a:pt x="17" y="51"/>
                  </a:cubicBezTo>
                  <a:cubicBezTo>
                    <a:pt x="5" y="44"/>
                    <a:pt x="29" y="58"/>
                    <a:pt x="17" y="51"/>
                  </a:cubicBezTo>
                  <a:close/>
                  <a:moveTo>
                    <a:pt x="39" y="12"/>
                  </a:moveTo>
                  <a:cubicBezTo>
                    <a:pt x="30" y="7"/>
                    <a:pt x="18" y="10"/>
                    <a:pt x="13" y="20"/>
                  </a:cubicBezTo>
                  <a:cubicBezTo>
                    <a:pt x="7" y="29"/>
                    <a:pt x="10" y="41"/>
                    <a:pt x="20" y="46"/>
                  </a:cubicBezTo>
                  <a:cubicBezTo>
                    <a:pt x="29" y="52"/>
                    <a:pt x="41" y="48"/>
                    <a:pt x="46" y="39"/>
                  </a:cubicBezTo>
                  <a:cubicBezTo>
                    <a:pt x="52" y="30"/>
                    <a:pt x="49" y="18"/>
                    <a:pt x="39" y="12"/>
                  </a:cubicBezTo>
                  <a:cubicBezTo>
                    <a:pt x="30" y="7"/>
                    <a:pt x="49" y="18"/>
                    <a:pt x="39" y="1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Line 71"/>
            <p:cNvSpPr>
              <a:spLocks noChangeShapeType="1"/>
            </p:cNvSpPr>
            <p:nvPr/>
          </p:nvSpPr>
          <p:spPr bwMode="auto">
            <a:xfrm flipV="1">
              <a:off x="3159" y="3009"/>
              <a:ext cx="234" cy="599"/>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3331" y="2950"/>
              <a:ext cx="121" cy="123"/>
            </a:xfrm>
            <a:custGeom>
              <a:avLst/>
              <a:gdLst>
                <a:gd name="T0" fmla="*/ 47 w 51"/>
                <a:gd name="T1" fmla="*/ 34 h 52"/>
                <a:gd name="T2" fmla="*/ 34 w 51"/>
                <a:gd name="T3" fmla="*/ 5 h 52"/>
                <a:gd name="T4" fmla="*/ 5 w 51"/>
                <a:gd name="T5" fmla="*/ 18 h 52"/>
                <a:gd name="T6" fmla="*/ 18 w 51"/>
                <a:gd name="T7" fmla="*/ 47 h 52"/>
                <a:gd name="T8" fmla="*/ 47 w 51"/>
                <a:gd name="T9" fmla="*/ 34 h 52"/>
              </a:gdLst>
              <a:ahLst/>
              <a:cxnLst>
                <a:cxn ang="0">
                  <a:pos x="T0" y="T1"/>
                </a:cxn>
                <a:cxn ang="0">
                  <a:pos x="T2" y="T3"/>
                </a:cxn>
                <a:cxn ang="0">
                  <a:pos x="T4" y="T5"/>
                </a:cxn>
                <a:cxn ang="0">
                  <a:pos x="T6" y="T7"/>
                </a:cxn>
                <a:cxn ang="0">
                  <a:pos x="T8" y="T9"/>
                </a:cxn>
              </a:cxnLst>
              <a:rect l="0" t="0" r="r" b="b"/>
              <a:pathLst>
                <a:path w="51" h="52">
                  <a:moveTo>
                    <a:pt x="47" y="34"/>
                  </a:moveTo>
                  <a:cubicBezTo>
                    <a:pt x="51" y="23"/>
                    <a:pt x="46" y="9"/>
                    <a:pt x="34" y="5"/>
                  </a:cubicBezTo>
                  <a:cubicBezTo>
                    <a:pt x="22" y="0"/>
                    <a:pt x="9" y="6"/>
                    <a:pt x="5" y="18"/>
                  </a:cubicBezTo>
                  <a:cubicBezTo>
                    <a:pt x="0" y="29"/>
                    <a:pt x="6" y="42"/>
                    <a:pt x="18" y="47"/>
                  </a:cubicBezTo>
                  <a:cubicBezTo>
                    <a:pt x="29" y="52"/>
                    <a:pt x="42" y="46"/>
                    <a:pt x="4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noEditPoints="1"/>
            </p:cNvSpPr>
            <p:nvPr/>
          </p:nvSpPr>
          <p:spPr bwMode="auto">
            <a:xfrm>
              <a:off x="3324" y="2943"/>
              <a:ext cx="138" cy="137"/>
            </a:xfrm>
            <a:custGeom>
              <a:avLst/>
              <a:gdLst>
                <a:gd name="T0" fmla="*/ 53 w 58"/>
                <a:gd name="T1" fmla="*/ 38 h 58"/>
                <a:gd name="T2" fmla="*/ 19 w 58"/>
                <a:gd name="T3" fmla="*/ 53 h 58"/>
                <a:gd name="T4" fmla="*/ 5 w 58"/>
                <a:gd name="T5" fmla="*/ 20 h 58"/>
                <a:gd name="T6" fmla="*/ 38 w 58"/>
                <a:gd name="T7" fmla="*/ 5 h 58"/>
                <a:gd name="T8" fmla="*/ 53 w 58"/>
                <a:gd name="T9" fmla="*/ 38 h 58"/>
                <a:gd name="T10" fmla="*/ 53 w 58"/>
                <a:gd name="T11" fmla="*/ 38 h 58"/>
                <a:gd name="T12" fmla="*/ 10 w 58"/>
                <a:gd name="T13" fmla="*/ 22 h 58"/>
                <a:gd name="T14" fmla="*/ 22 w 58"/>
                <a:gd name="T15" fmla="*/ 47 h 58"/>
                <a:gd name="T16" fmla="*/ 47 w 58"/>
                <a:gd name="T17" fmla="*/ 36 h 58"/>
                <a:gd name="T18" fmla="*/ 36 w 58"/>
                <a:gd name="T19" fmla="*/ 11 h 58"/>
                <a:gd name="T20" fmla="*/ 10 w 58"/>
                <a:gd name="T21" fmla="*/ 22 h 58"/>
                <a:gd name="T22" fmla="*/ 10 w 58"/>
                <a:gd name="T23"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8">
                  <a:moveTo>
                    <a:pt x="53" y="38"/>
                  </a:moveTo>
                  <a:cubicBezTo>
                    <a:pt x="47" y="51"/>
                    <a:pt x="33" y="58"/>
                    <a:pt x="19" y="53"/>
                  </a:cubicBezTo>
                  <a:cubicBezTo>
                    <a:pt x="6" y="48"/>
                    <a:pt x="0" y="33"/>
                    <a:pt x="5" y="20"/>
                  </a:cubicBezTo>
                  <a:cubicBezTo>
                    <a:pt x="10" y="7"/>
                    <a:pt x="25" y="0"/>
                    <a:pt x="38" y="5"/>
                  </a:cubicBezTo>
                  <a:cubicBezTo>
                    <a:pt x="51" y="10"/>
                    <a:pt x="58" y="25"/>
                    <a:pt x="53" y="38"/>
                  </a:cubicBezTo>
                  <a:cubicBezTo>
                    <a:pt x="47" y="51"/>
                    <a:pt x="58" y="25"/>
                    <a:pt x="53" y="38"/>
                  </a:cubicBezTo>
                  <a:close/>
                  <a:moveTo>
                    <a:pt x="10" y="22"/>
                  </a:moveTo>
                  <a:cubicBezTo>
                    <a:pt x="7" y="32"/>
                    <a:pt x="12" y="43"/>
                    <a:pt x="22" y="47"/>
                  </a:cubicBezTo>
                  <a:cubicBezTo>
                    <a:pt x="32" y="51"/>
                    <a:pt x="43" y="46"/>
                    <a:pt x="47" y="36"/>
                  </a:cubicBezTo>
                  <a:cubicBezTo>
                    <a:pt x="51" y="26"/>
                    <a:pt x="46" y="15"/>
                    <a:pt x="36" y="11"/>
                  </a:cubicBezTo>
                  <a:cubicBezTo>
                    <a:pt x="26" y="7"/>
                    <a:pt x="14" y="12"/>
                    <a:pt x="10" y="22"/>
                  </a:cubicBezTo>
                  <a:cubicBezTo>
                    <a:pt x="7" y="32"/>
                    <a:pt x="14" y="12"/>
                    <a:pt x="10" y="2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Line 74"/>
            <p:cNvSpPr>
              <a:spLocks noChangeShapeType="1"/>
            </p:cNvSpPr>
            <p:nvPr/>
          </p:nvSpPr>
          <p:spPr bwMode="auto">
            <a:xfrm flipH="1" flipV="1">
              <a:off x="4878" y="2105"/>
              <a:ext cx="984" cy="828"/>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4821" y="2048"/>
              <a:ext cx="119" cy="121"/>
            </a:xfrm>
            <a:custGeom>
              <a:avLst/>
              <a:gdLst>
                <a:gd name="T0" fmla="*/ 39 w 50"/>
                <a:gd name="T1" fmla="*/ 8 h 51"/>
                <a:gd name="T2" fmla="*/ 8 w 50"/>
                <a:gd name="T3" fmla="*/ 11 h 51"/>
                <a:gd name="T4" fmla="*/ 10 w 50"/>
                <a:gd name="T5" fmla="*/ 43 h 51"/>
                <a:gd name="T6" fmla="*/ 42 w 50"/>
                <a:gd name="T7" fmla="*/ 40 h 51"/>
                <a:gd name="T8" fmla="*/ 39 w 50"/>
                <a:gd name="T9" fmla="*/ 8 h 51"/>
              </a:gdLst>
              <a:ahLst/>
              <a:cxnLst>
                <a:cxn ang="0">
                  <a:pos x="T0" y="T1"/>
                </a:cxn>
                <a:cxn ang="0">
                  <a:pos x="T2" y="T3"/>
                </a:cxn>
                <a:cxn ang="0">
                  <a:pos x="T4" y="T5"/>
                </a:cxn>
                <a:cxn ang="0">
                  <a:pos x="T6" y="T7"/>
                </a:cxn>
                <a:cxn ang="0">
                  <a:pos x="T8" y="T9"/>
                </a:cxn>
              </a:cxnLst>
              <a:rect l="0" t="0" r="r" b="b"/>
              <a:pathLst>
                <a:path w="50" h="51">
                  <a:moveTo>
                    <a:pt x="39" y="8"/>
                  </a:moveTo>
                  <a:cubicBezTo>
                    <a:pt x="30" y="0"/>
                    <a:pt x="16" y="1"/>
                    <a:pt x="8" y="11"/>
                  </a:cubicBezTo>
                  <a:cubicBezTo>
                    <a:pt x="0" y="20"/>
                    <a:pt x="1" y="35"/>
                    <a:pt x="10" y="43"/>
                  </a:cubicBezTo>
                  <a:cubicBezTo>
                    <a:pt x="20" y="51"/>
                    <a:pt x="34" y="49"/>
                    <a:pt x="42" y="40"/>
                  </a:cubicBezTo>
                  <a:cubicBezTo>
                    <a:pt x="50" y="30"/>
                    <a:pt x="49" y="16"/>
                    <a:pt x="39"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noEditPoints="1"/>
            </p:cNvSpPr>
            <p:nvPr/>
          </p:nvSpPr>
          <p:spPr bwMode="auto">
            <a:xfrm>
              <a:off x="4812" y="2041"/>
              <a:ext cx="137" cy="135"/>
            </a:xfrm>
            <a:custGeom>
              <a:avLst/>
              <a:gdLst>
                <a:gd name="T0" fmla="*/ 45 w 58"/>
                <a:gd name="T1" fmla="*/ 9 h 57"/>
                <a:gd name="T2" fmla="*/ 48 w 58"/>
                <a:gd name="T3" fmla="*/ 45 h 57"/>
                <a:gd name="T4" fmla="*/ 12 w 58"/>
                <a:gd name="T5" fmla="*/ 48 h 57"/>
                <a:gd name="T6" fmla="*/ 9 w 58"/>
                <a:gd name="T7" fmla="*/ 12 h 57"/>
                <a:gd name="T8" fmla="*/ 45 w 58"/>
                <a:gd name="T9" fmla="*/ 9 h 57"/>
                <a:gd name="T10" fmla="*/ 45 w 58"/>
                <a:gd name="T11" fmla="*/ 9 h 57"/>
                <a:gd name="T12" fmla="*/ 16 w 58"/>
                <a:gd name="T13" fmla="*/ 43 h 57"/>
                <a:gd name="T14" fmla="*/ 44 w 58"/>
                <a:gd name="T15" fmla="*/ 41 h 57"/>
                <a:gd name="T16" fmla="*/ 41 w 58"/>
                <a:gd name="T17" fmla="*/ 13 h 57"/>
                <a:gd name="T18" fmla="*/ 14 w 58"/>
                <a:gd name="T19" fmla="*/ 16 h 57"/>
                <a:gd name="T20" fmla="*/ 16 w 58"/>
                <a:gd name="T21" fmla="*/ 43 h 57"/>
                <a:gd name="T22" fmla="*/ 16 w 58"/>
                <a:gd name="T23"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7">
                  <a:moveTo>
                    <a:pt x="45" y="9"/>
                  </a:moveTo>
                  <a:cubicBezTo>
                    <a:pt x="56" y="18"/>
                    <a:pt x="58" y="34"/>
                    <a:pt x="48" y="45"/>
                  </a:cubicBezTo>
                  <a:cubicBezTo>
                    <a:pt x="39" y="56"/>
                    <a:pt x="23" y="57"/>
                    <a:pt x="12" y="48"/>
                  </a:cubicBezTo>
                  <a:cubicBezTo>
                    <a:pt x="2" y="39"/>
                    <a:pt x="0" y="23"/>
                    <a:pt x="9" y="12"/>
                  </a:cubicBezTo>
                  <a:cubicBezTo>
                    <a:pt x="18" y="1"/>
                    <a:pt x="35" y="0"/>
                    <a:pt x="45" y="9"/>
                  </a:cubicBezTo>
                  <a:cubicBezTo>
                    <a:pt x="56" y="18"/>
                    <a:pt x="35" y="0"/>
                    <a:pt x="45" y="9"/>
                  </a:cubicBezTo>
                  <a:close/>
                  <a:moveTo>
                    <a:pt x="16" y="43"/>
                  </a:moveTo>
                  <a:cubicBezTo>
                    <a:pt x="25" y="50"/>
                    <a:pt x="37" y="49"/>
                    <a:pt x="44" y="41"/>
                  </a:cubicBezTo>
                  <a:cubicBezTo>
                    <a:pt x="51" y="33"/>
                    <a:pt x="50" y="20"/>
                    <a:pt x="41" y="13"/>
                  </a:cubicBezTo>
                  <a:cubicBezTo>
                    <a:pt x="33" y="6"/>
                    <a:pt x="21" y="7"/>
                    <a:pt x="14" y="16"/>
                  </a:cubicBezTo>
                  <a:cubicBezTo>
                    <a:pt x="7" y="24"/>
                    <a:pt x="8" y="36"/>
                    <a:pt x="16" y="43"/>
                  </a:cubicBezTo>
                  <a:cubicBezTo>
                    <a:pt x="25" y="50"/>
                    <a:pt x="8" y="36"/>
                    <a:pt x="16" y="43"/>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Line 77"/>
            <p:cNvSpPr>
              <a:spLocks noChangeShapeType="1"/>
            </p:cNvSpPr>
            <p:nvPr/>
          </p:nvSpPr>
          <p:spPr bwMode="auto">
            <a:xfrm flipH="1" flipV="1">
              <a:off x="5434" y="1887"/>
              <a:ext cx="393" cy="159"/>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p:cNvSpPr>
            <p:nvPr/>
          </p:nvSpPr>
          <p:spPr bwMode="auto">
            <a:xfrm>
              <a:off x="5375" y="1828"/>
              <a:ext cx="123" cy="121"/>
            </a:xfrm>
            <a:custGeom>
              <a:avLst/>
              <a:gdLst>
                <a:gd name="T0" fmla="*/ 34 w 52"/>
                <a:gd name="T1" fmla="*/ 5 h 51"/>
                <a:gd name="T2" fmla="*/ 5 w 52"/>
                <a:gd name="T3" fmla="*/ 17 h 51"/>
                <a:gd name="T4" fmla="*/ 18 w 52"/>
                <a:gd name="T5" fmla="*/ 47 h 51"/>
                <a:gd name="T6" fmla="*/ 47 w 52"/>
                <a:gd name="T7" fmla="*/ 34 h 51"/>
                <a:gd name="T8" fmla="*/ 34 w 52"/>
                <a:gd name="T9" fmla="*/ 5 h 51"/>
              </a:gdLst>
              <a:ahLst/>
              <a:cxnLst>
                <a:cxn ang="0">
                  <a:pos x="T0" y="T1"/>
                </a:cxn>
                <a:cxn ang="0">
                  <a:pos x="T2" y="T3"/>
                </a:cxn>
                <a:cxn ang="0">
                  <a:pos x="T4" y="T5"/>
                </a:cxn>
                <a:cxn ang="0">
                  <a:pos x="T6" y="T7"/>
                </a:cxn>
                <a:cxn ang="0">
                  <a:pos x="T8" y="T9"/>
                </a:cxn>
              </a:cxnLst>
              <a:rect l="0" t="0" r="r" b="b"/>
              <a:pathLst>
                <a:path w="52" h="51">
                  <a:moveTo>
                    <a:pt x="34" y="5"/>
                  </a:moveTo>
                  <a:cubicBezTo>
                    <a:pt x="23" y="0"/>
                    <a:pt x="10" y="6"/>
                    <a:pt x="5" y="17"/>
                  </a:cubicBezTo>
                  <a:cubicBezTo>
                    <a:pt x="0" y="29"/>
                    <a:pt x="6" y="42"/>
                    <a:pt x="18" y="47"/>
                  </a:cubicBezTo>
                  <a:cubicBezTo>
                    <a:pt x="29" y="51"/>
                    <a:pt x="42" y="46"/>
                    <a:pt x="47" y="34"/>
                  </a:cubicBezTo>
                  <a:cubicBezTo>
                    <a:pt x="52" y="22"/>
                    <a:pt x="46" y="9"/>
                    <a:pt x="3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5368" y="1821"/>
              <a:ext cx="137" cy="137"/>
            </a:xfrm>
            <a:custGeom>
              <a:avLst/>
              <a:gdLst>
                <a:gd name="T0" fmla="*/ 39 w 58"/>
                <a:gd name="T1" fmla="*/ 5 h 58"/>
                <a:gd name="T2" fmla="*/ 53 w 58"/>
                <a:gd name="T3" fmla="*/ 38 h 58"/>
                <a:gd name="T4" fmla="*/ 20 w 58"/>
                <a:gd name="T5" fmla="*/ 52 h 58"/>
                <a:gd name="T6" fmla="*/ 5 w 58"/>
                <a:gd name="T7" fmla="*/ 19 h 58"/>
                <a:gd name="T8" fmla="*/ 39 w 58"/>
                <a:gd name="T9" fmla="*/ 5 h 58"/>
                <a:gd name="T10" fmla="*/ 39 w 58"/>
                <a:gd name="T11" fmla="*/ 5 h 58"/>
                <a:gd name="T12" fmla="*/ 22 w 58"/>
                <a:gd name="T13" fmla="*/ 47 h 58"/>
                <a:gd name="T14" fmla="*/ 47 w 58"/>
                <a:gd name="T15" fmla="*/ 36 h 58"/>
                <a:gd name="T16" fmla="*/ 36 w 58"/>
                <a:gd name="T17" fmla="*/ 10 h 58"/>
                <a:gd name="T18" fmla="*/ 11 w 58"/>
                <a:gd name="T19" fmla="*/ 21 h 58"/>
                <a:gd name="T20" fmla="*/ 22 w 58"/>
                <a:gd name="T21" fmla="*/ 47 h 58"/>
                <a:gd name="T22" fmla="*/ 22 w 58"/>
                <a:gd name="T23"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8">
                  <a:moveTo>
                    <a:pt x="39" y="5"/>
                  </a:moveTo>
                  <a:cubicBezTo>
                    <a:pt x="52" y="10"/>
                    <a:pt x="58" y="25"/>
                    <a:pt x="53" y="38"/>
                  </a:cubicBezTo>
                  <a:cubicBezTo>
                    <a:pt x="47" y="51"/>
                    <a:pt x="33" y="58"/>
                    <a:pt x="20" y="52"/>
                  </a:cubicBezTo>
                  <a:cubicBezTo>
                    <a:pt x="6" y="47"/>
                    <a:pt x="0" y="32"/>
                    <a:pt x="5" y="19"/>
                  </a:cubicBezTo>
                  <a:cubicBezTo>
                    <a:pt x="11" y="6"/>
                    <a:pt x="26" y="0"/>
                    <a:pt x="39" y="5"/>
                  </a:cubicBezTo>
                  <a:cubicBezTo>
                    <a:pt x="52" y="10"/>
                    <a:pt x="26" y="0"/>
                    <a:pt x="39" y="5"/>
                  </a:cubicBezTo>
                  <a:close/>
                  <a:moveTo>
                    <a:pt x="22" y="47"/>
                  </a:moveTo>
                  <a:cubicBezTo>
                    <a:pt x="32" y="51"/>
                    <a:pt x="43" y="46"/>
                    <a:pt x="47" y="36"/>
                  </a:cubicBezTo>
                  <a:cubicBezTo>
                    <a:pt x="51" y="26"/>
                    <a:pt x="46" y="15"/>
                    <a:pt x="36" y="10"/>
                  </a:cubicBezTo>
                  <a:cubicBezTo>
                    <a:pt x="26" y="6"/>
                    <a:pt x="15" y="11"/>
                    <a:pt x="11" y="21"/>
                  </a:cubicBezTo>
                  <a:cubicBezTo>
                    <a:pt x="7" y="31"/>
                    <a:pt x="12" y="43"/>
                    <a:pt x="22" y="47"/>
                  </a:cubicBezTo>
                  <a:cubicBezTo>
                    <a:pt x="32" y="51"/>
                    <a:pt x="12" y="43"/>
                    <a:pt x="22" y="47"/>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2203" y="240"/>
              <a:ext cx="294" cy="176"/>
            </a:xfrm>
            <a:custGeom>
              <a:avLst/>
              <a:gdLst>
                <a:gd name="T0" fmla="*/ 100 w 124"/>
                <a:gd name="T1" fmla="*/ 27 h 74"/>
                <a:gd name="T2" fmla="*/ 100 w 124"/>
                <a:gd name="T3" fmla="*/ 27 h 74"/>
                <a:gd name="T4" fmla="*/ 69 w 124"/>
                <a:gd name="T5" fmla="*/ 0 h 74"/>
                <a:gd name="T6" fmla="*/ 41 w 124"/>
                <a:gd name="T7" fmla="*/ 20 h 74"/>
                <a:gd name="T8" fmla="*/ 38 w 124"/>
                <a:gd name="T9" fmla="*/ 20 h 74"/>
                <a:gd name="T10" fmla="*/ 17 w 124"/>
                <a:gd name="T11" fmla="*/ 36 h 74"/>
                <a:gd name="T12" fmla="*/ 0 w 124"/>
                <a:gd name="T13" fmla="*/ 55 h 74"/>
                <a:gd name="T14" fmla="*/ 18 w 124"/>
                <a:gd name="T15" fmla="*/ 74 h 74"/>
                <a:gd name="T16" fmla="*/ 100 w 124"/>
                <a:gd name="T17" fmla="*/ 74 h 74"/>
                <a:gd name="T18" fmla="*/ 124 w 124"/>
                <a:gd name="T19" fmla="*/ 51 h 74"/>
                <a:gd name="T20" fmla="*/ 100 w 124"/>
                <a:gd name="T21" fmla="*/ 27 h 74"/>
                <a:gd name="T22" fmla="*/ 100 w 124"/>
                <a:gd name="T23" fmla="*/ 69 h 74"/>
                <a:gd name="T24" fmla="*/ 18 w 124"/>
                <a:gd name="T25" fmla="*/ 69 h 74"/>
                <a:gd name="T26" fmla="*/ 4 w 124"/>
                <a:gd name="T27" fmla="*/ 55 h 74"/>
                <a:gd name="T28" fmla="*/ 18 w 124"/>
                <a:gd name="T29" fmla="*/ 41 h 74"/>
                <a:gd name="T30" fmla="*/ 19 w 124"/>
                <a:gd name="T31" fmla="*/ 41 h 74"/>
                <a:gd name="T32" fmla="*/ 21 w 124"/>
                <a:gd name="T33" fmla="*/ 39 h 74"/>
                <a:gd name="T34" fmla="*/ 42 w 124"/>
                <a:gd name="T35" fmla="*/ 25 h 74"/>
                <a:gd name="T36" fmla="*/ 42 w 124"/>
                <a:gd name="T37" fmla="*/ 25 h 74"/>
                <a:gd name="T38" fmla="*/ 44 w 124"/>
                <a:gd name="T39" fmla="*/ 23 h 74"/>
                <a:gd name="T40" fmla="*/ 69 w 124"/>
                <a:gd name="T41" fmla="*/ 5 h 74"/>
                <a:gd name="T42" fmla="*/ 96 w 124"/>
                <a:gd name="T43" fmla="*/ 30 h 74"/>
                <a:gd name="T44" fmla="*/ 96 w 124"/>
                <a:gd name="T45" fmla="*/ 32 h 74"/>
                <a:gd name="T46" fmla="*/ 98 w 124"/>
                <a:gd name="T47" fmla="*/ 32 h 74"/>
                <a:gd name="T48" fmla="*/ 100 w 124"/>
                <a:gd name="T49" fmla="*/ 32 h 74"/>
                <a:gd name="T50" fmla="*/ 119 w 124"/>
                <a:gd name="T51" fmla="*/ 51 h 74"/>
                <a:gd name="T52" fmla="*/ 100 w 124"/>
                <a:gd name="T53"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74">
                  <a:moveTo>
                    <a:pt x="100" y="27"/>
                  </a:moveTo>
                  <a:cubicBezTo>
                    <a:pt x="100" y="27"/>
                    <a:pt x="100" y="27"/>
                    <a:pt x="100" y="27"/>
                  </a:cubicBezTo>
                  <a:cubicBezTo>
                    <a:pt x="98" y="12"/>
                    <a:pt x="85" y="0"/>
                    <a:pt x="69" y="0"/>
                  </a:cubicBezTo>
                  <a:cubicBezTo>
                    <a:pt x="57" y="0"/>
                    <a:pt x="45" y="8"/>
                    <a:pt x="41" y="20"/>
                  </a:cubicBezTo>
                  <a:cubicBezTo>
                    <a:pt x="40" y="20"/>
                    <a:pt x="39" y="20"/>
                    <a:pt x="38" y="20"/>
                  </a:cubicBezTo>
                  <a:cubicBezTo>
                    <a:pt x="28" y="20"/>
                    <a:pt x="19" y="27"/>
                    <a:pt x="17" y="36"/>
                  </a:cubicBezTo>
                  <a:cubicBezTo>
                    <a:pt x="7" y="37"/>
                    <a:pt x="0" y="45"/>
                    <a:pt x="0" y="55"/>
                  </a:cubicBezTo>
                  <a:cubicBezTo>
                    <a:pt x="0" y="65"/>
                    <a:pt x="8" y="74"/>
                    <a:pt x="18" y="74"/>
                  </a:cubicBezTo>
                  <a:cubicBezTo>
                    <a:pt x="100" y="74"/>
                    <a:pt x="100" y="74"/>
                    <a:pt x="100" y="74"/>
                  </a:cubicBezTo>
                  <a:cubicBezTo>
                    <a:pt x="113" y="74"/>
                    <a:pt x="124" y="63"/>
                    <a:pt x="124" y="51"/>
                  </a:cubicBezTo>
                  <a:cubicBezTo>
                    <a:pt x="124" y="38"/>
                    <a:pt x="113" y="27"/>
                    <a:pt x="100" y="27"/>
                  </a:cubicBezTo>
                  <a:close/>
                  <a:moveTo>
                    <a:pt x="100" y="69"/>
                  </a:moveTo>
                  <a:cubicBezTo>
                    <a:pt x="18" y="69"/>
                    <a:pt x="18" y="69"/>
                    <a:pt x="18" y="69"/>
                  </a:cubicBezTo>
                  <a:cubicBezTo>
                    <a:pt x="11" y="69"/>
                    <a:pt x="4" y="63"/>
                    <a:pt x="4" y="55"/>
                  </a:cubicBezTo>
                  <a:cubicBezTo>
                    <a:pt x="4" y="47"/>
                    <a:pt x="11" y="41"/>
                    <a:pt x="18" y="41"/>
                  </a:cubicBezTo>
                  <a:cubicBezTo>
                    <a:pt x="19" y="41"/>
                    <a:pt x="19" y="41"/>
                    <a:pt x="19" y="41"/>
                  </a:cubicBezTo>
                  <a:cubicBezTo>
                    <a:pt x="20" y="41"/>
                    <a:pt x="21" y="40"/>
                    <a:pt x="21" y="39"/>
                  </a:cubicBezTo>
                  <a:cubicBezTo>
                    <a:pt x="22" y="29"/>
                    <a:pt x="32" y="23"/>
                    <a:pt x="42" y="25"/>
                  </a:cubicBezTo>
                  <a:cubicBezTo>
                    <a:pt x="42" y="25"/>
                    <a:pt x="42" y="25"/>
                    <a:pt x="42" y="25"/>
                  </a:cubicBezTo>
                  <a:cubicBezTo>
                    <a:pt x="43" y="25"/>
                    <a:pt x="44" y="24"/>
                    <a:pt x="44" y="23"/>
                  </a:cubicBezTo>
                  <a:cubicBezTo>
                    <a:pt x="48" y="12"/>
                    <a:pt x="58" y="5"/>
                    <a:pt x="69" y="5"/>
                  </a:cubicBezTo>
                  <a:cubicBezTo>
                    <a:pt x="84" y="5"/>
                    <a:pt x="95" y="16"/>
                    <a:pt x="96" y="30"/>
                  </a:cubicBezTo>
                  <a:cubicBezTo>
                    <a:pt x="96" y="31"/>
                    <a:pt x="96" y="31"/>
                    <a:pt x="96" y="32"/>
                  </a:cubicBezTo>
                  <a:cubicBezTo>
                    <a:pt x="97" y="32"/>
                    <a:pt x="97" y="32"/>
                    <a:pt x="98" y="32"/>
                  </a:cubicBezTo>
                  <a:cubicBezTo>
                    <a:pt x="99" y="32"/>
                    <a:pt x="100" y="32"/>
                    <a:pt x="100" y="32"/>
                  </a:cubicBezTo>
                  <a:cubicBezTo>
                    <a:pt x="111" y="32"/>
                    <a:pt x="119" y="40"/>
                    <a:pt x="119" y="51"/>
                  </a:cubicBezTo>
                  <a:cubicBezTo>
                    <a:pt x="119" y="61"/>
                    <a:pt x="111" y="69"/>
                    <a:pt x="100" y="6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a:off x="2366" y="430"/>
              <a:ext cx="67" cy="66"/>
            </a:xfrm>
            <a:custGeom>
              <a:avLst/>
              <a:gdLst>
                <a:gd name="T0" fmla="*/ 24 w 28"/>
                <a:gd name="T1" fmla="*/ 1 h 28"/>
                <a:gd name="T2" fmla="*/ 1 w 28"/>
                <a:gd name="T3" fmla="*/ 24 h 28"/>
                <a:gd name="T4" fmla="*/ 0 w 28"/>
                <a:gd name="T5" fmla="*/ 25 h 28"/>
                <a:gd name="T6" fmla="*/ 1 w 28"/>
                <a:gd name="T7" fmla="*/ 27 h 28"/>
                <a:gd name="T8" fmla="*/ 3 w 28"/>
                <a:gd name="T9" fmla="*/ 28 h 28"/>
                <a:gd name="T10" fmla="*/ 4 w 28"/>
                <a:gd name="T11" fmla="*/ 27 h 28"/>
                <a:gd name="T12" fmla="*/ 27 w 28"/>
                <a:gd name="T13" fmla="*/ 4 h 28"/>
                <a:gd name="T14" fmla="*/ 28 w 28"/>
                <a:gd name="T15" fmla="*/ 2 h 28"/>
                <a:gd name="T16" fmla="*/ 27 w 28"/>
                <a:gd name="T17" fmla="*/ 1 h 28"/>
                <a:gd name="T18" fmla="*/ 24 w 28"/>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4" y="1"/>
                  </a:moveTo>
                  <a:cubicBezTo>
                    <a:pt x="1" y="24"/>
                    <a:pt x="1" y="24"/>
                    <a:pt x="1" y="24"/>
                  </a:cubicBezTo>
                  <a:cubicBezTo>
                    <a:pt x="0" y="24"/>
                    <a:pt x="0" y="25"/>
                    <a:pt x="0" y="25"/>
                  </a:cubicBezTo>
                  <a:cubicBezTo>
                    <a:pt x="0" y="26"/>
                    <a:pt x="0" y="26"/>
                    <a:pt x="1" y="27"/>
                  </a:cubicBezTo>
                  <a:cubicBezTo>
                    <a:pt x="1" y="27"/>
                    <a:pt x="2" y="28"/>
                    <a:pt x="3" y="28"/>
                  </a:cubicBezTo>
                  <a:cubicBezTo>
                    <a:pt x="3" y="28"/>
                    <a:pt x="4" y="27"/>
                    <a:pt x="4" y="27"/>
                  </a:cubicBezTo>
                  <a:cubicBezTo>
                    <a:pt x="27" y="4"/>
                    <a:pt x="27" y="4"/>
                    <a:pt x="27" y="4"/>
                  </a:cubicBezTo>
                  <a:cubicBezTo>
                    <a:pt x="27" y="4"/>
                    <a:pt x="28" y="3"/>
                    <a:pt x="28" y="2"/>
                  </a:cubicBezTo>
                  <a:cubicBezTo>
                    <a:pt x="28" y="2"/>
                    <a:pt x="27" y="1"/>
                    <a:pt x="27" y="1"/>
                  </a:cubicBezTo>
                  <a:cubicBezTo>
                    <a:pt x="26" y="0"/>
                    <a:pt x="25" y="0"/>
                    <a:pt x="24"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2312" y="430"/>
              <a:ext cx="66" cy="66"/>
            </a:xfrm>
            <a:custGeom>
              <a:avLst/>
              <a:gdLst>
                <a:gd name="T0" fmla="*/ 27 w 28"/>
                <a:gd name="T1" fmla="*/ 1 h 28"/>
                <a:gd name="T2" fmla="*/ 27 w 28"/>
                <a:gd name="T3" fmla="*/ 1 h 28"/>
                <a:gd name="T4" fmla="*/ 24 w 28"/>
                <a:gd name="T5" fmla="*/ 1 h 28"/>
                <a:gd name="T6" fmla="*/ 1 w 28"/>
                <a:gd name="T7" fmla="*/ 24 h 28"/>
                <a:gd name="T8" fmla="*/ 0 w 28"/>
                <a:gd name="T9" fmla="*/ 25 h 28"/>
                <a:gd name="T10" fmla="*/ 1 w 28"/>
                <a:gd name="T11" fmla="*/ 27 h 28"/>
                <a:gd name="T12" fmla="*/ 3 w 28"/>
                <a:gd name="T13" fmla="*/ 28 h 28"/>
                <a:gd name="T14" fmla="*/ 4 w 28"/>
                <a:gd name="T15" fmla="*/ 27 h 28"/>
                <a:gd name="T16" fmla="*/ 27 w 28"/>
                <a:gd name="T17" fmla="*/ 4 h 28"/>
                <a:gd name="T18" fmla="*/ 27 w 28"/>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7" y="1"/>
                  </a:moveTo>
                  <a:cubicBezTo>
                    <a:pt x="27" y="1"/>
                    <a:pt x="27" y="1"/>
                    <a:pt x="27" y="1"/>
                  </a:cubicBezTo>
                  <a:cubicBezTo>
                    <a:pt x="26" y="0"/>
                    <a:pt x="25" y="0"/>
                    <a:pt x="24" y="1"/>
                  </a:cubicBezTo>
                  <a:cubicBezTo>
                    <a:pt x="1" y="24"/>
                    <a:pt x="1" y="24"/>
                    <a:pt x="1" y="24"/>
                  </a:cubicBezTo>
                  <a:cubicBezTo>
                    <a:pt x="1" y="24"/>
                    <a:pt x="0" y="25"/>
                    <a:pt x="0" y="25"/>
                  </a:cubicBezTo>
                  <a:cubicBezTo>
                    <a:pt x="0" y="26"/>
                    <a:pt x="1" y="26"/>
                    <a:pt x="1" y="27"/>
                  </a:cubicBezTo>
                  <a:cubicBezTo>
                    <a:pt x="2" y="27"/>
                    <a:pt x="2" y="28"/>
                    <a:pt x="3" y="28"/>
                  </a:cubicBezTo>
                  <a:cubicBezTo>
                    <a:pt x="3" y="28"/>
                    <a:pt x="4" y="27"/>
                    <a:pt x="4" y="27"/>
                  </a:cubicBezTo>
                  <a:cubicBezTo>
                    <a:pt x="27" y="4"/>
                    <a:pt x="27" y="4"/>
                    <a:pt x="27" y="4"/>
                  </a:cubicBezTo>
                  <a:cubicBezTo>
                    <a:pt x="28" y="3"/>
                    <a:pt x="28" y="2"/>
                    <a:pt x="27"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a:off x="2260" y="430"/>
              <a:ext cx="64" cy="66"/>
            </a:xfrm>
            <a:custGeom>
              <a:avLst/>
              <a:gdLst>
                <a:gd name="T0" fmla="*/ 26 w 27"/>
                <a:gd name="T1" fmla="*/ 1 h 28"/>
                <a:gd name="T2" fmla="*/ 26 w 27"/>
                <a:gd name="T3" fmla="*/ 1 h 28"/>
                <a:gd name="T4" fmla="*/ 23 w 27"/>
                <a:gd name="T5" fmla="*/ 1 h 28"/>
                <a:gd name="T6" fmla="*/ 0 w 27"/>
                <a:gd name="T7" fmla="*/ 24 h 28"/>
                <a:gd name="T8" fmla="*/ 0 w 27"/>
                <a:gd name="T9" fmla="*/ 25 h 28"/>
                <a:gd name="T10" fmla="*/ 0 w 27"/>
                <a:gd name="T11" fmla="*/ 27 h 28"/>
                <a:gd name="T12" fmla="*/ 2 w 27"/>
                <a:gd name="T13" fmla="*/ 28 h 28"/>
                <a:gd name="T14" fmla="*/ 4 w 27"/>
                <a:gd name="T15" fmla="*/ 27 h 28"/>
                <a:gd name="T16" fmla="*/ 26 w 27"/>
                <a:gd name="T17" fmla="*/ 4 h 28"/>
                <a:gd name="T18" fmla="*/ 26 w 27"/>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26" y="1"/>
                  </a:moveTo>
                  <a:cubicBezTo>
                    <a:pt x="26" y="1"/>
                    <a:pt x="26" y="1"/>
                    <a:pt x="26" y="1"/>
                  </a:cubicBezTo>
                  <a:cubicBezTo>
                    <a:pt x="25" y="0"/>
                    <a:pt x="24" y="0"/>
                    <a:pt x="23" y="1"/>
                  </a:cubicBezTo>
                  <a:cubicBezTo>
                    <a:pt x="0" y="24"/>
                    <a:pt x="0" y="24"/>
                    <a:pt x="0" y="24"/>
                  </a:cubicBezTo>
                  <a:cubicBezTo>
                    <a:pt x="0" y="24"/>
                    <a:pt x="0" y="25"/>
                    <a:pt x="0" y="25"/>
                  </a:cubicBezTo>
                  <a:cubicBezTo>
                    <a:pt x="0" y="26"/>
                    <a:pt x="0" y="26"/>
                    <a:pt x="0" y="27"/>
                  </a:cubicBezTo>
                  <a:cubicBezTo>
                    <a:pt x="1" y="27"/>
                    <a:pt x="1" y="28"/>
                    <a:pt x="2" y="28"/>
                  </a:cubicBezTo>
                  <a:cubicBezTo>
                    <a:pt x="3" y="28"/>
                    <a:pt x="3" y="27"/>
                    <a:pt x="4" y="27"/>
                  </a:cubicBezTo>
                  <a:cubicBezTo>
                    <a:pt x="26" y="4"/>
                    <a:pt x="26" y="4"/>
                    <a:pt x="26" y="4"/>
                  </a:cubicBezTo>
                  <a:cubicBezTo>
                    <a:pt x="27" y="3"/>
                    <a:pt x="27" y="2"/>
                    <a:pt x="26"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2206" y="430"/>
              <a:ext cx="63" cy="66"/>
            </a:xfrm>
            <a:custGeom>
              <a:avLst/>
              <a:gdLst>
                <a:gd name="T0" fmla="*/ 27 w 27"/>
                <a:gd name="T1" fmla="*/ 1 h 28"/>
                <a:gd name="T2" fmla="*/ 27 w 27"/>
                <a:gd name="T3" fmla="*/ 1 h 28"/>
                <a:gd name="T4" fmla="*/ 23 w 27"/>
                <a:gd name="T5" fmla="*/ 1 h 28"/>
                <a:gd name="T6" fmla="*/ 0 w 27"/>
                <a:gd name="T7" fmla="*/ 24 h 28"/>
                <a:gd name="T8" fmla="*/ 0 w 27"/>
                <a:gd name="T9" fmla="*/ 25 h 28"/>
                <a:gd name="T10" fmla="*/ 0 w 27"/>
                <a:gd name="T11" fmla="*/ 27 h 28"/>
                <a:gd name="T12" fmla="*/ 2 w 27"/>
                <a:gd name="T13" fmla="*/ 28 h 28"/>
                <a:gd name="T14" fmla="*/ 4 w 27"/>
                <a:gd name="T15" fmla="*/ 27 h 28"/>
                <a:gd name="T16" fmla="*/ 27 w 27"/>
                <a:gd name="T17" fmla="*/ 4 h 28"/>
                <a:gd name="T18" fmla="*/ 27 w 27"/>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27" y="1"/>
                  </a:moveTo>
                  <a:cubicBezTo>
                    <a:pt x="27" y="1"/>
                    <a:pt x="27" y="1"/>
                    <a:pt x="27" y="1"/>
                  </a:cubicBezTo>
                  <a:cubicBezTo>
                    <a:pt x="26" y="0"/>
                    <a:pt x="24" y="0"/>
                    <a:pt x="23" y="1"/>
                  </a:cubicBezTo>
                  <a:cubicBezTo>
                    <a:pt x="0" y="24"/>
                    <a:pt x="0" y="24"/>
                    <a:pt x="0" y="24"/>
                  </a:cubicBezTo>
                  <a:cubicBezTo>
                    <a:pt x="0" y="24"/>
                    <a:pt x="0" y="25"/>
                    <a:pt x="0" y="25"/>
                  </a:cubicBezTo>
                  <a:cubicBezTo>
                    <a:pt x="0" y="26"/>
                    <a:pt x="0" y="26"/>
                    <a:pt x="0" y="27"/>
                  </a:cubicBezTo>
                  <a:cubicBezTo>
                    <a:pt x="1" y="27"/>
                    <a:pt x="2" y="28"/>
                    <a:pt x="2" y="28"/>
                  </a:cubicBezTo>
                  <a:cubicBezTo>
                    <a:pt x="3" y="28"/>
                    <a:pt x="3" y="27"/>
                    <a:pt x="4" y="27"/>
                  </a:cubicBezTo>
                  <a:cubicBezTo>
                    <a:pt x="27" y="4"/>
                    <a:pt x="27" y="4"/>
                    <a:pt x="27" y="4"/>
                  </a:cubicBezTo>
                  <a:cubicBezTo>
                    <a:pt x="27" y="3"/>
                    <a:pt x="27" y="2"/>
                    <a:pt x="27"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5"/>
            <p:cNvSpPr>
              <a:spLocks noEditPoints="1"/>
            </p:cNvSpPr>
            <p:nvPr/>
          </p:nvSpPr>
          <p:spPr bwMode="auto">
            <a:xfrm>
              <a:off x="2104" y="141"/>
              <a:ext cx="473" cy="473"/>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2"/>
                    <a:pt x="151" y="194"/>
                    <a:pt x="100" y="194"/>
                  </a:cubicBezTo>
                  <a:cubicBezTo>
                    <a:pt x="48" y="194"/>
                    <a:pt x="6" y="152"/>
                    <a:pt x="6" y="100"/>
                  </a:cubicBezTo>
                  <a:cubicBezTo>
                    <a:pt x="6" y="48"/>
                    <a:pt x="48" y="6"/>
                    <a:pt x="100" y="6"/>
                  </a:cubicBezTo>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Line 86"/>
            <p:cNvSpPr>
              <a:spLocks noChangeShapeType="1"/>
            </p:cNvSpPr>
            <p:nvPr/>
          </p:nvSpPr>
          <p:spPr bwMode="auto">
            <a:xfrm>
              <a:off x="2374" y="600"/>
              <a:ext cx="331" cy="921"/>
            </a:xfrm>
            <a:prstGeom prst="line">
              <a:avLst/>
            </a:prstGeom>
            <a:noFill/>
            <a:ln w="23813" cap="flat">
              <a:solidFill>
                <a:srgbClr val="E929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2646" y="1459"/>
              <a:ext cx="118" cy="121"/>
            </a:xfrm>
            <a:custGeom>
              <a:avLst/>
              <a:gdLst>
                <a:gd name="T0" fmla="*/ 4 w 50"/>
                <a:gd name="T1" fmla="*/ 33 h 51"/>
                <a:gd name="T2" fmla="*/ 33 w 50"/>
                <a:gd name="T3" fmla="*/ 46 h 51"/>
                <a:gd name="T4" fmla="*/ 46 w 50"/>
                <a:gd name="T5" fmla="*/ 17 h 51"/>
                <a:gd name="T6" fmla="*/ 17 w 50"/>
                <a:gd name="T7" fmla="*/ 4 h 51"/>
                <a:gd name="T8" fmla="*/ 4 w 50"/>
                <a:gd name="T9" fmla="*/ 33 h 51"/>
              </a:gdLst>
              <a:ahLst/>
              <a:cxnLst>
                <a:cxn ang="0">
                  <a:pos x="T0" y="T1"/>
                </a:cxn>
                <a:cxn ang="0">
                  <a:pos x="T2" y="T3"/>
                </a:cxn>
                <a:cxn ang="0">
                  <a:pos x="T4" y="T5"/>
                </a:cxn>
                <a:cxn ang="0">
                  <a:pos x="T6" y="T7"/>
                </a:cxn>
                <a:cxn ang="0">
                  <a:pos x="T8" y="T9"/>
                </a:cxn>
              </a:cxnLst>
              <a:rect l="0" t="0" r="r" b="b"/>
              <a:pathLst>
                <a:path w="50" h="51">
                  <a:moveTo>
                    <a:pt x="4" y="33"/>
                  </a:moveTo>
                  <a:cubicBezTo>
                    <a:pt x="8" y="44"/>
                    <a:pt x="21" y="51"/>
                    <a:pt x="33" y="46"/>
                  </a:cubicBezTo>
                  <a:cubicBezTo>
                    <a:pt x="44" y="42"/>
                    <a:pt x="50" y="29"/>
                    <a:pt x="46" y="17"/>
                  </a:cubicBezTo>
                  <a:cubicBezTo>
                    <a:pt x="42" y="6"/>
                    <a:pt x="29" y="0"/>
                    <a:pt x="17" y="4"/>
                  </a:cubicBezTo>
                  <a:cubicBezTo>
                    <a:pt x="6" y="8"/>
                    <a:pt x="0" y="21"/>
                    <a:pt x="4"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EditPoints="1"/>
            </p:cNvSpPr>
            <p:nvPr/>
          </p:nvSpPr>
          <p:spPr bwMode="auto">
            <a:xfrm>
              <a:off x="2636" y="1450"/>
              <a:ext cx="137" cy="137"/>
            </a:xfrm>
            <a:custGeom>
              <a:avLst/>
              <a:gdLst>
                <a:gd name="T0" fmla="*/ 5 w 58"/>
                <a:gd name="T1" fmla="*/ 38 h 58"/>
                <a:gd name="T2" fmla="*/ 20 w 58"/>
                <a:gd name="T3" fmla="*/ 5 h 58"/>
                <a:gd name="T4" fmla="*/ 53 w 58"/>
                <a:gd name="T5" fmla="*/ 20 h 58"/>
                <a:gd name="T6" fmla="*/ 38 w 58"/>
                <a:gd name="T7" fmla="*/ 53 h 58"/>
                <a:gd name="T8" fmla="*/ 5 w 58"/>
                <a:gd name="T9" fmla="*/ 38 h 58"/>
                <a:gd name="T10" fmla="*/ 5 w 58"/>
                <a:gd name="T11" fmla="*/ 38 h 58"/>
                <a:gd name="T12" fmla="*/ 47 w 58"/>
                <a:gd name="T13" fmla="*/ 22 h 58"/>
                <a:gd name="T14" fmla="*/ 22 w 58"/>
                <a:gd name="T15" fmla="*/ 11 h 58"/>
                <a:gd name="T16" fmla="*/ 11 w 58"/>
                <a:gd name="T17" fmla="*/ 36 h 58"/>
                <a:gd name="T18" fmla="*/ 36 w 58"/>
                <a:gd name="T19" fmla="*/ 47 h 58"/>
                <a:gd name="T20" fmla="*/ 47 w 58"/>
                <a:gd name="T21" fmla="*/ 22 h 58"/>
                <a:gd name="T22" fmla="*/ 47 w 58"/>
                <a:gd name="T23"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8">
                  <a:moveTo>
                    <a:pt x="5" y="38"/>
                  </a:moveTo>
                  <a:cubicBezTo>
                    <a:pt x="0" y="25"/>
                    <a:pt x="7" y="10"/>
                    <a:pt x="20" y="5"/>
                  </a:cubicBezTo>
                  <a:cubicBezTo>
                    <a:pt x="34" y="0"/>
                    <a:pt x="48" y="7"/>
                    <a:pt x="53" y="20"/>
                  </a:cubicBezTo>
                  <a:cubicBezTo>
                    <a:pt x="58" y="34"/>
                    <a:pt x="51" y="48"/>
                    <a:pt x="38" y="53"/>
                  </a:cubicBezTo>
                  <a:cubicBezTo>
                    <a:pt x="24" y="58"/>
                    <a:pt x="10" y="51"/>
                    <a:pt x="5" y="38"/>
                  </a:cubicBezTo>
                  <a:cubicBezTo>
                    <a:pt x="0" y="25"/>
                    <a:pt x="10" y="51"/>
                    <a:pt x="5" y="38"/>
                  </a:cubicBezTo>
                  <a:close/>
                  <a:moveTo>
                    <a:pt x="47" y="22"/>
                  </a:moveTo>
                  <a:cubicBezTo>
                    <a:pt x="44" y="12"/>
                    <a:pt x="33" y="7"/>
                    <a:pt x="22" y="11"/>
                  </a:cubicBezTo>
                  <a:cubicBezTo>
                    <a:pt x="12" y="14"/>
                    <a:pt x="7" y="26"/>
                    <a:pt x="11" y="36"/>
                  </a:cubicBezTo>
                  <a:cubicBezTo>
                    <a:pt x="14" y="46"/>
                    <a:pt x="26" y="51"/>
                    <a:pt x="36" y="47"/>
                  </a:cubicBezTo>
                  <a:cubicBezTo>
                    <a:pt x="46" y="44"/>
                    <a:pt x="51" y="33"/>
                    <a:pt x="47" y="22"/>
                  </a:cubicBezTo>
                  <a:cubicBezTo>
                    <a:pt x="44" y="12"/>
                    <a:pt x="51" y="33"/>
                    <a:pt x="47" y="2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0" name="TextBox 89"/>
          <p:cNvSpPr txBox="1"/>
          <p:nvPr userDrawn="1"/>
        </p:nvSpPr>
        <p:spPr>
          <a:xfrm>
            <a:off x="4076167" y="3051825"/>
            <a:ext cx="4276725" cy="584775"/>
          </a:xfrm>
          <a:prstGeom prst="rect">
            <a:avLst/>
          </a:prstGeom>
          <a:noFill/>
        </p:spPr>
        <p:txBody>
          <a:bodyPr wrap="square" rtlCol="0">
            <a:spAutoFit/>
          </a:bodyPr>
          <a:lstStyle/>
          <a:p>
            <a:r>
              <a:rPr lang="en-US" sz="3200">
                <a:solidFill>
                  <a:schemeClr val="bg1"/>
                </a:solidFill>
                <a:latin typeface="Brandon Text Light" panose="020B0303020203060203" pitchFamily="34" charset="0"/>
              </a:rPr>
              <a:t>Where We Work</a:t>
            </a:r>
          </a:p>
        </p:txBody>
      </p:sp>
      <p:sp>
        <p:nvSpPr>
          <p:cNvPr id="91" name="TextBox 90"/>
          <p:cNvSpPr txBox="1"/>
          <p:nvPr userDrawn="1"/>
        </p:nvSpPr>
        <p:spPr>
          <a:xfrm>
            <a:off x="5910263" y="665565"/>
            <a:ext cx="1069332" cy="461665"/>
          </a:xfrm>
          <a:prstGeom prst="rect">
            <a:avLst/>
          </a:prstGeom>
          <a:noFill/>
        </p:spPr>
        <p:txBody>
          <a:bodyPr wrap="none" rtlCol="0">
            <a:spAutoFit/>
          </a:bodyPr>
          <a:lstStyle/>
          <a:p>
            <a:r>
              <a:rPr lang="en-US" sz="1200"/>
              <a:t>WIC training </a:t>
            </a:r>
            <a:br>
              <a:rPr lang="en-US" sz="1200"/>
            </a:br>
            <a:r>
              <a:rPr lang="en-US" sz="1200"/>
              <a:t>in Minnesota </a:t>
            </a:r>
          </a:p>
        </p:txBody>
      </p:sp>
      <p:sp>
        <p:nvSpPr>
          <p:cNvPr id="92" name="TextBox 91"/>
          <p:cNvSpPr txBox="1"/>
          <p:nvPr userDrawn="1"/>
        </p:nvSpPr>
        <p:spPr>
          <a:xfrm>
            <a:off x="7250241" y="593435"/>
            <a:ext cx="1503105" cy="461665"/>
          </a:xfrm>
          <a:prstGeom prst="rect">
            <a:avLst/>
          </a:prstGeom>
          <a:noFill/>
        </p:spPr>
        <p:txBody>
          <a:bodyPr wrap="none" rtlCol="0">
            <a:spAutoFit/>
          </a:bodyPr>
          <a:lstStyle/>
          <a:p>
            <a:pPr algn="ctr"/>
            <a:r>
              <a:rPr lang="en-US" sz="1200"/>
              <a:t>Disease surveillance</a:t>
            </a:r>
            <a:br>
              <a:rPr lang="en-US" sz="1200"/>
            </a:br>
            <a:r>
              <a:rPr lang="en-US" sz="1200"/>
              <a:t>in Michigan</a:t>
            </a:r>
          </a:p>
        </p:txBody>
      </p:sp>
      <p:sp>
        <p:nvSpPr>
          <p:cNvPr id="93" name="TextBox 92"/>
          <p:cNvSpPr txBox="1"/>
          <p:nvPr userDrawn="1"/>
        </p:nvSpPr>
        <p:spPr>
          <a:xfrm>
            <a:off x="10510837" y="1642173"/>
            <a:ext cx="1025987" cy="646331"/>
          </a:xfrm>
          <a:prstGeom prst="rect">
            <a:avLst/>
          </a:prstGeom>
          <a:noFill/>
        </p:spPr>
        <p:txBody>
          <a:bodyPr wrap="none" rtlCol="0">
            <a:spAutoFit/>
          </a:bodyPr>
          <a:lstStyle/>
          <a:p>
            <a:r>
              <a:rPr lang="en-US" sz="1200"/>
              <a:t>Value-based </a:t>
            </a:r>
            <a:br>
              <a:rPr lang="en-US" sz="1200"/>
            </a:br>
            <a:r>
              <a:rPr lang="en-US" sz="1200"/>
              <a:t>payments</a:t>
            </a:r>
            <a:br>
              <a:rPr lang="en-US" sz="1200"/>
            </a:br>
            <a:r>
              <a:rPr lang="en-US" sz="1200"/>
              <a:t>in New York </a:t>
            </a:r>
          </a:p>
        </p:txBody>
      </p:sp>
      <p:sp>
        <p:nvSpPr>
          <p:cNvPr id="94" name="TextBox 93"/>
          <p:cNvSpPr txBox="1"/>
          <p:nvPr userDrawn="1"/>
        </p:nvSpPr>
        <p:spPr>
          <a:xfrm>
            <a:off x="9993697" y="2981108"/>
            <a:ext cx="1900713" cy="646331"/>
          </a:xfrm>
          <a:prstGeom prst="rect">
            <a:avLst/>
          </a:prstGeom>
          <a:noFill/>
        </p:spPr>
        <p:txBody>
          <a:bodyPr wrap="none" rtlCol="0">
            <a:spAutoFit/>
          </a:bodyPr>
          <a:lstStyle/>
          <a:p>
            <a:r>
              <a:rPr lang="en-US" sz="1200"/>
              <a:t>Defense Health Agency</a:t>
            </a:r>
            <a:br>
              <a:rPr lang="en-US" sz="1200"/>
            </a:br>
            <a:r>
              <a:rPr lang="en-US" sz="1200"/>
              <a:t>data analytics and insights</a:t>
            </a:r>
            <a:br>
              <a:rPr lang="en-US" sz="1200"/>
            </a:br>
            <a:r>
              <a:rPr lang="en-US" sz="1200"/>
              <a:t>nationwide</a:t>
            </a:r>
          </a:p>
        </p:txBody>
      </p:sp>
      <p:sp>
        <p:nvSpPr>
          <p:cNvPr id="95" name="TextBox 94"/>
          <p:cNvSpPr txBox="1"/>
          <p:nvPr userDrawn="1"/>
        </p:nvSpPr>
        <p:spPr>
          <a:xfrm>
            <a:off x="8030639" y="5669704"/>
            <a:ext cx="1744195" cy="461665"/>
          </a:xfrm>
          <a:prstGeom prst="rect">
            <a:avLst/>
          </a:prstGeom>
          <a:noFill/>
        </p:spPr>
        <p:txBody>
          <a:bodyPr wrap="none" rtlCol="0">
            <a:spAutoFit/>
          </a:bodyPr>
          <a:lstStyle/>
          <a:p>
            <a:r>
              <a:rPr lang="en-US" sz="1200"/>
              <a:t>SNAP-Ed program </a:t>
            </a:r>
            <a:br>
              <a:rPr lang="en-US" sz="1200"/>
            </a:br>
            <a:r>
              <a:rPr lang="en-US" sz="1200"/>
              <a:t>evaluation in Mississippi</a:t>
            </a:r>
          </a:p>
        </p:txBody>
      </p:sp>
      <p:sp>
        <p:nvSpPr>
          <p:cNvPr id="96" name="TextBox 95"/>
          <p:cNvSpPr txBox="1"/>
          <p:nvPr userDrawn="1"/>
        </p:nvSpPr>
        <p:spPr>
          <a:xfrm>
            <a:off x="5391160" y="5833926"/>
            <a:ext cx="1448858" cy="646331"/>
          </a:xfrm>
          <a:prstGeom prst="rect">
            <a:avLst/>
          </a:prstGeom>
          <a:noFill/>
        </p:spPr>
        <p:txBody>
          <a:bodyPr wrap="none" rtlCol="0">
            <a:spAutoFit/>
          </a:bodyPr>
          <a:lstStyle/>
          <a:p>
            <a:r>
              <a:rPr lang="en-US" sz="1200"/>
              <a:t>Opioid-dependent </a:t>
            </a:r>
            <a:br>
              <a:rPr lang="en-US" sz="1200"/>
            </a:br>
            <a:r>
              <a:rPr lang="en-US" sz="1200"/>
              <a:t>young mothers </a:t>
            </a:r>
            <a:br>
              <a:rPr lang="en-US" sz="1200"/>
            </a:br>
            <a:r>
              <a:rPr lang="en-US" sz="1200"/>
              <a:t>in central Texas</a:t>
            </a:r>
          </a:p>
        </p:txBody>
      </p:sp>
      <p:sp>
        <p:nvSpPr>
          <p:cNvPr id="97" name="TextBox 96"/>
          <p:cNvSpPr txBox="1"/>
          <p:nvPr userDrawn="1"/>
        </p:nvSpPr>
        <p:spPr>
          <a:xfrm>
            <a:off x="693164" y="5240906"/>
            <a:ext cx="2416944" cy="461665"/>
          </a:xfrm>
          <a:prstGeom prst="rect">
            <a:avLst/>
          </a:prstGeom>
          <a:noFill/>
        </p:spPr>
        <p:txBody>
          <a:bodyPr wrap="none" rtlCol="0">
            <a:spAutoFit/>
          </a:bodyPr>
          <a:lstStyle/>
          <a:p>
            <a:pPr algn="r"/>
            <a:r>
              <a:rPr lang="en-US" sz="1200"/>
              <a:t>US Department of Justice</a:t>
            </a:r>
            <a:br>
              <a:rPr lang="en-US" sz="1200"/>
            </a:br>
            <a:r>
              <a:rPr lang="en-US" sz="1200"/>
              <a:t>peer recovery support nationwide</a:t>
            </a:r>
          </a:p>
        </p:txBody>
      </p:sp>
      <p:sp>
        <p:nvSpPr>
          <p:cNvPr id="98" name="TextBox 97"/>
          <p:cNvSpPr txBox="1"/>
          <p:nvPr userDrawn="1"/>
        </p:nvSpPr>
        <p:spPr>
          <a:xfrm>
            <a:off x="733596" y="4540294"/>
            <a:ext cx="1658596" cy="461665"/>
          </a:xfrm>
          <a:prstGeom prst="rect">
            <a:avLst/>
          </a:prstGeom>
          <a:noFill/>
        </p:spPr>
        <p:txBody>
          <a:bodyPr wrap="none" rtlCol="0">
            <a:spAutoFit/>
          </a:bodyPr>
          <a:lstStyle/>
          <a:p>
            <a:pPr algn="ctr"/>
            <a:r>
              <a:rPr lang="en-US" sz="1200"/>
              <a:t>Children’s oral health</a:t>
            </a:r>
            <a:br>
              <a:rPr lang="en-US" sz="1200"/>
            </a:br>
            <a:r>
              <a:rPr lang="en-US" sz="1200"/>
              <a:t>in Los Angeles County</a:t>
            </a:r>
          </a:p>
        </p:txBody>
      </p:sp>
      <p:sp>
        <p:nvSpPr>
          <p:cNvPr id="99" name="TextBox 98"/>
          <p:cNvSpPr txBox="1"/>
          <p:nvPr userDrawn="1"/>
        </p:nvSpPr>
        <p:spPr>
          <a:xfrm>
            <a:off x="830940" y="1993377"/>
            <a:ext cx="1475019" cy="461665"/>
          </a:xfrm>
          <a:prstGeom prst="rect">
            <a:avLst/>
          </a:prstGeom>
          <a:noFill/>
        </p:spPr>
        <p:txBody>
          <a:bodyPr wrap="none" rtlCol="0">
            <a:spAutoFit/>
          </a:bodyPr>
          <a:lstStyle/>
          <a:p>
            <a:pPr algn="ctr"/>
            <a:r>
              <a:rPr lang="en-US" sz="1200"/>
              <a:t>Eldercare advocacy</a:t>
            </a:r>
            <a:br>
              <a:rPr lang="en-US" sz="1200"/>
            </a:br>
            <a:r>
              <a:rPr lang="en-US" sz="1200"/>
              <a:t>nationwide</a:t>
            </a:r>
          </a:p>
        </p:txBody>
      </p:sp>
      <p:sp>
        <p:nvSpPr>
          <p:cNvPr id="100" name="TextBox 99"/>
          <p:cNvSpPr txBox="1"/>
          <p:nvPr userDrawn="1"/>
        </p:nvSpPr>
        <p:spPr>
          <a:xfrm>
            <a:off x="9956159" y="4585384"/>
            <a:ext cx="1704963" cy="646331"/>
          </a:xfrm>
          <a:prstGeom prst="rect">
            <a:avLst/>
          </a:prstGeom>
          <a:noFill/>
        </p:spPr>
        <p:txBody>
          <a:bodyPr wrap="square" rtlCol="0">
            <a:spAutoFit/>
          </a:bodyPr>
          <a:lstStyle/>
          <a:p>
            <a:r>
              <a:rPr lang="en-US" sz="1200"/>
              <a:t>Quality Payment Program compliance in seven Midwest states</a:t>
            </a:r>
          </a:p>
        </p:txBody>
      </p:sp>
      <p:sp>
        <p:nvSpPr>
          <p:cNvPr id="101" name="TextBox 100"/>
          <p:cNvSpPr txBox="1"/>
          <p:nvPr userDrawn="1"/>
        </p:nvSpPr>
        <p:spPr>
          <a:xfrm>
            <a:off x="1436998" y="376359"/>
            <a:ext cx="1893146" cy="461665"/>
          </a:xfrm>
          <a:prstGeom prst="rect">
            <a:avLst/>
          </a:prstGeom>
          <a:noFill/>
        </p:spPr>
        <p:txBody>
          <a:bodyPr wrap="none" rtlCol="0">
            <a:spAutoFit/>
          </a:bodyPr>
          <a:lstStyle/>
          <a:p>
            <a:pPr algn="r"/>
            <a:r>
              <a:rPr lang="en-US" sz="1200"/>
              <a:t>Mood disorder screening</a:t>
            </a:r>
            <a:br>
              <a:rPr lang="en-US" sz="1200"/>
            </a:br>
            <a:r>
              <a:rPr lang="en-US" sz="1200"/>
              <a:t>and treatment nationwide</a:t>
            </a:r>
          </a:p>
        </p:txBody>
      </p:sp>
    </p:spTree>
    <p:extLst>
      <p:ext uri="{BB962C8B-B14F-4D97-AF65-F5344CB8AC3E}">
        <p14:creationId xmlns:p14="http://schemas.microsoft.com/office/powerpoint/2010/main" val="235782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Image - Righ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bwMode="ltGray">
          <a:xfrm>
            <a:off x="7162800" y="0"/>
            <a:ext cx="5029200" cy="6858000"/>
          </a:xfrm>
          <a:solidFill>
            <a:srgbClr val="88DBDF"/>
          </a:solidFill>
        </p:spPr>
        <p:txBody>
          <a:bodyPr>
            <a:normAutofit/>
          </a:bodyPr>
          <a:lstStyle>
            <a:lvl1pPr marL="0" marR="0" indent="0" algn="l" defTabSz="914400" rtl="0" eaLnBrk="1" fontAlgn="auto" latinLnBrk="0" hangingPunct="1">
              <a:lnSpc>
                <a:spcPct val="90000"/>
              </a:lnSpc>
              <a:spcBef>
                <a:spcPts val="1000"/>
              </a:spcBef>
              <a:spcAft>
                <a:spcPts val="0"/>
              </a:spcAft>
              <a:buClr>
                <a:srgbClr val="EA2839"/>
              </a:buClr>
              <a:buSzTx/>
              <a:buFont typeface="Wingdings 3" panose="05040102010807070707" pitchFamily="18" charset="2"/>
              <a:buNone/>
              <a:tabLst/>
              <a:defRPr sz="2400">
                <a:solidFill>
                  <a:schemeClr val="bg1"/>
                </a:solidFill>
                <a:latin typeface="Brandon Text Light" panose="020B0303020203060203" pitchFamily="34" charset="0"/>
              </a:defRPr>
            </a:lvl1pPr>
          </a:lstStyle>
          <a:p>
            <a:pPr marL="0" marR="0" lvl="0" indent="0" algn="l" defTabSz="914400" rtl="0" eaLnBrk="1" fontAlgn="auto" latinLnBrk="0" hangingPunct="1">
              <a:lnSpc>
                <a:spcPct val="90000"/>
              </a:lnSpc>
              <a:spcBef>
                <a:spcPts val="1000"/>
              </a:spcBef>
              <a:spcAft>
                <a:spcPts val="0"/>
              </a:spcAft>
              <a:buClr>
                <a:srgbClr val="EA2839"/>
              </a:buClr>
              <a:buSzTx/>
              <a:buFont typeface="Wingdings 3" panose="05040102010807070707" pitchFamily="18" charset="2"/>
              <a:buNone/>
              <a:tabLst/>
              <a:defRPr/>
            </a:pPr>
            <a:r>
              <a:rPr lang="en-US"/>
              <a:t>INSERT IMAGE (min 605 x 825 px)</a:t>
            </a:r>
          </a:p>
        </p:txBody>
      </p:sp>
      <p:sp>
        <p:nvSpPr>
          <p:cNvPr id="2" name="Title 1"/>
          <p:cNvSpPr>
            <a:spLocks noGrp="1"/>
          </p:cNvSpPr>
          <p:nvPr>
            <p:ph type="title"/>
          </p:nvPr>
        </p:nvSpPr>
        <p:spPr>
          <a:xfrm>
            <a:off x="839788" y="457200"/>
            <a:ext cx="5943600" cy="1463040"/>
          </a:xfrm>
        </p:spPr>
        <p:txBody>
          <a:bodyPr anchor="ctr" anchorCtr="0">
            <a:noAutofit/>
          </a:bodyPr>
          <a:lstStyle>
            <a:lvl1pPr>
              <a:defRPr sz="3200"/>
            </a:lvl1pPr>
          </a:lstStyle>
          <a:p>
            <a:r>
              <a:rPr lang="en-US"/>
              <a:t>Click to edit Master title style</a:t>
            </a:r>
          </a:p>
        </p:txBody>
      </p:sp>
      <p:sp>
        <p:nvSpPr>
          <p:cNvPr id="3" name="Content Placeholder 2"/>
          <p:cNvSpPr>
            <a:spLocks noGrp="1"/>
          </p:cNvSpPr>
          <p:nvPr>
            <p:ph idx="1"/>
          </p:nvPr>
        </p:nvSpPr>
        <p:spPr>
          <a:xfrm>
            <a:off x="838200" y="2063751"/>
            <a:ext cx="5943600" cy="416052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CA5EEED-C7C9-4C7B-8D20-D1B182A18EAB}" type="slidenum">
              <a:rPr lang="en-US" smtClean="0"/>
              <a:pPr/>
              <a:t>‹#›</a:t>
            </a:fld>
            <a:endParaRPr lang="en-US"/>
          </a:p>
        </p:txBody>
      </p:sp>
    </p:spTree>
    <p:extLst>
      <p:ext uri="{BB962C8B-B14F-4D97-AF65-F5344CB8AC3E}">
        <p14:creationId xmlns:p14="http://schemas.microsoft.com/office/powerpoint/2010/main" val="41384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Illustrated">
    <p:spTree>
      <p:nvGrpSpPr>
        <p:cNvPr id="1" name=""/>
        <p:cNvGrpSpPr/>
        <p:nvPr/>
      </p:nvGrpSpPr>
      <p:grpSpPr>
        <a:xfrm>
          <a:off x="0" y="0"/>
          <a:ext cx="0" cy="0"/>
          <a:chOff x="0" y="0"/>
          <a:chExt cx="0" cy="0"/>
        </a:xfrm>
      </p:grpSpPr>
      <p:sp>
        <p:nvSpPr>
          <p:cNvPr id="62" name="Title 1"/>
          <p:cNvSpPr>
            <a:spLocks noGrp="1"/>
          </p:cNvSpPr>
          <p:nvPr>
            <p:ph type="ctrTitle"/>
          </p:nvPr>
        </p:nvSpPr>
        <p:spPr>
          <a:xfrm>
            <a:off x="1524000" y="2762151"/>
            <a:ext cx="9144000" cy="2483850"/>
          </a:xfrm>
        </p:spPr>
        <p:txBody>
          <a:bodyPr anchor="ctr" anchorCtr="0">
            <a:noAutofit/>
          </a:bodyPr>
          <a:lstStyle>
            <a:lvl1pPr algn="ctr">
              <a:lnSpc>
                <a:spcPct val="100000"/>
              </a:lnSpc>
              <a:defRPr sz="5400" cap="none" baseline="0">
                <a:solidFill>
                  <a:srgbClr val="EA2839"/>
                </a:solidFill>
                <a:latin typeface="Brandon Text Light" panose="020B0303020203060203" pitchFamily="34" charset="0"/>
              </a:defRPr>
            </a:lvl1pPr>
          </a:lstStyle>
          <a:p>
            <a:endParaRPr lang="en-US"/>
          </a:p>
        </p:txBody>
      </p:sp>
      <p:sp>
        <p:nvSpPr>
          <p:cNvPr id="5" name="Text Placeholder 4"/>
          <p:cNvSpPr>
            <a:spLocks noGrp="1"/>
          </p:cNvSpPr>
          <p:nvPr>
            <p:ph type="body" sz="quarter" idx="13"/>
          </p:nvPr>
        </p:nvSpPr>
        <p:spPr>
          <a:xfrm>
            <a:off x="1524000" y="5466363"/>
            <a:ext cx="5921841" cy="705161"/>
          </a:xfrm>
        </p:spPr>
        <p:txBody>
          <a:bodyPr anchor="b" anchorCtr="0">
            <a:noAutofit/>
          </a:bodyPr>
          <a:lstStyle>
            <a:lvl1pPr marL="0" indent="0" algn="l">
              <a:buNone/>
              <a:defRPr sz="2000" baseline="0">
                <a:solidFill>
                  <a:srgbClr val="616365"/>
                </a:solidFill>
              </a:defRPr>
            </a:lvl1pPr>
          </a:lstStyle>
          <a:p>
            <a:pPr lvl="0"/>
            <a:endParaRPr lang="en-US"/>
          </a:p>
        </p:txBody>
      </p:sp>
      <p:pic>
        <p:nvPicPr>
          <p:cNvPr id="179" name="Picture 17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2835" y="645415"/>
            <a:ext cx="1890130" cy="1828800"/>
          </a:xfrm>
          <a:prstGeom prst="rect">
            <a:avLst/>
          </a:prstGeom>
        </p:spPr>
      </p:pic>
      <p:pic>
        <p:nvPicPr>
          <p:cNvPr id="180" name="Picture 17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791" y="645415"/>
            <a:ext cx="1710117" cy="1828800"/>
          </a:xfrm>
          <a:prstGeom prst="rect">
            <a:avLst/>
          </a:prstGeom>
        </p:spPr>
      </p:pic>
      <p:pic>
        <p:nvPicPr>
          <p:cNvPr id="181" name="Picture 18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4814" y="645415"/>
            <a:ext cx="1834195" cy="1828800"/>
          </a:xfrm>
          <a:prstGeom prst="rect">
            <a:avLst/>
          </a:prstGeom>
        </p:spPr>
      </p:pic>
      <p:pic>
        <p:nvPicPr>
          <p:cNvPr id="57" name="Picture 5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16830" y="5473481"/>
            <a:ext cx="2743200" cy="684644"/>
          </a:xfrm>
          <a:prstGeom prst="rect">
            <a:avLst/>
          </a:prstGeom>
        </p:spPr>
      </p:pic>
    </p:spTree>
    <p:extLst>
      <p:ext uri="{BB962C8B-B14F-4D97-AF65-F5344CB8AC3E}">
        <p14:creationId xmlns:p14="http://schemas.microsoft.com/office/powerpoint/2010/main" val="101945948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16">
          <p15:clr>
            <a:srgbClr val="FBAE40"/>
          </p15:clr>
        </p15:guide>
        <p15:guide id="3" pos="672">
          <p15:clr>
            <a:srgbClr val="FBAE40"/>
          </p15:clr>
        </p15:guide>
        <p15:guide id="4" pos="70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Image - Lef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bwMode="ltGray">
          <a:xfrm>
            <a:off x="0" y="0"/>
            <a:ext cx="5029200" cy="6858000"/>
          </a:xfrm>
          <a:solidFill>
            <a:srgbClr val="88DBDF"/>
          </a:solidFill>
        </p:spPr>
        <p:txBody>
          <a:bodyPr>
            <a:normAutofit/>
          </a:bodyPr>
          <a:lstStyle>
            <a:lvl1pPr marL="0" indent="0">
              <a:buNone/>
              <a:defRPr sz="2400" baseline="0">
                <a:solidFill>
                  <a:schemeClr val="bg1"/>
                </a:solidFill>
                <a:latin typeface="Brandon Text Light" panose="020B0303020203060203" pitchFamily="34" charset="0"/>
              </a:defRPr>
            </a:lvl1pPr>
          </a:lstStyle>
          <a:p>
            <a:r>
              <a:rPr lang="en-US"/>
              <a:t>INSERT IMAGE (min 605 x 825 px)</a:t>
            </a:r>
          </a:p>
        </p:txBody>
      </p:sp>
      <p:sp>
        <p:nvSpPr>
          <p:cNvPr id="2" name="Title 1"/>
          <p:cNvSpPr>
            <a:spLocks noGrp="1"/>
          </p:cNvSpPr>
          <p:nvPr>
            <p:ph type="title"/>
          </p:nvPr>
        </p:nvSpPr>
        <p:spPr>
          <a:xfrm>
            <a:off x="5410200" y="457198"/>
            <a:ext cx="5943600" cy="1463040"/>
          </a:xfrm>
        </p:spPr>
        <p:txBody>
          <a:bodyPr anchor="ctr" anchorCtr="0">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5408612" y="2063750"/>
            <a:ext cx="5943600" cy="416052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rgbClr val="EA2839"/>
                </a:solidFill>
              </a:defRPr>
            </a:lvl1pPr>
          </a:lstStyle>
          <a:p>
            <a:fld id="{3CA5EEED-C7C9-4C7B-8D20-D1B182A18EAB}" type="slidenum">
              <a:rPr lang="en-US" smtClean="0"/>
              <a:pPr/>
              <a:t>‹#›</a:t>
            </a:fld>
            <a:endParaRPr lang="en-US"/>
          </a:p>
        </p:txBody>
      </p:sp>
      <p:sp>
        <p:nvSpPr>
          <p:cNvPr id="4" name="Footer Placeholder 3"/>
          <p:cNvSpPr>
            <a:spLocks noGrp="1"/>
          </p:cNvSpPr>
          <p:nvPr>
            <p:ph type="ftr" sz="quarter" idx="14"/>
          </p:nvPr>
        </p:nvSpPr>
        <p:spPr>
          <a:xfrm>
            <a:off x="5406162" y="6343136"/>
            <a:ext cx="3432244" cy="365125"/>
          </a:xfrm>
          <a:prstGeom prst="rect">
            <a:avLst/>
          </a:prstGeom>
        </p:spPr>
        <p:txBody>
          <a:bodyPr/>
          <a:lstStyle/>
          <a:p>
            <a:r>
              <a:rPr lang="en-US"/>
              <a:t>Proprietary and Confidential | Altarum</a:t>
            </a:r>
          </a:p>
        </p:txBody>
      </p:sp>
    </p:spTree>
    <p:extLst>
      <p:ext uri="{BB962C8B-B14F-4D97-AF65-F5344CB8AC3E}">
        <p14:creationId xmlns:p14="http://schemas.microsoft.com/office/powerpoint/2010/main" val="333506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with ico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9383973" cy="1325563"/>
          </a:xfrm>
        </p:spPr>
        <p:txBody>
          <a:bodyPr/>
          <a:lstStyle/>
          <a:p>
            <a:r>
              <a:rPr lang="en-US"/>
              <a:t>Click to edit Master title style</a:t>
            </a:r>
          </a:p>
        </p:txBody>
      </p:sp>
      <p:sp>
        <p:nvSpPr>
          <p:cNvPr id="4" name="Content Placeholder 3"/>
          <p:cNvSpPr>
            <a:spLocks noGrp="1"/>
          </p:cNvSpPr>
          <p:nvPr>
            <p:ph sz="half" idx="2"/>
          </p:nvPr>
        </p:nvSpPr>
        <p:spPr>
          <a:xfrm>
            <a:off x="2449902" y="1825625"/>
            <a:ext cx="8903898" cy="1979612"/>
          </a:xfrm>
        </p:spPr>
        <p:txBody>
          <a:bodyPr/>
          <a:lstStyle>
            <a:lvl1pPr marL="457200" indent="-4572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CA5EEED-C7C9-4C7B-8D20-D1B182A18EAB}" type="slidenum">
              <a:rPr lang="en-US" smtClean="0"/>
              <a:t>‹#›</a:t>
            </a:fld>
            <a:endParaRPr lang="en-US"/>
          </a:p>
        </p:txBody>
      </p:sp>
      <p:grpSp>
        <p:nvGrpSpPr>
          <p:cNvPr id="11" name="Group 10"/>
          <p:cNvGrpSpPr/>
          <p:nvPr userDrawn="1"/>
        </p:nvGrpSpPr>
        <p:grpSpPr bwMode="black">
          <a:xfrm>
            <a:off x="10852658" y="845594"/>
            <a:ext cx="536927" cy="364623"/>
            <a:chOff x="7477125" y="-211008"/>
            <a:chExt cx="5486400" cy="3725775"/>
          </a:xfrm>
        </p:grpSpPr>
        <p:sp>
          <p:nvSpPr>
            <p:cNvPr id="12"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userDrawn="1"/>
        </p:nvGrpSpPr>
        <p:grpSpPr>
          <a:xfrm>
            <a:off x="-1486310" y="3929088"/>
            <a:ext cx="752475" cy="750888"/>
            <a:chOff x="-1364630" y="4421187"/>
            <a:chExt cx="752475" cy="750888"/>
          </a:xfrm>
        </p:grpSpPr>
        <p:sp>
          <p:nvSpPr>
            <p:cNvPr id="17" name="Freeform 25"/>
            <p:cNvSpPr>
              <a:spLocks noEditPoints="1"/>
            </p:cNvSpPr>
            <p:nvPr userDrawn="1"/>
          </p:nvSpPr>
          <p:spPr bwMode="auto">
            <a:xfrm>
              <a:off x="-1364630" y="442118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9"/>
                    <a:pt x="194" y="100"/>
                  </a:cubicBezTo>
                  <a:cubicBezTo>
                    <a:pt x="194" y="152"/>
                    <a:pt x="152" y="194"/>
                    <a:pt x="100" y="194"/>
                  </a:cubicBezTo>
                  <a:cubicBezTo>
                    <a:pt x="48" y="194"/>
                    <a:pt x="6" y="152"/>
                    <a:pt x="6" y="100"/>
                  </a:cubicBezTo>
                  <a:cubicBezTo>
                    <a:pt x="6" y="49"/>
                    <a:pt x="48" y="6"/>
                    <a:pt x="100" y="6"/>
                  </a:cubicBezTo>
                  <a:moveTo>
                    <a:pt x="100" y="0"/>
                  </a:moveTo>
                  <a:cubicBezTo>
                    <a:pt x="45" y="0"/>
                    <a:pt x="0" y="45"/>
                    <a:pt x="0" y="100"/>
                  </a:cubicBezTo>
                  <a:cubicBezTo>
                    <a:pt x="0" y="156"/>
                    <a:pt x="45" y="200"/>
                    <a:pt x="100" y="200"/>
                  </a:cubicBezTo>
                  <a:cubicBezTo>
                    <a:pt x="156" y="200"/>
                    <a:pt x="200" y="156"/>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6"/>
            <p:cNvSpPr>
              <a:spLocks noEditPoints="1"/>
            </p:cNvSpPr>
            <p:nvPr userDrawn="1"/>
          </p:nvSpPr>
          <p:spPr bwMode="auto">
            <a:xfrm>
              <a:off x="-1191593" y="4548187"/>
              <a:ext cx="409575" cy="461963"/>
            </a:xfrm>
            <a:custGeom>
              <a:avLst/>
              <a:gdLst>
                <a:gd name="T0" fmla="*/ 81 w 109"/>
                <a:gd name="T1" fmla="*/ 0 h 123"/>
                <a:gd name="T2" fmla="*/ 58 w 109"/>
                <a:gd name="T3" fmla="*/ 13 h 123"/>
                <a:gd name="T4" fmla="*/ 53 w 109"/>
                <a:gd name="T5" fmla="*/ 26 h 123"/>
                <a:gd name="T6" fmla="*/ 50 w 109"/>
                <a:gd name="T7" fmla="*/ 20 h 123"/>
                <a:gd name="T8" fmla="*/ 33 w 109"/>
                <a:gd name="T9" fmla="*/ 10 h 123"/>
                <a:gd name="T10" fmla="*/ 33 w 109"/>
                <a:gd name="T11" fmla="*/ 10 h 123"/>
                <a:gd name="T12" fmla="*/ 31 w 109"/>
                <a:gd name="T13" fmla="*/ 13 h 123"/>
                <a:gd name="T14" fmla="*/ 33 w 109"/>
                <a:gd name="T15" fmla="*/ 15 h 123"/>
                <a:gd name="T16" fmla="*/ 45 w 109"/>
                <a:gd name="T17" fmla="*/ 23 h 123"/>
                <a:gd name="T18" fmla="*/ 51 w 109"/>
                <a:gd name="T19" fmla="*/ 36 h 123"/>
                <a:gd name="T20" fmla="*/ 32 w 109"/>
                <a:gd name="T21" fmla="*/ 32 h 123"/>
                <a:gd name="T22" fmla="*/ 0 w 109"/>
                <a:gd name="T23" fmla="*/ 68 h 123"/>
                <a:gd name="T24" fmla="*/ 13 w 109"/>
                <a:gd name="T25" fmla="*/ 104 h 123"/>
                <a:gd name="T26" fmla="*/ 44 w 109"/>
                <a:gd name="T27" fmla="*/ 123 h 123"/>
                <a:gd name="T28" fmla="*/ 54 w 109"/>
                <a:gd name="T29" fmla="*/ 118 h 123"/>
                <a:gd name="T30" fmla="*/ 65 w 109"/>
                <a:gd name="T31" fmla="*/ 123 h 123"/>
                <a:gd name="T32" fmla="*/ 95 w 109"/>
                <a:gd name="T33" fmla="*/ 104 h 123"/>
                <a:gd name="T34" fmla="*/ 109 w 109"/>
                <a:gd name="T35" fmla="*/ 68 h 123"/>
                <a:gd name="T36" fmla="*/ 77 w 109"/>
                <a:gd name="T37" fmla="*/ 32 h 123"/>
                <a:gd name="T38" fmla="*/ 57 w 109"/>
                <a:gd name="T39" fmla="*/ 36 h 123"/>
                <a:gd name="T40" fmla="*/ 59 w 109"/>
                <a:gd name="T41" fmla="*/ 28 h 123"/>
                <a:gd name="T42" fmla="*/ 76 w 109"/>
                <a:gd name="T43" fmla="*/ 22 h 123"/>
                <a:gd name="T44" fmla="*/ 84 w 109"/>
                <a:gd name="T45" fmla="*/ 3 h 123"/>
                <a:gd name="T46" fmla="*/ 81 w 109"/>
                <a:gd name="T47" fmla="*/ 0 h 123"/>
                <a:gd name="T48" fmla="*/ 78 w 109"/>
                <a:gd name="T49" fmla="*/ 6 h 123"/>
                <a:gd name="T50" fmla="*/ 73 w 109"/>
                <a:gd name="T51" fmla="*/ 18 h 123"/>
                <a:gd name="T52" fmla="*/ 60 w 109"/>
                <a:gd name="T53" fmla="*/ 22 h 123"/>
                <a:gd name="T54" fmla="*/ 63 w 109"/>
                <a:gd name="T55" fmla="*/ 16 h 123"/>
                <a:gd name="T56" fmla="*/ 78 w 109"/>
                <a:gd name="T57" fmla="*/ 6 h 123"/>
                <a:gd name="T58" fmla="*/ 32 w 109"/>
                <a:gd name="T59" fmla="*/ 38 h 123"/>
                <a:gd name="T60" fmla="*/ 53 w 109"/>
                <a:gd name="T61" fmla="*/ 43 h 123"/>
                <a:gd name="T62" fmla="*/ 56 w 109"/>
                <a:gd name="T63" fmla="*/ 43 h 123"/>
                <a:gd name="T64" fmla="*/ 77 w 109"/>
                <a:gd name="T65" fmla="*/ 38 h 123"/>
                <a:gd name="T66" fmla="*/ 103 w 109"/>
                <a:gd name="T67" fmla="*/ 68 h 123"/>
                <a:gd name="T68" fmla="*/ 91 w 109"/>
                <a:gd name="T69" fmla="*/ 101 h 123"/>
                <a:gd name="T70" fmla="*/ 65 w 109"/>
                <a:gd name="T71" fmla="*/ 117 h 123"/>
                <a:gd name="T72" fmla="*/ 57 w 109"/>
                <a:gd name="T73" fmla="*/ 113 h 123"/>
                <a:gd name="T74" fmla="*/ 53 w 109"/>
                <a:gd name="T75" fmla="*/ 112 h 123"/>
                <a:gd name="T76" fmla="*/ 52 w 109"/>
                <a:gd name="T77" fmla="*/ 113 h 123"/>
                <a:gd name="T78" fmla="*/ 44 w 109"/>
                <a:gd name="T79" fmla="*/ 117 h 123"/>
                <a:gd name="T80" fmla="*/ 18 w 109"/>
                <a:gd name="T81" fmla="*/ 101 h 123"/>
                <a:gd name="T82" fmla="*/ 6 w 109"/>
                <a:gd name="T83" fmla="*/ 68 h 123"/>
                <a:gd name="T84" fmla="*/ 32 w 109"/>
                <a:gd name="T85" fmla="*/ 3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123">
                  <a:moveTo>
                    <a:pt x="81" y="0"/>
                  </a:moveTo>
                  <a:cubicBezTo>
                    <a:pt x="70" y="0"/>
                    <a:pt x="63" y="6"/>
                    <a:pt x="58" y="13"/>
                  </a:cubicBezTo>
                  <a:cubicBezTo>
                    <a:pt x="56" y="17"/>
                    <a:pt x="54" y="21"/>
                    <a:pt x="53" y="26"/>
                  </a:cubicBezTo>
                  <a:cubicBezTo>
                    <a:pt x="52" y="24"/>
                    <a:pt x="51" y="22"/>
                    <a:pt x="50" y="20"/>
                  </a:cubicBezTo>
                  <a:cubicBezTo>
                    <a:pt x="46" y="14"/>
                    <a:pt x="40" y="10"/>
                    <a:pt x="33" y="10"/>
                  </a:cubicBezTo>
                  <a:cubicBezTo>
                    <a:pt x="33" y="10"/>
                    <a:pt x="33" y="10"/>
                    <a:pt x="33" y="10"/>
                  </a:cubicBezTo>
                  <a:cubicBezTo>
                    <a:pt x="32" y="10"/>
                    <a:pt x="30" y="11"/>
                    <a:pt x="31" y="13"/>
                  </a:cubicBezTo>
                  <a:cubicBezTo>
                    <a:pt x="31" y="14"/>
                    <a:pt x="32" y="15"/>
                    <a:pt x="33" y="15"/>
                  </a:cubicBezTo>
                  <a:cubicBezTo>
                    <a:pt x="38" y="15"/>
                    <a:pt x="42" y="19"/>
                    <a:pt x="45" y="23"/>
                  </a:cubicBezTo>
                  <a:cubicBezTo>
                    <a:pt x="48" y="27"/>
                    <a:pt x="50" y="32"/>
                    <a:pt x="51" y="36"/>
                  </a:cubicBezTo>
                  <a:cubicBezTo>
                    <a:pt x="45" y="33"/>
                    <a:pt x="39" y="32"/>
                    <a:pt x="32" y="32"/>
                  </a:cubicBezTo>
                  <a:cubicBezTo>
                    <a:pt x="14" y="32"/>
                    <a:pt x="0" y="48"/>
                    <a:pt x="0" y="68"/>
                  </a:cubicBezTo>
                  <a:cubicBezTo>
                    <a:pt x="0" y="81"/>
                    <a:pt x="5" y="94"/>
                    <a:pt x="13" y="104"/>
                  </a:cubicBezTo>
                  <a:cubicBezTo>
                    <a:pt x="22" y="115"/>
                    <a:pt x="32" y="123"/>
                    <a:pt x="44" y="123"/>
                  </a:cubicBezTo>
                  <a:cubicBezTo>
                    <a:pt x="47" y="123"/>
                    <a:pt x="51" y="121"/>
                    <a:pt x="54" y="118"/>
                  </a:cubicBezTo>
                  <a:cubicBezTo>
                    <a:pt x="57" y="121"/>
                    <a:pt x="61" y="123"/>
                    <a:pt x="65" y="123"/>
                  </a:cubicBezTo>
                  <a:cubicBezTo>
                    <a:pt x="76" y="123"/>
                    <a:pt x="87" y="115"/>
                    <a:pt x="95" y="104"/>
                  </a:cubicBezTo>
                  <a:cubicBezTo>
                    <a:pt x="103" y="94"/>
                    <a:pt x="109" y="81"/>
                    <a:pt x="109" y="68"/>
                  </a:cubicBezTo>
                  <a:cubicBezTo>
                    <a:pt x="109" y="48"/>
                    <a:pt x="95" y="32"/>
                    <a:pt x="77" y="32"/>
                  </a:cubicBezTo>
                  <a:cubicBezTo>
                    <a:pt x="70" y="32"/>
                    <a:pt x="63" y="33"/>
                    <a:pt x="57" y="36"/>
                  </a:cubicBezTo>
                  <a:cubicBezTo>
                    <a:pt x="58" y="33"/>
                    <a:pt x="58" y="31"/>
                    <a:pt x="59" y="28"/>
                  </a:cubicBezTo>
                  <a:cubicBezTo>
                    <a:pt x="66" y="28"/>
                    <a:pt x="72" y="26"/>
                    <a:pt x="76" y="22"/>
                  </a:cubicBezTo>
                  <a:cubicBezTo>
                    <a:pt x="81" y="17"/>
                    <a:pt x="84" y="11"/>
                    <a:pt x="84" y="3"/>
                  </a:cubicBezTo>
                  <a:cubicBezTo>
                    <a:pt x="84" y="1"/>
                    <a:pt x="82" y="0"/>
                    <a:pt x="81" y="0"/>
                  </a:cubicBezTo>
                  <a:close/>
                  <a:moveTo>
                    <a:pt x="78" y="6"/>
                  </a:moveTo>
                  <a:cubicBezTo>
                    <a:pt x="77" y="11"/>
                    <a:pt x="75" y="15"/>
                    <a:pt x="73" y="18"/>
                  </a:cubicBezTo>
                  <a:cubicBezTo>
                    <a:pt x="70" y="20"/>
                    <a:pt x="66" y="22"/>
                    <a:pt x="60" y="22"/>
                  </a:cubicBezTo>
                  <a:cubicBezTo>
                    <a:pt x="61" y="20"/>
                    <a:pt x="62" y="18"/>
                    <a:pt x="63" y="16"/>
                  </a:cubicBezTo>
                  <a:cubicBezTo>
                    <a:pt x="66" y="11"/>
                    <a:pt x="71" y="7"/>
                    <a:pt x="78" y="6"/>
                  </a:cubicBezTo>
                  <a:close/>
                  <a:moveTo>
                    <a:pt x="32" y="38"/>
                  </a:moveTo>
                  <a:cubicBezTo>
                    <a:pt x="40" y="38"/>
                    <a:pt x="46" y="39"/>
                    <a:pt x="53" y="43"/>
                  </a:cubicBezTo>
                  <a:cubicBezTo>
                    <a:pt x="54" y="43"/>
                    <a:pt x="55" y="43"/>
                    <a:pt x="56" y="43"/>
                  </a:cubicBezTo>
                  <a:cubicBezTo>
                    <a:pt x="63" y="39"/>
                    <a:pt x="69" y="38"/>
                    <a:pt x="77" y="38"/>
                  </a:cubicBezTo>
                  <a:cubicBezTo>
                    <a:pt x="91" y="38"/>
                    <a:pt x="103" y="51"/>
                    <a:pt x="103" y="68"/>
                  </a:cubicBezTo>
                  <a:cubicBezTo>
                    <a:pt x="103" y="79"/>
                    <a:pt x="98" y="91"/>
                    <a:pt x="91" y="101"/>
                  </a:cubicBezTo>
                  <a:cubicBezTo>
                    <a:pt x="83" y="110"/>
                    <a:pt x="74" y="117"/>
                    <a:pt x="65" y="117"/>
                  </a:cubicBezTo>
                  <a:cubicBezTo>
                    <a:pt x="62" y="117"/>
                    <a:pt x="59" y="116"/>
                    <a:pt x="57" y="113"/>
                  </a:cubicBezTo>
                  <a:cubicBezTo>
                    <a:pt x="56" y="111"/>
                    <a:pt x="54" y="111"/>
                    <a:pt x="53" y="112"/>
                  </a:cubicBezTo>
                  <a:cubicBezTo>
                    <a:pt x="52" y="112"/>
                    <a:pt x="52" y="112"/>
                    <a:pt x="52" y="113"/>
                  </a:cubicBezTo>
                  <a:cubicBezTo>
                    <a:pt x="50" y="116"/>
                    <a:pt x="47" y="117"/>
                    <a:pt x="44" y="117"/>
                  </a:cubicBezTo>
                  <a:cubicBezTo>
                    <a:pt x="35" y="117"/>
                    <a:pt x="25" y="110"/>
                    <a:pt x="18" y="101"/>
                  </a:cubicBezTo>
                  <a:cubicBezTo>
                    <a:pt x="11" y="91"/>
                    <a:pt x="6" y="79"/>
                    <a:pt x="6" y="68"/>
                  </a:cubicBezTo>
                  <a:cubicBezTo>
                    <a:pt x="6" y="51"/>
                    <a:pt x="17" y="38"/>
                    <a:pt x="32" y="3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userDrawn="1"/>
        </p:nvGrpSpPr>
        <p:grpSpPr>
          <a:xfrm>
            <a:off x="-2911991" y="2617395"/>
            <a:ext cx="752475" cy="752475"/>
            <a:chOff x="-2917205" y="3063875"/>
            <a:chExt cx="752475" cy="752475"/>
          </a:xfrm>
        </p:grpSpPr>
        <p:sp>
          <p:nvSpPr>
            <p:cNvPr id="20" name="Freeform 30"/>
            <p:cNvSpPr>
              <a:spLocks noEditPoints="1"/>
            </p:cNvSpPr>
            <p:nvPr userDrawn="1"/>
          </p:nvSpPr>
          <p:spPr bwMode="auto">
            <a:xfrm>
              <a:off x="-2917205" y="3063875"/>
              <a:ext cx="752475" cy="752475"/>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1"/>
            <p:cNvSpPr>
              <a:spLocks noEditPoints="1"/>
            </p:cNvSpPr>
            <p:nvPr userDrawn="1"/>
          </p:nvSpPr>
          <p:spPr bwMode="auto">
            <a:xfrm>
              <a:off x="-2774330" y="3206750"/>
              <a:ext cx="469900" cy="466725"/>
            </a:xfrm>
            <a:custGeom>
              <a:avLst/>
              <a:gdLst>
                <a:gd name="T0" fmla="*/ 0 w 125"/>
                <a:gd name="T1" fmla="*/ 47 h 124"/>
                <a:gd name="T2" fmla="*/ 80 w 125"/>
                <a:gd name="T3" fmla="*/ 82 h 124"/>
                <a:gd name="T4" fmla="*/ 89 w 125"/>
                <a:gd name="T5" fmla="*/ 102 h 124"/>
                <a:gd name="T6" fmla="*/ 115 w 125"/>
                <a:gd name="T7" fmla="*/ 124 h 124"/>
                <a:gd name="T8" fmla="*/ 122 w 125"/>
                <a:gd name="T9" fmla="*/ 108 h 124"/>
                <a:gd name="T10" fmla="*/ 96 w 125"/>
                <a:gd name="T11" fmla="*/ 86 h 124"/>
                <a:gd name="T12" fmla="*/ 82 w 125"/>
                <a:gd name="T13" fmla="*/ 80 h 124"/>
                <a:gd name="T14" fmla="*/ 48 w 125"/>
                <a:gd name="T15" fmla="*/ 0 h 124"/>
                <a:gd name="T16" fmla="*/ 92 w 125"/>
                <a:gd name="T17" fmla="*/ 47 h 124"/>
                <a:gd name="T18" fmla="*/ 3 w 125"/>
                <a:gd name="T19" fmla="*/ 47 h 124"/>
                <a:gd name="T20" fmla="*/ 48 w 125"/>
                <a:gd name="T21" fmla="*/ 7 h 124"/>
                <a:gd name="T22" fmla="*/ 48 w 125"/>
                <a:gd name="T23" fmla="*/ 87 h 124"/>
                <a:gd name="T24" fmla="*/ 48 w 125"/>
                <a:gd name="T25" fmla="*/ 7 h 124"/>
                <a:gd name="T26" fmla="*/ 85 w 125"/>
                <a:gd name="T27" fmla="*/ 47 h 124"/>
                <a:gd name="T28" fmla="*/ 11 w 125"/>
                <a:gd name="T29" fmla="*/ 47 h 124"/>
                <a:gd name="T30" fmla="*/ 50 w 125"/>
                <a:gd name="T31" fmla="*/ 16 h 124"/>
                <a:gd name="T32" fmla="*/ 44 w 125"/>
                <a:gd name="T33" fmla="*/ 20 h 124"/>
                <a:gd name="T34" fmla="*/ 49 w 125"/>
                <a:gd name="T35" fmla="*/ 35 h 124"/>
                <a:gd name="T36" fmla="*/ 58 w 125"/>
                <a:gd name="T37" fmla="*/ 37 h 124"/>
                <a:gd name="T38" fmla="*/ 60 w 125"/>
                <a:gd name="T39" fmla="*/ 29 h 124"/>
                <a:gd name="T40" fmla="*/ 50 w 125"/>
                <a:gd name="T41" fmla="*/ 16 h 124"/>
                <a:gd name="T42" fmla="*/ 53 w 125"/>
                <a:gd name="T43" fmla="*/ 21 h 124"/>
                <a:gd name="T44" fmla="*/ 58 w 125"/>
                <a:gd name="T45" fmla="*/ 32 h 124"/>
                <a:gd name="T46" fmla="*/ 55 w 125"/>
                <a:gd name="T47" fmla="*/ 35 h 124"/>
                <a:gd name="T48" fmla="*/ 47 w 125"/>
                <a:gd name="T49" fmla="*/ 24 h 124"/>
                <a:gd name="T50" fmla="*/ 48 w 125"/>
                <a:gd name="T51" fmla="*/ 20 h 124"/>
                <a:gd name="T52" fmla="*/ 36 w 125"/>
                <a:gd name="T53" fmla="*/ 43 h 124"/>
                <a:gd name="T54" fmla="*/ 23 w 125"/>
                <a:gd name="T55" fmla="*/ 49 h 124"/>
                <a:gd name="T56" fmla="*/ 21 w 125"/>
                <a:gd name="T57" fmla="*/ 57 h 124"/>
                <a:gd name="T58" fmla="*/ 29 w 125"/>
                <a:gd name="T59" fmla="*/ 60 h 124"/>
                <a:gd name="T60" fmla="*/ 41 w 125"/>
                <a:gd name="T61" fmla="*/ 47 h 124"/>
                <a:gd name="T62" fmla="*/ 35 w 125"/>
                <a:gd name="T63" fmla="*/ 46 h 124"/>
                <a:gd name="T64" fmla="*/ 37 w 125"/>
                <a:gd name="T65" fmla="*/ 52 h 124"/>
                <a:gd name="T66" fmla="*/ 26 w 125"/>
                <a:gd name="T67" fmla="*/ 57 h 124"/>
                <a:gd name="T68" fmla="*/ 23 w 125"/>
                <a:gd name="T69" fmla="*/ 53 h 124"/>
                <a:gd name="T70" fmla="*/ 34 w 125"/>
                <a:gd name="T71" fmla="*/ 46 h 124"/>
                <a:gd name="T72" fmla="*/ 59 w 125"/>
                <a:gd name="T73" fmla="*/ 52 h 124"/>
                <a:gd name="T74" fmla="*/ 50 w 125"/>
                <a:gd name="T75" fmla="*/ 67 h 124"/>
                <a:gd name="T76" fmla="*/ 54 w 125"/>
                <a:gd name="T77" fmla="*/ 74 h 124"/>
                <a:gd name="T78" fmla="*/ 60 w 125"/>
                <a:gd name="T79" fmla="*/ 72 h 124"/>
                <a:gd name="T80" fmla="*/ 65 w 125"/>
                <a:gd name="T81" fmla="*/ 60 h 124"/>
                <a:gd name="T82" fmla="*/ 59 w 125"/>
                <a:gd name="T83" fmla="*/ 52 h 124"/>
                <a:gd name="T84" fmla="*/ 60 w 125"/>
                <a:gd name="T85" fmla="*/ 55 h 124"/>
                <a:gd name="T86" fmla="*/ 59 w 125"/>
                <a:gd name="T87" fmla="*/ 69 h 124"/>
                <a:gd name="T88" fmla="*/ 55 w 125"/>
                <a:gd name="T89" fmla="*/ 71 h 124"/>
                <a:gd name="T90" fmla="*/ 53 w 125"/>
                <a:gd name="T91" fmla="*/ 67 h 124"/>
                <a:gd name="T92" fmla="*/ 59 w 125"/>
                <a:gd name="T93" fmla="*/ 55 h 124"/>
                <a:gd name="T94" fmla="*/ 100 w 125"/>
                <a:gd name="T95" fmla="*/ 91 h 124"/>
                <a:gd name="T96" fmla="*/ 119 w 125"/>
                <a:gd name="T97" fmla="*/ 119 h 124"/>
                <a:gd name="T98" fmla="*/ 111 w 125"/>
                <a:gd name="T99" fmla="*/ 119 h 124"/>
                <a:gd name="T100" fmla="*/ 92 w 125"/>
                <a:gd name="T101" fmla="*/ 9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24">
                  <a:moveTo>
                    <a:pt x="48" y="0"/>
                  </a:moveTo>
                  <a:cubicBezTo>
                    <a:pt x="21" y="0"/>
                    <a:pt x="0" y="21"/>
                    <a:pt x="0" y="47"/>
                  </a:cubicBezTo>
                  <a:cubicBezTo>
                    <a:pt x="0" y="74"/>
                    <a:pt x="21" y="95"/>
                    <a:pt x="48" y="95"/>
                  </a:cubicBezTo>
                  <a:cubicBezTo>
                    <a:pt x="60" y="95"/>
                    <a:pt x="72" y="90"/>
                    <a:pt x="80" y="82"/>
                  </a:cubicBezTo>
                  <a:cubicBezTo>
                    <a:pt x="88" y="90"/>
                    <a:pt x="88" y="90"/>
                    <a:pt x="88" y="90"/>
                  </a:cubicBezTo>
                  <a:cubicBezTo>
                    <a:pt x="86" y="94"/>
                    <a:pt x="86" y="99"/>
                    <a:pt x="89" y="102"/>
                  </a:cubicBezTo>
                  <a:cubicBezTo>
                    <a:pt x="108" y="121"/>
                    <a:pt x="108" y="121"/>
                    <a:pt x="108" y="121"/>
                  </a:cubicBezTo>
                  <a:cubicBezTo>
                    <a:pt x="110" y="123"/>
                    <a:pt x="113" y="124"/>
                    <a:pt x="115" y="124"/>
                  </a:cubicBezTo>
                  <a:cubicBezTo>
                    <a:pt x="118" y="124"/>
                    <a:pt x="120" y="123"/>
                    <a:pt x="122" y="121"/>
                  </a:cubicBezTo>
                  <a:cubicBezTo>
                    <a:pt x="125" y="118"/>
                    <a:pt x="125" y="112"/>
                    <a:pt x="122" y="108"/>
                  </a:cubicBezTo>
                  <a:cubicBezTo>
                    <a:pt x="102" y="89"/>
                    <a:pt x="102" y="89"/>
                    <a:pt x="102" y="89"/>
                  </a:cubicBezTo>
                  <a:cubicBezTo>
                    <a:pt x="101" y="87"/>
                    <a:pt x="98" y="86"/>
                    <a:pt x="96" y="86"/>
                  </a:cubicBezTo>
                  <a:cubicBezTo>
                    <a:pt x="94" y="86"/>
                    <a:pt x="92" y="87"/>
                    <a:pt x="91" y="88"/>
                  </a:cubicBezTo>
                  <a:cubicBezTo>
                    <a:pt x="82" y="80"/>
                    <a:pt x="82" y="80"/>
                    <a:pt x="82" y="80"/>
                  </a:cubicBezTo>
                  <a:cubicBezTo>
                    <a:pt x="90" y="72"/>
                    <a:pt x="95" y="60"/>
                    <a:pt x="95" y="48"/>
                  </a:cubicBezTo>
                  <a:cubicBezTo>
                    <a:pt x="95" y="21"/>
                    <a:pt x="74" y="0"/>
                    <a:pt x="48" y="0"/>
                  </a:cubicBezTo>
                  <a:close/>
                  <a:moveTo>
                    <a:pt x="48" y="3"/>
                  </a:moveTo>
                  <a:cubicBezTo>
                    <a:pt x="72" y="3"/>
                    <a:pt x="92" y="23"/>
                    <a:pt x="92" y="47"/>
                  </a:cubicBezTo>
                  <a:cubicBezTo>
                    <a:pt x="92" y="72"/>
                    <a:pt x="72" y="92"/>
                    <a:pt x="48" y="92"/>
                  </a:cubicBezTo>
                  <a:cubicBezTo>
                    <a:pt x="23" y="92"/>
                    <a:pt x="3" y="72"/>
                    <a:pt x="3" y="47"/>
                  </a:cubicBezTo>
                  <a:cubicBezTo>
                    <a:pt x="3" y="23"/>
                    <a:pt x="23" y="3"/>
                    <a:pt x="48" y="3"/>
                  </a:cubicBezTo>
                  <a:close/>
                  <a:moveTo>
                    <a:pt x="48" y="7"/>
                  </a:moveTo>
                  <a:cubicBezTo>
                    <a:pt x="26" y="7"/>
                    <a:pt x="8" y="25"/>
                    <a:pt x="8" y="47"/>
                  </a:cubicBezTo>
                  <a:cubicBezTo>
                    <a:pt x="8" y="69"/>
                    <a:pt x="26" y="87"/>
                    <a:pt x="48" y="87"/>
                  </a:cubicBezTo>
                  <a:cubicBezTo>
                    <a:pt x="70" y="87"/>
                    <a:pt x="88" y="69"/>
                    <a:pt x="88" y="47"/>
                  </a:cubicBezTo>
                  <a:cubicBezTo>
                    <a:pt x="88" y="25"/>
                    <a:pt x="70" y="7"/>
                    <a:pt x="48" y="7"/>
                  </a:cubicBezTo>
                  <a:close/>
                  <a:moveTo>
                    <a:pt x="48" y="11"/>
                  </a:moveTo>
                  <a:cubicBezTo>
                    <a:pt x="68" y="11"/>
                    <a:pt x="85" y="27"/>
                    <a:pt x="85" y="47"/>
                  </a:cubicBezTo>
                  <a:cubicBezTo>
                    <a:pt x="85" y="68"/>
                    <a:pt x="68" y="84"/>
                    <a:pt x="48" y="84"/>
                  </a:cubicBezTo>
                  <a:cubicBezTo>
                    <a:pt x="27" y="84"/>
                    <a:pt x="11" y="68"/>
                    <a:pt x="11" y="47"/>
                  </a:cubicBezTo>
                  <a:cubicBezTo>
                    <a:pt x="11" y="27"/>
                    <a:pt x="27" y="11"/>
                    <a:pt x="48" y="11"/>
                  </a:cubicBezTo>
                  <a:close/>
                  <a:moveTo>
                    <a:pt x="50" y="16"/>
                  </a:moveTo>
                  <a:cubicBezTo>
                    <a:pt x="49" y="16"/>
                    <a:pt x="48" y="16"/>
                    <a:pt x="47" y="17"/>
                  </a:cubicBezTo>
                  <a:cubicBezTo>
                    <a:pt x="46" y="17"/>
                    <a:pt x="45" y="19"/>
                    <a:pt x="44" y="20"/>
                  </a:cubicBezTo>
                  <a:cubicBezTo>
                    <a:pt x="44" y="22"/>
                    <a:pt x="44" y="23"/>
                    <a:pt x="44" y="25"/>
                  </a:cubicBezTo>
                  <a:cubicBezTo>
                    <a:pt x="46" y="28"/>
                    <a:pt x="48" y="32"/>
                    <a:pt x="49" y="35"/>
                  </a:cubicBezTo>
                  <a:cubicBezTo>
                    <a:pt x="51" y="37"/>
                    <a:pt x="53" y="38"/>
                    <a:pt x="55" y="38"/>
                  </a:cubicBezTo>
                  <a:cubicBezTo>
                    <a:pt x="56" y="38"/>
                    <a:pt x="57" y="38"/>
                    <a:pt x="58" y="37"/>
                  </a:cubicBezTo>
                  <a:cubicBezTo>
                    <a:pt x="60" y="36"/>
                    <a:pt x="61" y="34"/>
                    <a:pt x="61" y="32"/>
                  </a:cubicBezTo>
                  <a:cubicBezTo>
                    <a:pt x="61" y="31"/>
                    <a:pt x="61" y="30"/>
                    <a:pt x="60" y="29"/>
                  </a:cubicBezTo>
                  <a:cubicBezTo>
                    <a:pt x="58" y="26"/>
                    <a:pt x="57" y="23"/>
                    <a:pt x="55" y="20"/>
                  </a:cubicBezTo>
                  <a:cubicBezTo>
                    <a:pt x="54" y="17"/>
                    <a:pt x="52" y="16"/>
                    <a:pt x="50" y="16"/>
                  </a:cubicBezTo>
                  <a:close/>
                  <a:moveTo>
                    <a:pt x="50" y="19"/>
                  </a:moveTo>
                  <a:cubicBezTo>
                    <a:pt x="51" y="19"/>
                    <a:pt x="52" y="20"/>
                    <a:pt x="53" y="21"/>
                  </a:cubicBezTo>
                  <a:cubicBezTo>
                    <a:pt x="54" y="24"/>
                    <a:pt x="56" y="27"/>
                    <a:pt x="57" y="30"/>
                  </a:cubicBezTo>
                  <a:cubicBezTo>
                    <a:pt x="58" y="31"/>
                    <a:pt x="58" y="31"/>
                    <a:pt x="58" y="32"/>
                  </a:cubicBezTo>
                  <a:cubicBezTo>
                    <a:pt x="58" y="33"/>
                    <a:pt x="57" y="34"/>
                    <a:pt x="56" y="34"/>
                  </a:cubicBezTo>
                  <a:cubicBezTo>
                    <a:pt x="56" y="35"/>
                    <a:pt x="55" y="35"/>
                    <a:pt x="55" y="35"/>
                  </a:cubicBezTo>
                  <a:cubicBezTo>
                    <a:pt x="54" y="35"/>
                    <a:pt x="53" y="34"/>
                    <a:pt x="52" y="33"/>
                  </a:cubicBezTo>
                  <a:cubicBezTo>
                    <a:pt x="50" y="30"/>
                    <a:pt x="49" y="27"/>
                    <a:pt x="47" y="24"/>
                  </a:cubicBezTo>
                  <a:cubicBezTo>
                    <a:pt x="47" y="23"/>
                    <a:pt x="47" y="22"/>
                    <a:pt x="47" y="21"/>
                  </a:cubicBezTo>
                  <a:cubicBezTo>
                    <a:pt x="47" y="21"/>
                    <a:pt x="48" y="20"/>
                    <a:pt x="48" y="20"/>
                  </a:cubicBezTo>
                  <a:cubicBezTo>
                    <a:pt x="49" y="19"/>
                    <a:pt x="49" y="19"/>
                    <a:pt x="50" y="19"/>
                  </a:cubicBezTo>
                  <a:close/>
                  <a:moveTo>
                    <a:pt x="36" y="43"/>
                  </a:moveTo>
                  <a:cubicBezTo>
                    <a:pt x="35" y="43"/>
                    <a:pt x="34" y="43"/>
                    <a:pt x="33" y="44"/>
                  </a:cubicBezTo>
                  <a:cubicBezTo>
                    <a:pt x="29" y="45"/>
                    <a:pt x="26" y="47"/>
                    <a:pt x="23" y="49"/>
                  </a:cubicBezTo>
                  <a:cubicBezTo>
                    <a:pt x="22" y="50"/>
                    <a:pt x="21" y="51"/>
                    <a:pt x="20" y="53"/>
                  </a:cubicBezTo>
                  <a:cubicBezTo>
                    <a:pt x="20" y="54"/>
                    <a:pt x="20" y="56"/>
                    <a:pt x="21" y="57"/>
                  </a:cubicBezTo>
                  <a:cubicBezTo>
                    <a:pt x="22" y="59"/>
                    <a:pt x="24" y="60"/>
                    <a:pt x="26" y="60"/>
                  </a:cubicBezTo>
                  <a:cubicBezTo>
                    <a:pt x="27" y="60"/>
                    <a:pt x="28" y="60"/>
                    <a:pt x="29" y="60"/>
                  </a:cubicBezTo>
                  <a:cubicBezTo>
                    <a:pt x="32" y="58"/>
                    <a:pt x="35" y="56"/>
                    <a:pt x="38" y="55"/>
                  </a:cubicBezTo>
                  <a:cubicBezTo>
                    <a:pt x="41" y="53"/>
                    <a:pt x="42" y="50"/>
                    <a:pt x="41" y="47"/>
                  </a:cubicBezTo>
                  <a:cubicBezTo>
                    <a:pt x="40" y="44"/>
                    <a:pt x="38" y="43"/>
                    <a:pt x="36" y="43"/>
                  </a:cubicBezTo>
                  <a:close/>
                  <a:moveTo>
                    <a:pt x="35" y="46"/>
                  </a:moveTo>
                  <a:cubicBezTo>
                    <a:pt x="37" y="46"/>
                    <a:pt x="38" y="47"/>
                    <a:pt x="38" y="48"/>
                  </a:cubicBezTo>
                  <a:cubicBezTo>
                    <a:pt x="39" y="49"/>
                    <a:pt x="38" y="51"/>
                    <a:pt x="37" y="52"/>
                  </a:cubicBezTo>
                  <a:cubicBezTo>
                    <a:pt x="34" y="54"/>
                    <a:pt x="30" y="55"/>
                    <a:pt x="28" y="57"/>
                  </a:cubicBezTo>
                  <a:cubicBezTo>
                    <a:pt x="27" y="57"/>
                    <a:pt x="26" y="57"/>
                    <a:pt x="26" y="57"/>
                  </a:cubicBezTo>
                  <a:cubicBezTo>
                    <a:pt x="25" y="57"/>
                    <a:pt x="24" y="57"/>
                    <a:pt x="23" y="56"/>
                  </a:cubicBezTo>
                  <a:cubicBezTo>
                    <a:pt x="23" y="55"/>
                    <a:pt x="23" y="54"/>
                    <a:pt x="23" y="53"/>
                  </a:cubicBezTo>
                  <a:cubicBezTo>
                    <a:pt x="23" y="53"/>
                    <a:pt x="24" y="52"/>
                    <a:pt x="24" y="52"/>
                  </a:cubicBezTo>
                  <a:cubicBezTo>
                    <a:pt x="28" y="50"/>
                    <a:pt x="31" y="48"/>
                    <a:pt x="34" y="46"/>
                  </a:cubicBezTo>
                  <a:cubicBezTo>
                    <a:pt x="34" y="46"/>
                    <a:pt x="35" y="46"/>
                    <a:pt x="35" y="46"/>
                  </a:cubicBezTo>
                  <a:close/>
                  <a:moveTo>
                    <a:pt x="59" y="52"/>
                  </a:moveTo>
                  <a:cubicBezTo>
                    <a:pt x="56" y="52"/>
                    <a:pt x="54" y="53"/>
                    <a:pt x="53" y="56"/>
                  </a:cubicBezTo>
                  <a:cubicBezTo>
                    <a:pt x="52" y="59"/>
                    <a:pt x="51" y="63"/>
                    <a:pt x="50" y="67"/>
                  </a:cubicBezTo>
                  <a:cubicBezTo>
                    <a:pt x="49" y="68"/>
                    <a:pt x="50" y="70"/>
                    <a:pt x="50" y="71"/>
                  </a:cubicBezTo>
                  <a:cubicBezTo>
                    <a:pt x="51" y="73"/>
                    <a:pt x="53" y="74"/>
                    <a:pt x="54" y="74"/>
                  </a:cubicBezTo>
                  <a:cubicBezTo>
                    <a:pt x="55" y="74"/>
                    <a:pt x="55" y="74"/>
                    <a:pt x="56" y="74"/>
                  </a:cubicBezTo>
                  <a:cubicBezTo>
                    <a:pt x="57" y="74"/>
                    <a:pt x="59" y="74"/>
                    <a:pt x="60" y="72"/>
                  </a:cubicBezTo>
                  <a:cubicBezTo>
                    <a:pt x="61" y="72"/>
                    <a:pt x="61" y="71"/>
                    <a:pt x="62" y="70"/>
                  </a:cubicBezTo>
                  <a:cubicBezTo>
                    <a:pt x="63" y="66"/>
                    <a:pt x="64" y="63"/>
                    <a:pt x="65" y="60"/>
                  </a:cubicBezTo>
                  <a:cubicBezTo>
                    <a:pt x="66" y="57"/>
                    <a:pt x="64" y="53"/>
                    <a:pt x="61" y="52"/>
                  </a:cubicBezTo>
                  <a:cubicBezTo>
                    <a:pt x="60" y="52"/>
                    <a:pt x="60" y="52"/>
                    <a:pt x="59" y="52"/>
                  </a:cubicBezTo>
                  <a:close/>
                  <a:moveTo>
                    <a:pt x="59" y="55"/>
                  </a:moveTo>
                  <a:cubicBezTo>
                    <a:pt x="59" y="55"/>
                    <a:pt x="60" y="55"/>
                    <a:pt x="60" y="55"/>
                  </a:cubicBezTo>
                  <a:cubicBezTo>
                    <a:pt x="62" y="56"/>
                    <a:pt x="62" y="57"/>
                    <a:pt x="62" y="59"/>
                  </a:cubicBezTo>
                  <a:cubicBezTo>
                    <a:pt x="61" y="62"/>
                    <a:pt x="60" y="65"/>
                    <a:pt x="59" y="69"/>
                  </a:cubicBezTo>
                  <a:cubicBezTo>
                    <a:pt x="59" y="69"/>
                    <a:pt x="58" y="70"/>
                    <a:pt x="58" y="70"/>
                  </a:cubicBezTo>
                  <a:cubicBezTo>
                    <a:pt x="57" y="71"/>
                    <a:pt x="56" y="71"/>
                    <a:pt x="55" y="71"/>
                  </a:cubicBezTo>
                  <a:cubicBezTo>
                    <a:pt x="54" y="71"/>
                    <a:pt x="54" y="70"/>
                    <a:pt x="53" y="70"/>
                  </a:cubicBezTo>
                  <a:cubicBezTo>
                    <a:pt x="53" y="69"/>
                    <a:pt x="53" y="68"/>
                    <a:pt x="53" y="67"/>
                  </a:cubicBezTo>
                  <a:cubicBezTo>
                    <a:pt x="54" y="64"/>
                    <a:pt x="55" y="60"/>
                    <a:pt x="56" y="57"/>
                  </a:cubicBezTo>
                  <a:cubicBezTo>
                    <a:pt x="57" y="56"/>
                    <a:pt x="58" y="55"/>
                    <a:pt x="59" y="55"/>
                  </a:cubicBezTo>
                  <a:close/>
                  <a:moveTo>
                    <a:pt x="96" y="89"/>
                  </a:moveTo>
                  <a:cubicBezTo>
                    <a:pt x="97" y="89"/>
                    <a:pt x="99" y="90"/>
                    <a:pt x="100" y="91"/>
                  </a:cubicBezTo>
                  <a:cubicBezTo>
                    <a:pt x="119" y="110"/>
                    <a:pt x="119" y="110"/>
                    <a:pt x="119" y="110"/>
                  </a:cubicBezTo>
                  <a:cubicBezTo>
                    <a:pt x="122" y="113"/>
                    <a:pt x="122" y="117"/>
                    <a:pt x="119" y="119"/>
                  </a:cubicBezTo>
                  <a:cubicBezTo>
                    <a:pt x="118" y="120"/>
                    <a:pt x="117" y="121"/>
                    <a:pt x="115" y="121"/>
                  </a:cubicBezTo>
                  <a:cubicBezTo>
                    <a:pt x="113" y="121"/>
                    <a:pt x="112" y="120"/>
                    <a:pt x="111" y="119"/>
                  </a:cubicBezTo>
                  <a:cubicBezTo>
                    <a:pt x="92" y="100"/>
                    <a:pt x="92" y="100"/>
                    <a:pt x="92" y="100"/>
                  </a:cubicBezTo>
                  <a:cubicBezTo>
                    <a:pt x="89" y="98"/>
                    <a:pt x="89" y="94"/>
                    <a:pt x="92" y="91"/>
                  </a:cubicBezTo>
                  <a:cubicBezTo>
                    <a:pt x="93" y="90"/>
                    <a:pt x="94" y="89"/>
                    <a:pt x="96" y="8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userDrawn="1"/>
        </p:nvGrpSpPr>
        <p:grpSpPr>
          <a:xfrm>
            <a:off x="-4326594" y="1303875"/>
            <a:ext cx="752475" cy="750888"/>
            <a:chOff x="-4365005" y="1689100"/>
            <a:chExt cx="752475" cy="750888"/>
          </a:xfrm>
        </p:grpSpPr>
        <p:sp>
          <p:nvSpPr>
            <p:cNvPr id="23" name="Freeform 32"/>
            <p:cNvSpPr>
              <a:spLocks noEditPoints="1"/>
            </p:cNvSpPr>
            <p:nvPr userDrawn="1"/>
          </p:nvSpPr>
          <p:spPr bwMode="auto">
            <a:xfrm>
              <a:off x="-4365005" y="1689100"/>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1"/>
                    <a:pt x="151" y="194"/>
                    <a:pt x="100" y="194"/>
                  </a:cubicBezTo>
                  <a:cubicBezTo>
                    <a:pt x="48" y="194"/>
                    <a:pt x="6" y="151"/>
                    <a:pt x="6" y="100"/>
                  </a:cubicBezTo>
                  <a:cubicBezTo>
                    <a:pt x="6" y="48"/>
                    <a:pt x="48" y="6"/>
                    <a:pt x="100" y="6"/>
                  </a:cubicBezTo>
                  <a:moveTo>
                    <a:pt x="100" y="0"/>
                  </a:moveTo>
                  <a:cubicBezTo>
                    <a:pt x="44" y="0"/>
                    <a:pt x="0" y="44"/>
                    <a:pt x="0" y="100"/>
                  </a:cubicBezTo>
                  <a:cubicBezTo>
                    <a:pt x="0" y="155"/>
                    <a:pt x="44" y="200"/>
                    <a:pt x="100" y="200"/>
                  </a:cubicBezTo>
                  <a:cubicBezTo>
                    <a:pt x="155" y="200"/>
                    <a:pt x="200" y="155"/>
                    <a:pt x="200" y="100"/>
                  </a:cubicBezTo>
                  <a:cubicBezTo>
                    <a:pt x="200" y="44"/>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3"/>
            <p:cNvSpPr>
              <a:spLocks noEditPoints="1"/>
            </p:cNvSpPr>
            <p:nvPr userDrawn="1"/>
          </p:nvSpPr>
          <p:spPr bwMode="auto">
            <a:xfrm>
              <a:off x="-4258643" y="1881187"/>
              <a:ext cx="420688" cy="428625"/>
            </a:xfrm>
            <a:custGeom>
              <a:avLst/>
              <a:gdLst>
                <a:gd name="T0" fmla="*/ 86 w 112"/>
                <a:gd name="T1" fmla="*/ 2 h 114"/>
                <a:gd name="T2" fmla="*/ 84 w 112"/>
                <a:gd name="T3" fmla="*/ 0 h 114"/>
                <a:gd name="T4" fmla="*/ 81 w 112"/>
                <a:gd name="T5" fmla="*/ 1 h 114"/>
                <a:gd name="T6" fmla="*/ 53 w 112"/>
                <a:gd name="T7" fmla="*/ 31 h 114"/>
                <a:gd name="T8" fmla="*/ 14 w 112"/>
                <a:gd name="T9" fmla="*/ 46 h 114"/>
                <a:gd name="T10" fmla="*/ 2 w 112"/>
                <a:gd name="T11" fmla="*/ 57 h 114"/>
                <a:gd name="T12" fmla="*/ 2 w 112"/>
                <a:gd name="T13" fmla="*/ 73 h 114"/>
                <a:gd name="T14" fmla="*/ 22 w 112"/>
                <a:gd name="T15" fmla="*/ 87 h 114"/>
                <a:gd name="T16" fmla="*/ 29 w 112"/>
                <a:gd name="T17" fmla="*/ 86 h 114"/>
                <a:gd name="T18" fmla="*/ 33 w 112"/>
                <a:gd name="T19" fmla="*/ 84 h 114"/>
                <a:gd name="T20" fmla="*/ 56 w 112"/>
                <a:gd name="T21" fmla="*/ 113 h 114"/>
                <a:gd name="T22" fmla="*/ 58 w 112"/>
                <a:gd name="T23" fmla="*/ 114 h 114"/>
                <a:gd name="T24" fmla="*/ 60 w 112"/>
                <a:gd name="T25" fmla="*/ 114 h 114"/>
                <a:gd name="T26" fmla="*/ 77 w 112"/>
                <a:gd name="T27" fmla="*/ 107 h 114"/>
                <a:gd name="T28" fmla="*/ 79 w 112"/>
                <a:gd name="T29" fmla="*/ 105 h 114"/>
                <a:gd name="T30" fmla="*/ 78 w 112"/>
                <a:gd name="T31" fmla="*/ 102 h 114"/>
                <a:gd name="T32" fmla="*/ 56 w 112"/>
                <a:gd name="T33" fmla="*/ 76 h 114"/>
                <a:gd name="T34" fmla="*/ 69 w 112"/>
                <a:gd name="T35" fmla="*/ 71 h 114"/>
                <a:gd name="T36" fmla="*/ 109 w 112"/>
                <a:gd name="T37" fmla="*/ 75 h 114"/>
                <a:gd name="T38" fmla="*/ 112 w 112"/>
                <a:gd name="T39" fmla="*/ 74 h 114"/>
                <a:gd name="T40" fmla="*/ 112 w 112"/>
                <a:gd name="T41" fmla="*/ 71 h 114"/>
                <a:gd name="T42" fmla="*/ 86 w 112"/>
                <a:gd name="T43" fmla="*/ 2 h 114"/>
                <a:gd name="T44" fmla="*/ 69 w 112"/>
                <a:gd name="T45" fmla="*/ 65 h 114"/>
                <a:gd name="T46" fmla="*/ 67 w 112"/>
                <a:gd name="T47" fmla="*/ 65 h 114"/>
                <a:gd name="T48" fmla="*/ 50 w 112"/>
                <a:gd name="T49" fmla="*/ 71 h 114"/>
                <a:gd name="T50" fmla="*/ 48 w 112"/>
                <a:gd name="T51" fmla="*/ 73 h 114"/>
                <a:gd name="T52" fmla="*/ 49 w 112"/>
                <a:gd name="T53" fmla="*/ 76 h 114"/>
                <a:gd name="T54" fmla="*/ 71 w 112"/>
                <a:gd name="T55" fmla="*/ 103 h 114"/>
                <a:gd name="T56" fmla="*/ 59 w 112"/>
                <a:gd name="T57" fmla="*/ 107 h 114"/>
                <a:gd name="T58" fmla="*/ 36 w 112"/>
                <a:gd name="T59" fmla="*/ 79 h 114"/>
                <a:gd name="T60" fmla="*/ 34 w 112"/>
                <a:gd name="T61" fmla="*/ 78 h 114"/>
                <a:gd name="T62" fmla="*/ 33 w 112"/>
                <a:gd name="T63" fmla="*/ 78 h 114"/>
                <a:gd name="T64" fmla="*/ 27 w 112"/>
                <a:gd name="T65" fmla="*/ 80 h 114"/>
                <a:gd name="T66" fmla="*/ 22 w 112"/>
                <a:gd name="T67" fmla="*/ 81 h 114"/>
                <a:gd name="T68" fmla="*/ 7 w 112"/>
                <a:gd name="T69" fmla="*/ 71 h 114"/>
                <a:gd name="T70" fmla="*/ 8 w 112"/>
                <a:gd name="T71" fmla="*/ 60 h 114"/>
                <a:gd name="T72" fmla="*/ 16 w 112"/>
                <a:gd name="T73" fmla="*/ 52 h 114"/>
                <a:gd name="T74" fmla="*/ 56 w 112"/>
                <a:gd name="T75" fmla="*/ 36 h 114"/>
                <a:gd name="T76" fmla="*/ 57 w 112"/>
                <a:gd name="T77" fmla="*/ 35 h 114"/>
                <a:gd name="T78" fmla="*/ 82 w 112"/>
                <a:gd name="T79" fmla="*/ 9 h 114"/>
                <a:gd name="T80" fmla="*/ 104 w 112"/>
                <a:gd name="T81" fmla="*/ 68 h 114"/>
                <a:gd name="T82" fmla="*/ 69 w 112"/>
                <a:gd name="T83"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14">
                  <a:moveTo>
                    <a:pt x="86" y="2"/>
                  </a:moveTo>
                  <a:cubicBezTo>
                    <a:pt x="85" y="1"/>
                    <a:pt x="85" y="0"/>
                    <a:pt x="84" y="0"/>
                  </a:cubicBezTo>
                  <a:cubicBezTo>
                    <a:pt x="83" y="0"/>
                    <a:pt x="81" y="0"/>
                    <a:pt x="81" y="1"/>
                  </a:cubicBezTo>
                  <a:cubicBezTo>
                    <a:pt x="53" y="31"/>
                    <a:pt x="53" y="31"/>
                    <a:pt x="53" y="31"/>
                  </a:cubicBezTo>
                  <a:cubicBezTo>
                    <a:pt x="14" y="46"/>
                    <a:pt x="14" y="46"/>
                    <a:pt x="14" y="46"/>
                  </a:cubicBezTo>
                  <a:cubicBezTo>
                    <a:pt x="9" y="48"/>
                    <a:pt x="4" y="52"/>
                    <a:pt x="2" y="57"/>
                  </a:cubicBezTo>
                  <a:cubicBezTo>
                    <a:pt x="0" y="62"/>
                    <a:pt x="0" y="68"/>
                    <a:pt x="2" y="73"/>
                  </a:cubicBezTo>
                  <a:cubicBezTo>
                    <a:pt x="5" y="82"/>
                    <a:pt x="13" y="87"/>
                    <a:pt x="22" y="87"/>
                  </a:cubicBezTo>
                  <a:cubicBezTo>
                    <a:pt x="24" y="87"/>
                    <a:pt x="27" y="87"/>
                    <a:pt x="29" y="86"/>
                  </a:cubicBezTo>
                  <a:cubicBezTo>
                    <a:pt x="33" y="84"/>
                    <a:pt x="33" y="84"/>
                    <a:pt x="33" y="84"/>
                  </a:cubicBezTo>
                  <a:cubicBezTo>
                    <a:pt x="56" y="113"/>
                    <a:pt x="56" y="113"/>
                    <a:pt x="56" y="113"/>
                  </a:cubicBezTo>
                  <a:cubicBezTo>
                    <a:pt x="57" y="113"/>
                    <a:pt x="58" y="114"/>
                    <a:pt x="58" y="114"/>
                  </a:cubicBezTo>
                  <a:cubicBezTo>
                    <a:pt x="59" y="114"/>
                    <a:pt x="59" y="114"/>
                    <a:pt x="60" y="114"/>
                  </a:cubicBezTo>
                  <a:cubicBezTo>
                    <a:pt x="77" y="107"/>
                    <a:pt x="77" y="107"/>
                    <a:pt x="77" y="107"/>
                  </a:cubicBezTo>
                  <a:cubicBezTo>
                    <a:pt x="78" y="107"/>
                    <a:pt x="78" y="106"/>
                    <a:pt x="79" y="105"/>
                  </a:cubicBezTo>
                  <a:cubicBezTo>
                    <a:pt x="79" y="104"/>
                    <a:pt x="79" y="103"/>
                    <a:pt x="78" y="102"/>
                  </a:cubicBezTo>
                  <a:cubicBezTo>
                    <a:pt x="56" y="76"/>
                    <a:pt x="56" y="76"/>
                    <a:pt x="56" y="76"/>
                  </a:cubicBezTo>
                  <a:cubicBezTo>
                    <a:pt x="69" y="71"/>
                    <a:pt x="69" y="71"/>
                    <a:pt x="69" y="71"/>
                  </a:cubicBezTo>
                  <a:cubicBezTo>
                    <a:pt x="109" y="75"/>
                    <a:pt x="109" y="75"/>
                    <a:pt x="109" y="75"/>
                  </a:cubicBezTo>
                  <a:cubicBezTo>
                    <a:pt x="110" y="75"/>
                    <a:pt x="111" y="75"/>
                    <a:pt x="112" y="74"/>
                  </a:cubicBezTo>
                  <a:cubicBezTo>
                    <a:pt x="112" y="73"/>
                    <a:pt x="112" y="72"/>
                    <a:pt x="112" y="71"/>
                  </a:cubicBezTo>
                  <a:lnTo>
                    <a:pt x="86" y="2"/>
                  </a:lnTo>
                  <a:close/>
                  <a:moveTo>
                    <a:pt x="69" y="65"/>
                  </a:moveTo>
                  <a:cubicBezTo>
                    <a:pt x="68" y="65"/>
                    <a:pt x="68" y="65"/>
                    <a:pt x="67" y="65"/>
                  </a:cubicBezTo>
                  <a:cubicBezTo>
                    <a:pt x="50" y="71"/>
                    <a:pt x="50" y="71"/>
                    <a:pt x="50" y="71"/>
                  </a:cubicBezTo>
                  <a:cubicBezTo>
                    <a:pt x="49" y="72"/>
                    <a:pt x="48" y="73"/>
                    <a:pt x="48" y="73"/>
                  </a:cubicBezTo>
                  <a:cubicBezTo>
                    <a:pt x="48" y="74"/>
                    <a:pt x="48" y="75"/>
                    <a:pt x="49" y="76"/>
                  </a:cubicBezTo>
                  <a:cubicBezTo>
                    <a:pt x="71" y="103"/>
                    <a:pt x="71" y="103"/>
                    <a:pt x="71" y="103"/>
                  </a:cubicBezTo>
                  <a:cubicBezTo>
                    <a:pt x="59" y="107"/>
                    <a:pt x="59" y="107"/>
                    <a:pt x="59" y="107"/>
                  </a:cubicBezTo>
                  <a:cubicBezTo>
                    <a:pt x="36" y="79"/>
                    <a:pt x="36" y="79"/>
                    <a:pt x="36" y="79"/>
                  </a:cubicBezTo>
                  <a:cubicBezTo>
                    <a:pt x="36" y="78"/>
                    <a:pt x="35" y="78"/>
                    <a:pt x="34" y="78"/>
                  </a:cubicBezTo>
                  <a:cubicBezTo>
                    <a:pt x="34" y="78"/>
                    <a:pt x="33" y="78"/>
                    <a:pt x="33" y="78"/>
                  </a:cubicBezTo>
                  <a:cubicBezTo>
                    <a:pt x="27" y="80"/>
                    <a:pt x="27" y="80"/>
                    <a:pt x="27" y="80"/>
                  </a:cubicBezTo>
                  <a:cubicBezTo>
                    <a:pt x="25" y="81"/>
                    <a:pt x="24" y="81"/>
                    <a:pt x="22" y="81"/>
                  </a:cubicBezTo>
                  <a:cubicBezTo>
                    <a:pt x="15" y="81"/>
                    <a:pt x="10" y="77"/>
                    <a:pt x="7" y="71"/>
                  </a:cubicBezTo>
                  <a:cubicBezTo>
                    <a:pt x="6" y="67"/>
                    <a:pt x="6" y="63"/>
                    <a:pt x="8" y="60"/>
                  </a:cubicBezTo>
                  <a:cubicBezTo>
                    <a:pt x="9" y="56"/>
                    <a:pt x="12" y="53"/>
                    <a:pt x="16" y="52"/>
                  </a:cubicBezTo>
                  <a:cubicBezTo>
                    <a:pt x="56" y="36"/>
                    <a:pt x="56" y="36"/>
                    <a:pt x="56" y="36"/>
                  </a:cubicBezTo>
                  <a:cubicBezTo>
                    <a:pt x="57" y="36"/>
                    <a:pt x="57" y="36"/>
                    <a:pt x="57" y="35"/>
                  </a:cubicBezTo>
                  <a:cubicBezTo>
                    <a:pt x="82" y="9"/>
                    <a:pt x="82" y="9"/>
                    <a:pt x="82" y="9"/>
                  </a:cubicBezTo>
                  <a:cubicBezTo>
                    <a:pt x="104" y="68"/>
                    <a:pt x="104" y="68"/>
                    <a:pt x="104" y="68"/>
                  </a:cubicBezTo>
                  <a:lnTo>
                    <a:pt x="69" y="65"/>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4"/>
            <p:cNvSpPr>
              <a:spLocks/>
            </p:cNvSpPr>
            <p:nvPr userDrawn="1"/>
          </p:nvSpPr>
          <p:spPr bwMode="auto">
            <a:xfrm>
              <a:off x="-4169743" y="2090737"/>
              <a:ext cx="68263" cy="41275"/>
            </a:xfrm>
            <a:custGeom>
              <a:avLst/>
              <a:gdLst>
                <a:gd name="T0" fmla="*/ 14 w 18"/>
                <a:gd name="T1" fmla="*/ 0 h 11"/>
                <a:gd name="T2" fmla="*/ 2 w 18"/>
                <a:gd name="T3" fmla="*/ 5 h 11"/>
                <a:gd name="T4" fmla="*/ 1 w 18"/>
                <a:gd name="T5" fmla="*/ 9 h 11"/>
                <a:gd name="T6" fmla="*/ 3 w 18"/>
                <a:gd name="T7" fmla="*/ 11 h 11"/>
                <a:gd name="T8" fmla="*/ 4 w 18"/>
                <a:gd name="T9" fmla="*/ 10 h 11"/>
                <a:gd name="T10" fmla="*/ 16 w 18"/>
                <a:gd name="T11" fmla="*/ 6 h 11"/>
                <a:gd name="T12" fmla="*/ 18 w 18"/>
                <a:gd name="T13" fmla="*/ 2 h 11"/>
                <a:gd name="T14" fmla="*/ 14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14" y="0"/>
                  </a:moveTo>
                  <a:cubicBezTo>
                    <a:pt x="2" y="5"/>
                    <a:pt x="2" y="5"/>
                    <a:pt x="2" y="5"/>
                  </a:cubicBezTo>
                  <a:cubicBezTo>
                    <a:pt x="1" y="5"/>
                    <a:pt x="0" y="7"/>
                    <a:pt x="1" y="9"/>
                  </a:cubicBezTo>
                  <a:cubicBezTo>
                    <a:pt x="1" y="10"/>
                    <a:pt x="2" y="11"/>
                    <a:pt x="3" y="11"/>
                  </a:cubicBezTo>
                  <a:cubicBezTo>
                    <a:pt x="4" y="11"/>
                    <a:pt x="4" y="11"/>
                    <a:pt x="4" y="10"/>
                  </a:cubicBezTo>
                  <a:cubicBezTo>
                    <a:pt x="16" y="6"/>
                    <a:pt x="16" y="6"/>
                    <a:pt x="16" y="6"/>
                  </a:cubicBezTo>
                  <a:cubicBezTo>
                    <a:pt x="18" y="6"/>
                    <a:pt x="18" y="4"/>
                    <a:pt x="18" y="2"/>
                  </a:cubicBezTo>
                  <a:cubicBezTo>
                    <a:pt x="17" y="1"/>
                    <a:pt x="15" y="0"/>
                    <a:pt x="14"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5"/>
            <p:cNvSpPr>
              <a:spLocks/>
            </p:cNvSpPr>
            <p:nvPr userDrawn="1"/>
          </p:nvSpPr>
          <p:spPr bwMode="auto">
            <a:xfrm>
              <a:off x="-3845893" y="1958975"/>
              <a:ext cx="90488" cy="49213"/>
            </a:xfrm>
            <a:custGeom>
              <a:avLst/>
              <a:gdLst>
                <a:gd name="T0" fmla="*/ 23 w 24"/>
                <a:gd name="T1" fmla="*/ 2 h 13"/>
                <a:gd name="T2" fmla="*/ 19 w 24"/>
                <a:gd name="T3" fmla="*/ 1 h 13"/>
                <a:gd name="T4" fmla="*/ 2 w 24"/>
                <a:gd name="T5" fmla="*/ 7 h 13"/>
                <a:gd name="T6" fmla="*/ 0 w 24"/>
                <a:gd name="T7" fmla="*/ 11 h 13"/>
                <a:gd name="T8" fmla="*/ 3 w 24"/>
                <a:gd name="T9" fmla="*/ 13 h 13"/>
                <a:gd name="T10" fmla="*/ 4 w 24"/>
                <a:gd name="T11" fmla="*/ 13 h 13"/>
                <a:gd name="T12" fmla="*/ 21 w 24"/>
                <a:gd name="T13" fmla="*/ 6 h 13"/>
                <a:gd name="T14" fmla="*/ 23 w 24"/>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3">
                  <a:moveTo>
                    <a:pt x="23" y="2"/>
                  </a:moveTo>
                  <a:cubicBezTo>
                    <a:pt x="23" y="1"/>
                    <a:pt x="21" y="0"/>
                    <a:pt x="19" y="1"/>
                  </a:cubicBezTo>
                  <a:cubicBezTo>
                    <a:pt x="2" y="7"/>
                    <a:pt x="2" y="7"/>
                    <a:pt x="2" y="7"/>
                  </a:cubicBezTo>
                  <a:cubicBezTo>
                    <a:pt x="1" y="8"/>
                    <a:pt x="0" y="9"/>
                    <a:pt x="0" y="11"/>
                  </a:cubicBezTo>
                  <a:cubicBezTo>
                    <a:pt x="1" y="12"/>
                    <a:pt x="2" y="13"/>
                    <a:pt x="3" y="13"/>
                  </a:cubicBezTo>
                  <a:cubicBezTo>
                    <a:pt x="4" y="13"/>
                    <a:pt x="4" y="13"/>
                    <a:pt x="4" y="13"/>
                  </a:cubicBezTo>
                  <a:cubicBezTo>
                    <a:pt x="21" y="6"/>
                    <a:pt x="21" y="6"/>
                    <a:pt x="21" y="6"/>
                  </a:cubicBezTo>
                  <a:cubicBezTo>
                    <a:pt x="23" y="6"/>
                    <a:pt x="24" y="4"/>
                    <a:pt x="23" y="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6"/>
            <p:cNvSpPr>
              <a:spLocks/>
            </p:cNvSpPr>
            <p:nvPr userDrawn="1"/>
          </p:nvSpPr>
          <p:spPr bwMode="auto">
            <a:xfrm>
              <a:off x="-3887168" y="1817687"/>
              <a:ext cx="52388" cy="82550"/>
            </a:xfrm>
            <a:custGeom>
              <a:avLst/>
              <a:gdLst>
                <a:gd name="T0" fmla="*/ 2 w 14"/>
                <a:gd name="T1" fmla="*/ 22 h 22"/>
                <a:gd name="T2" fmla="*/ 3 w 14"/>
                <a:gd name="T3" fmla="*/ 22 h 22"/>
                <a:gd name="T4" fmla="*/ 6 w 14"/>
                <a:gd name="T5" fmla="*/ 21 h 22"/>
                <a:gd name="T6" fmla="*/ 13 w 14"/>
                <a:gd name="T7" fmla="*/ 5 h 22"/>
                <a:gd name="T8" fmla="*/ 12 w 14"/>
                <a:gd name="T9" fmla="*/ 1 h 22"/>
                <a:gd name="T10" fmla="*/ 8 w 14"/>
                <a:gd name="T11" fmla="*/ 2 h 22"/>
                <a:gd name="T12" fmla="*/ 1 w 14"/>
                <a:gd name="T13" fmla="*/ 18 h 22"/>
                <a:gd name="T14" fmla="*/ 2 w 1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2" y="22"/>
                  </a:moveTo>
                  <a:cubicBezTo>
                    <a:pt x="2" y="22"/>
                    <a:pt x="3" y="22"/>
                    <a:pt x="3" y="22"/>
                  </a:cubicBezTo>
                  <a:cubicBezTo>
                    <a:pt x="4" y="22"/>
                    <a:pt x="6" y="22"/>
                    <a:pt x="6" y="21"/>
                  </a:cubicBezTo>
                  <a:cubicBezTo>
                    <a:pt x="13" y="5"/>
                    <a:pt x="13" y="5"/>
                    <a:pt x="13" y="5"/>
                  </a:cubicBezTo>
                  <a:cubicBezTo>
                    <a:pt x="14" y="3"/>
                    <a:pt x="13" y="1"/>
                    <a:pt x="12" y="1"/>
                  </a:cubicBezTo>
                  <a:cubicBezTo>
                    <a:pt x="10" y="0"/>
                    <a:pt x="8" y="1"/>
                    <a:pt x="8" y="2"/>
                  </a:cubicBezTo>
                  <a:cubicBezTo>
                    <a:pt x="1" y="18"/>
                    <a:pt x="1" y="18"/>
                    <a:pt x="1" y="18"/>
                  </a:cubicBezTo>
                  <a:cubicBezTo>
                    <a:pt x="0" y="20"/>
                    <a:pt x="1" y="21"/>
                    <a:pt x="2" y="22"/>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7"/>
            <p:cNvSpPr>
              <a:spLocks/>
            </p:cNvSpPr>
            <p:nvPr userDrawn="1"/>
          </p:nvSpPr>
          <p:spPr bwMode="auto">
            <a:xfrm>
              <a:off x="-3804618" y="2090737"/>
              <a:ext cx="82550" cy="52388"/>
            </a:xfrm>
            <a:custGeom>
              <a:avLst/>
              <a:gdLst>
                <a:gd name="T0" fmla="*/ 20 w 22"/>
                <a:gd name="T1" fmla="*/ 8 h 14"/>
                <a:gd name="T2" fmla="*/ 4 w 22"/>
                <a:gd name="T3" fmla="*/ 1 h 14"/>
                <a:gd name="T4" fmla="*/ 0 w 22"/>
                <a:gd name="T5" fmla="*/ 2 h 14"/>
                <a:gd name="T6" fmla="*/ 2 w 22"/>
                <a:gd name="T7" fmla="*/ 6 h 14"/>
                <a:gd name="T8" fmla="*/ 18 w 22"/>
                <a:gd name="T9" fmla="*/ 13 h 14"/>
                <a:gd name="T10" fmla="*/ 19 w 22"/>
                <a:gd name="T11" fmla="*/ 14 h 14"/>
                <a:gd name="T12" fmla="*/ 22 w 22"/>
                <a:gd name="T13" fmla="*/ 12 h 14"/>
                <a:gd name="T14" fmla="*/ 20 w 22"/>
                <a:gd name="T15" fmla="*/ 8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20" y="8"/>
                  </a:moveTo>
                  <a:cubicBezTo>
                    <a:pt x="4" y="1"/>
                    <a:pt x="4" y="1"/>
                    <a:pt x="4" y="1"/>
                  </a:cubicBezTo>
                  <a:cubicBezTo>
                    <a:pt x="3" y="0"/>
                    <a:pt x="1" y="1"/>
                    <a:pt x="0" y="2"/>
                  </a:cubicBezTo>
                  <a:cubicBezTo>
                    <a:pt x="0" y="4"/>
                    <a:pt x="0" y="6"/>
                    <a:pt x="2" y="6"/>
                  </a:cubicBezTo>
                  <a:cubicBezTo>
                    <a:pt x="18" y="13"/>
                    <a:pt x="18" y="13"/>
                    <a:pt x="18" y="13"/>
                  </a:cubicBezTo>
                  <a:cubicBezTo>
                    <a:pt x="18" y="14"/>
                    <a:pt x="18" y="14"/>
                    <a:pt x="19" y="14"/>
                  </a:cubicBezTo>
                  <a:cubicBezTo>
                    <a:pt x="20" y="14"/>
                    <a:pt x="21" y="13"/>
                    <a:pt x="22" y="12"/>
                  </a:cubicBezTo>
                  <a:cubicBezTo>
                    <a:pt x="22" y="10"/>
                    <a:pt x="22" y="9"/>
                    <a:pt x="20" y="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p:cNvGrpSpPr/>
          <p:nvPr userDrawn="1"/>
        </p:nvGrpSpPr>
        <p:grpSpPr>
          <a:xfrm>
            <a:off x="-2911991" y="3930855"/>
            <a:ext cx="752475" cy="750888"/>
            <a:chOff x="-2917205" y="4421187"/>
            <a:chExt cx="752475" cy="750888"/>
          </a:xfrm>
        </p:grpSpPr>
        <p:sp>
          <p:nvSpPr>
            <p:cNvPr id="30" name="Freeform 38"/>
            <p:cNvSpPr>
              <a:spLocks noEditPoints="1"/>
            </p:cNvSpPr>
            <p:nvPr userDrawn="1"/>
          </p:nvSpPr>
          <p:spPr bwMode="auto">
            <a:xfrm>
              <a:off x="-2917205" y="442118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9"/>
                    <a:pt x="194" y="100"/>
                  </a:cubicBezTo>
                  <a:cubicBezTo>
                    <a:pt x="194" y="152"/>
                    <a:pt x="152" y="194"/>
                    <a:pt x="100" y="194"/>
                  </a:cubicBezTo>
                  <a:cubicBezTo>
                    <a:pt x="48" y="194"/>
                    <a:pt x="6" y="152"/>
                    <a:pt x="6" y="100"/>
                  </a:cubicBezTo>
                  <a:cubicBezTo>
                    <a:pt x="6" y="49"/>
                    <a:pt x="48" y="6"/>
                    <a:pt x="100" y="6"/>
                  </a:cubicBezTo>
                  <a:moveTo>
                    <a:pt x="100" y="0"/>
                  </a:moveTo>
                  <a:cubicBezTo>
                    <a:pt x="45" y="0"/>
                    <a:pt x="0" y="45"/>
                    <a:pt x="0" y="100"/>
                  </a:cubicBezTo>
                  <a:cubicBezTo>
                    <a:pt x="0" y="156"/>
                    <a:pt x="45"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9"/>
            <p:cNvSpPr>
              <a:spLocks/>
            </p:cNvSpPr>
            <p:nvPr userDrawn="1"/>
          </p:nvSpPr>
          <p:spPr bwMode="auto">
            <a:xfrm>
              <a:off x="-2585418" y="4787900"/>
              <a:ext cx="82550" cy="166688"/>
            </a:xfrm>
            <a:custGeom>
              <a:avLst/>
              <a:gdLst>
                <a:gd name="T0" fmla="*/ 11 w 22"/>
                <a:gd name="T1" fmla="*/ 0 h 44"/>
                <a:gd name="T2" fmla="*/ 9 w 22"/>
                <a:gd name="T3" fmla="*/ 3 h 44"/>
                <a:gd name="T4" fmla="*/ 9 w 22"/>
                <a:gd name="T5" fmla="*/ 5 h 44"/>
                <a:gd name="T6" fmla="*/ 7 w 22"/>
                <a:gd name="T7" fmla="*/ 6 h 44"/>
                <a:gd name="T8" fmla="*/ 1 w 22"/>
                <a:gd name="T9" fmla="*/ 15 h 44"/>
                <a:gd name="T10" fmla="*/ 10 w 22"/>
                <a:gd name="T11" fmla="*/ 24 h 44"/>
                <a:gd name="T12" fmla="*/ 11 w 22"/>
                <a:gd name="T13" fmla="*/ 21 h 44"/>
                <a:gd name="T14" fmla="*/ 10 w 22"/>
                <a:gd name="T15" fmla="*/ 24 h 44"/>
                <a:gd name="T16" fmla="*/ 11 w 22"/>
                <a:gd name="T17" fmla="*/ 24 h 44"/>
                <a:gd name="T18" fmla="*/ 16 w 22"/>
                <a:gd name="T19" fmla="*/ 26 h 44"/>
                <a:gd name="T20" fmla="*/ 17 w 22"/>
                <a:gd name="T21" fmla="*/ 29 h 44"/>
                <a:gd name="T22" fmla="*/ 16 w 22"/>
                <a:gd name="T23" fmla="*/ 33 h 44"/>
                <a:gd name="T24" fmla="*/ 11 w 22"/>
                <a:gd name="T25" fmla="*/ 34 h 44"/>
                <a:gd name="T26" fmla="*/ 6 w 22"/>
                <a:gd name="T27" fmla="*/ 34 h 44"/>
                <a:gd name="T28" fmla="*/ 4 w 22"/>
                <a:gd name="T29" fmla="*/ 33 h 44"/>
                <a:gd name="T30" fmla="*/ 1 w 22"/>
                <a:gd name="T31" fmla="*/ 35 h 44"/>
                <a:gd name="T32" fmla="*/ 3 w 22"/>
                <a:gd name="T33" fmla="*/ 38 h 44"/>
                <a:gd name="T34" fmla="*/ 5 w 22"/>
                <a:gd name="T35" fmla="*/ 38 h 44"/>
                <a:gd name="T36" fmla="*/ 9 w 22"/>
                <a:gd name="T37" fmla="*/ 39 h 44"/>
                <a:gd name="T38" fmla="*/ 9 w 22"/>
                <a:gd name="T39" fmla="*/ 41 h 44"/>
                <a:gd name="T40" fmla="*/ 11 w 22"/>
                <a:gd name="T41" fmla="*/ 44 h 44"/>
                <a:gd name="T42" fmla="*/ 14 w 22"/>
                <a:gd name="T43" fmla="*/ 41 h 44"/>
                <a:gd name="T44" fmla="*/ 14 w 22"/>
                <a:gd name="T45" fmla="*/ 39 h 44"/>
                <a:gd name="T46" fmla="*/ 19 w 22"/>
                <a:gd name="T47" fmla="*/ 36 h 44"/>
                <a:gd name="T48" fmla="*/ 22 w 22"/>
                <a:gd name="T49" fmla="*/ 30 h 44"/>
                <a:gd name="T50" fmla="*/ 19 w 22"/>
                <a:gd name="T51" fmla="*/ 23 h 44"/>
                <a:gd name="T52" fmla="*/ 13 w 22"/>
                <a:gd name="T53" fmla="*/ 20 h 44"/>
                <a:gd name="T54" fmla="*/ 12 w 22"/>
                <a:gd name="T55" fmla="*/ 19 h 44"/>
                <a:gd name="T56" fmla="*/ 6 w 22"/>
                <a:gd name="T57" fmla="*/ 15 h 44"/>
                <a:gd name="T58" fmla="*/ 9 w 22"/>
                <a:gd name="T59" fmla="*/ 10 h 44"/>
                <a:gd name="T60" fmla="*/ 17 w 22"/>
                <a:gd name="T61" fmla="*/ 11 h 44"/>
                <a:gd name="T62" fmla="*/ 20 w 22"/>
                <a:gd name="T63" fmla="*/ 10 h 44"/>
                <a:gd name="T64" fmla="*/ 19 w 22"/>
                <a:gd name="T65" fmla="*/ 7 h 44"/>
                <a:gd name="T66" fmla="*/ 14 w 22"/>
                <a:gd name="T67" fmla="*/ 5 h 44"/>
                <a:gd name="T68" fmla="*/ 14 w 22"/>
                <a:gd name="T69" fmla="*/ 3 h 44"/>
                <a:gd name="T70" fmla="*/ 11 w 22"/>
                <a:gd name="T7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 h="44">
                  <a:moveTo>
                    <a:pt x="11" y="0"/>
                  </a:moveTo>
                  <a:cubicBezTo>
                    <a:pt x="10" y="0"/>
                    <a:pt x="9" y="2"/>
                    <a:pt x="9" y="3"/>
                  </a:cubicBezTo>
                  <a:cubicBezTo>
                    <a:pt x="9" y="5"/>
                    <a:pt x="9" y="5"/>
                    <a:pt x="9" y="5"/>
                  </a:cubicBezTo>
                  <a:cubicBezTo>
                    <a:pt x="8" y="5"/>
                    <a:pt x="8" y="5"/>
                    <a:pt x="7" y="6"/>
                  </a:cubicBezTo>
                  <a:cubicBezTo>
                    <a:pt x="3" y="7"/>
                    <a:pt x="0" y="11"/>
                    <a:pt x="1" y="15"/>
                  </a:cubicBezTo>
                  <a:cubicBezTo>
                    <a:pt x="2" y="20"/>
                    <a:pt x="7" y="23"/>
                    <a:pt x="10" y="24"/>
                  </a:cubicBezTo>
                  <a:cubicBezTo>
                    <a:pt x="11" y="21"/>
                    <a:pt x="11" y="21"/>
                    <a:pt x="11" y="21"/>
                  </a:cubicBezTo>
                  <a:cubicBezTo>
                    <a:pt x="10" y="24"/>
                    <a:pt x="10" y="24"/>
                    <a:pt x="10" y="24"/>
                  </a:cubicBezTo>
                  <a:cubicBezTo>
                    <a:pt x="11" y="24"/>
                    <a:pt x="11" y="24"/>
                    <a:pt x="11" y="24"/>
                  </a:cubicBezTo>
                  <a:cubicBezTo>
                    <a:pt x="13" y="25"/>
                    <a:pt x="15" y="25"/>
                    <a:pt x="16" y="26"/>
                  </a:cubicBezTo>
                  <a:cubicBezTo>
                    <a:pt x="17" y="27"/>
                    <a:pt x="17" y="28"/>
                    <a:pt x="17" y="29"/>
                  </a:cubicBezTo>
                  <a:cubicBezTo>
                    <a:pt x="17" y="30"/>
                    <a:pt x="17" y="32"/>
                    <a:pt x="16" y="33"/>
                  </a:cubicBezTo>
                  <a:cubicBezTo>
                    <a:pt x="15" y="34"/>
                    <a:pt x="13" y="34"/>
                    <a:pt x="11" y="34"/>
                  </a:cubicBezTo>
                  <a:cubicBezTo>
                    <a:pt x="10" y="34"/>
                    <a:pt x="8" y="34"/>
                    <a:pt x="6" y="34"/>
                  </a:cubicBezTo>
                  <a:cubicBezTo>
                    <a:pt x="5" y="34"/>
                    <a:pt x="4" y="34"/>
                    <a:pt x="4" y="33"/>
                  </a:cubicBezTo>
                  <a:cubicBezTo>
                    <a:pt x="3" y="33"/>
                    <a:pt x="1" y="34"/>
                    <a:pt x="1" y="35"/>
                  </a:cubicBezTo>
                  <a:cubicBezTo>
                    <a:pt x="1" y="36"/>
                    <a:pt x="1" y="38"/>
                    <a:pt x="3" y="38"/>
                  </a:cubicBezTo>
                  <a:cubicBezTo>
                    <a:pt x="3" y="38"/>
                    <a:pt x="4" y="38"/>
                    <a:pt x="5" y="38"/>
                  </a:cubicBezTo>
                  <a:cubicBezTo>
                    <a:pt x="6" y="39"/>
                    <a:pt x="8" y="39"/>
                    <a:pt x="9" y="39"/>
                  </a:cubicBezTo>
                  <a:cubicBezTo>
                    <a:pt x="9" y="41"/>
                    <a:pt x="9" y="41"/>
                    <a:pt x="9" y="41"/>
                  </a:cubicBezTo>
                  <a:cubicBezTo>
                    <a:pt x="9" y="43"/>
                    <a:pt x="10" y="44"/>
                    <a:pt x="11" y="44"/>
                  </a:cubicBezTo>
                  <a:cubicBezTo>
                    <a:pt x="13" y="44"/>
                    <a:pt x="14" y="43"/>
                    <a:pt x="14" y="41"/>
                  </a:cubicBezTo>
                  <a:cubicBezTo>
                    <a:pt x="14" y="39"/>
                    <a:pt x="14" y="39"/>
                    <a:pt x="14" y="39"/>
                  </a:cubicBezTo>
                  <a:cubicBezTo>
                    <a:pt x="16" y="38"/>
                    <a:pt x="18" y="38"/>
                    <a:pt x="19" y="36"/>
                  </a:cubicBezTo>
                  <a:cubicBezTo>
                    <a:pt x="21" y="34"/>
                    <a:pt x="22" y="32"/>
                    <a:pt x="22" y="30"/>
                  </a:cubicBezTo>
                  <a:cubicBezTo>
                    <a:pt x="22" y="27"/>
                    <a:pt x="21" y="25"/>
                    <a:pt x="19" y="23"/>
                  </a:cubicBezTo>
                  <a:cubicBezTo>
                    <a:pt x="18" y="21"/>
                    <a:pt x="15" y="20"/>
                    <a:pt x="13" y="20"/>
                  </a:cubicBezTo>
                  <a:cubicBezTo>
                    <a:pt x="12" y="19"/>
                    <a:pt x="12" y="19"/>
                    <a:pt x="12" y="19"/>
                  </a:cubicBezTo>
                  <a:cubicBezTo>
                    <a:pt x="9" y="18"/>
                    <a:pt x="6" y="17"/>
                    <a:pt x="6" y="15"/>
                  </a:cubicBezTo>
                  <a:cubicBezTo>
                    <a:pt x="6" y="13"/>
                    <a:pt x="7" y="11"/>
                    <a:pt x="9" y="10"/>
                  </a:cubicBezTo>
                  <a:cubicBezTo>
                    <a:pt x="11" y="10"/>
                    <a:pt x="14" y="10"/>
                    <a:pt x="17" y="11"/>
                  </a:cubicBezTo>
                  <a:cubicBezTo>
                    <a:pt x="18" y="11"/>
                    <a:pt x="20" y="11"/>
                    <a:pt x="20" y="10"/>
                  </a:cubicBezTo>
                  <a:cubicBezTo>
                    <a:pt x="21" y="8"/>
                    <a:pt x="20" y="7"/>
                    <a:pt x="19" y="7"/>
                  </a:cubicBezTo>
                  <a:cubicBezTo>
                    <a:pt x="17" y="6"/>
                    <a:pt x="15" y="5"/>
                    <a:pt x="14" y="5"/>
                  </a:cubicBezTo>
                  <a:cubicBezTo>
                    <a:pt x="14" y="3"/>
                    <a:pt x="14" y="3"/>
                    <a:pt x="14" y="3"/>
                  </a:cubicBezTo>
                  <a:cubicBezTo>
                    <a:pt x="14" y="2"/>
                    <a:pt x="13" y="0"/>
                    <a:pt x="11"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0"/>
            <p:cNvSpPr>
              <a:spLocks noEditPoints="1"/>
            </p:cNvSpPr>
            <p:nvPr userDrawn="1"/>
          </p:nvSpPr>
          <p:spPr bwMode="auto">
            <a:xfrm>
              <a:off x="-2740993" y="4575175"/>
              <a:ext cx="403225" cy="450850"/>
            </a:xfrm>
            <a:custGeom>
              <a:avLst/>
              <a:gdLst>
                <a:gd name="T0" fmla="*/ 53 w 107"/>
                <a:gd name="T1" fmla="*/ 118 h 120"/>
                <a:gd name="T2" fmla="*/ 77 w 107"/>
                <a:gd name="T3" fmla="*/ 112 h 120"/>
                <a:gd name="T4" fmla="*/ 100 w 107"/>
                <a:gd name="T5" fmla="*/ 54 h 120"/>
                <a:gd name="T6" fmla="*/ 103 w 107"/>
                <a:gd name="T7" fmla="*/ 44 h 120"/>
                <a:gd name="T8" fmla="*/ 100 w 107"/>
                <a:gd name="T9" fmla="*/ 11 h 120"/>
                <a:gd name="T10" fmla="*/ 90 w 107"/>
                <a:gd name="T11" fmla="*/ 1 h 120"/>
                <a:gd name="T12" fmla="*/ 84 w 107"/>
                <a:gd name="T13" fmla="*/ 2 h 120"/>
                <a:gd name="T14" fmla="*/ 84 w 107"/>
                <a:gd name="T15" fmla="*/ 5 h 120"/>
                <a:gd name="T16" fmla="*/ 87 w 107"/>
                <a:gd name="T17" fmla="*/ 5 h 120"/>
                <a:gd name="T18" fmla="*/ 89 w 107"/>
                <a:gd name="T19" fmla="*/ 5 h 120"/>
                <a:gd name="T20" fmla="*/ 95 w 107"/>
                <a:gd name="T21" fmla="*/ 12 h 120"/>
                <a:gd name="T22" fmla="*/ 99 w 107"/>
                <a:gd name="T23" fmla="*/ 45 h 120"/>
                <a:gd name="T24" fmla="*/ 97 w 107"/>
                <a:gd name="T25" fmla="*/ 50 h 120"/>
                <a:gd name="T26" fmla="*/ 96 w 107"/>
                <a:gd name="T27" fmla="*/ 51 h 120"/>
                <a:gd name="T28" fmla="*/ 90 w 107"/>
                <a:gd name="T29" fmla="*/ 50 h 120"/>
                <a:gd name="T30" fmla="*/ 64 w 107"/>
                <a:gd name="T31" fmla="*/ 30 h 120"/>
                <a:gd name="T32" fmla="*/ 61 w 107"/>
                <a:gd name="T33" fmla="*/ 21 h 120"/>
                <a:gd name="T34" fmla="*/ 62 w 107"/>
                <a:gd name="T35" fmla="*/ 20 h 120"/>
                <a:gd name="T36" fmla="*/ 63 w 107"/>
                <a:gd name="T37" fmla="*/ 17 h 120"/>
                <a:gd name="T38" fmla="*/ 60 w 107"/>
                <a:gd name="T39" fmla="*/ 16 h 120"/>
                <a:gd name="T40" fmla="*/ 57 w 107"/>
                <a:gd name="T41" fmla="*/ 20 h 120"/>
                <a:gd name="T42" fmla="*/ 60 w 107"/>
                <a:gd name="T43" fmla="*/ 34 h 120"/>
                <a:gd name="T44" fmla="*/ 88 w 107"/>
                <a:gd name="T45" fmla="*/ 54 h 120"/>
                <a:gd name="T46" fmla="*/ 95 w 107"/>
                <a:gd name="T47" fmla="*/ 56 h 120"/>
                <a:gd name="T48" fmla="*/ 96 w 107"/>
                <a:gd name="T49" fmla="*/ 56 h 120"/>
                <a:gd name="T50" fmla="*/ 75 w 107"/>
                <a:gd name="T51" fmla="*/ 108 h 120"/>
                <a:gd name="T52" fmla="*/ 14 w 107"/>
                <a:gd name="T53" fmla="*/ 91 h 120"/>
                <a:gd name="T54" fmla="*/ 15 w 107"/>
                <a:gd name="T55" fmla="*/ 44 h 120"/>
                <a:gd name="T56" fmla="*/ 19 w 107"/>
                <a:gd name="T57" fmla="*/ 45 h 120"/>
                <a:gd name="T58" fmla="*/ 26 w 107"/>
                <a:gd name="T59" fmla="*/ 43 h 120"/>
                <a:gd name="T60" fmla="*/ 30 w 107"/>
                <a:gd name="T61" fmla="*/ 26 h 120"/>
                <a:gd name="T62" fmla="*/ 23 w 107"/>
                <a:gd name="T63" fmla="*/ 20 h 120"/>
                <a:gd name="T64" fmla="*/ 13 w 107"/>
                <a:gd name="T65" fmla="*/ 21 h 120"/>
                <a:gd name="T66" fmla="*/ 7 w 107"/>
                <a:gd name="T67" fmla="*/ 29 h 120"/>
                <a:gd name="T68" fmla="*/ 8 w 107"/>
                <a:gd name="T69" fmla="*/ 39 h 120"/>
                <a:gd name="T70" fmla="*/ 11 w 107"/>
                <a:gd name="T71" fmla="*/ 42 h 120"/>
                <a:gd name="T72" fmla="*/ 10 w 107"/>
                <a:gd name="T73" fmla="*/ 93 h 120"/>
                <a:gd name="T74" fmla="*/ 53 w 107"/>
                <a:gd name="T75" fmla="*/ 118 h 120"/>
                <a:gd name="T76" fmla="*/ 11 w 107"/>
                <a:gd name="T77" fmla="*/ 30 h 120"/>
                <a:gd name="T78" fmla="*/ 15 w 107"/>
                <a:gd name="T79" fmla="*/ 25 h 120"/>
                <a:gd name="T80" fmla="*/ 19 w 107"/>
                <a:gd name="T81" fmla="*/ 24 h 120"/>
                <a:gd name="T82" fmla="*/ 26 w 107"/>
                <a:gd name="T83" fmla="*/ 28 h 120"/>
                <a:gd name="T84" fmla="*/ 23 w 107"/>
                <a:gd name="T85" fmla="*/ 39 h 120"/>
                <a:gd name="T86" fmla="*/ 12 w 107"/>
                <a:gd name="T87" fmla="*/ 36 h 120"/>
                <a:gd name="T88" fmla="*/ 11 w 107"/>
                <a:gd name="T89"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20">
                  <a:moveTo>
                    <a:pt x="53" y="118"/>
                  </a:moveTo>
                  <a:cubicBezTo>
                    <a:pt x="61" y="118"/>
                    <a:pt x="70" y="116"/>
                    <a:pt x="77" y="112"/>
                  </a:cubicBezTo>
                  <a:cubicBezTo>
                    <a:pt x="98" y="100"/>
                    <a:pt x="107" y="76"/>
                    <a:pt x="100" y="54"/>
                  </a:cubicBezTo>
                  <a:cubicBezTo>
                    <a:pt x="102" y="52"/>
                    <a:pt x="103" y="49"/>
                    <a:pt x="103" y="44"/>
                  </a:cubicBezTo>
                  <a:cubicBezTo>
                    <a:pt x="103" y="44"/>
                    <a:pt x="102" y="21"/>
                    <a:pt x="100" y="11"/>
                  </a:cubicBezTo>
                  <a:cubicBezTo>
                    <a:pt x="99" y="6"/>
                    <a:pt x="95" y="2"/>
                    <a:pt x="90" y="1"/>
                  </a:cubicBezTo>
                  <a:cubicBezTo>
                    <a:pt x="89" y="1"/>
                    <a:pt x="86" y="0"/>
                    <a:pt x="84" y="2"/>
                  </a:cubicBezTo>
                  <a:cubicBezTo>
                    <a:pt x="83" y="2"/>
                    <a:pt x="83" y="4"/>
                    <a:pt x="84" y="5"/>
                  </a:cubicBezTo>
                  <a:cubicBezTo>
                    <a:pt x="85" y="6"/>
                    <a:pt x="87" y="6"/>
                    <a:pt x="87" y="5"/>
                  </a:cubicBezTo>
                  <a:cubicBezTo>
                    <a:pt x="88" y="5"/>
                    <a:pt x="88" y="5"/>
                    <a:pt x="89" y="5"/>
                  </a:cubicBezTo>
                  <a:cubicBezTo>
                    <a:pt x="92" y="6"/>
                    <a:pt x="95" y="8"/>
                    <a:pt x="95" y="12"/>
                  </a:cubicBezTo>
                  <a:cubicBezTo>
                    <a:pt x="98" y="22"/>
                    <a:pt x="99" y="44"/>
                    <a:pt x="99" y="45"/>
                  </a:cubicBezTo>
                  <a:cubicBezTo>
                    <a:pt x="99" y="48"/>
                    <a:pt x="98" y="49"/>
                    <a:pt x="97" y="50"/>
                  </a:cubicBezTo>
                  <a:cubicBezTo>
                    <a:pt x="96" y="51"/>
                    <a:pt x="96" y="51"/>
                    <a:pt x="96" y="51"/>
                  </a:cubicBezTo>
                  <a:cubicBezTo>
                    <a:pt x="94" y="52"/>
                    <a:pt x="92" y="51"/>
                    <a:pt x="90" y="50"/>
                  </a:cubicBezTo>
                  <a:cubicBezTo>
                    <a:pt x="90" y="49"/>
                    <a:pt x="71" y="37"/>
                    <a:pt x="64" y="30"/>
                  </a:cubicBezTo>
                  <a:cubicBezTo>
                    <a:pt x="61" y="28"/>
                    <a:pt x="60" y="25"/>
                    <a:pt x="61" y="21"/>
                  </a:cubicBezTo>
                  <a:cubicBezTo>
                    <a:pt x="61" y="21"/>
                    <a:pt x="62" y="20"/>
                    <a:pt x="62" y="20"/>
                  </a:cubicBezTo>
                  <a:cubicBezTo>
                    <a:pt x="63" y="20"/>
                    <a:pt x="63" y="18"/>
                    <a:pt x="63" y="17"/>
                  </a:cubicBezTo>
                  <a:cubicBezTo>
                    <a:pt x="63" y="16"/>
                    <a:pt x="61" y="15"/>
                    <a:pt x="60" y="16"/>
                  </a:cubicBezTo>
                  <a:cubicBezTo>
                    <a:pt x="58" y="17"/>
                    <a:pt x="57" y="19"/>
                    <a:pt x="57" y="20"/>
                  </a:cubicBezTo>
                  <a:cubicBezTo>
                    <a:pt x="55" y="25"/>
                    <a:pt x="56" y="30"/>
                    <a:pt x="60" y="34"/>
                  </a:cubicBezTo>
                  <a:cubicBezTo>
                    <a:pt x="68" y="41"/>
                    <a:pt x="87" y="53"/>
                    <a:pt x="88" y="54"/>
                  </a:cubicBezTo>
                  <a:cubicBezTo>
                    <a:pt x="90" y="55"/>
                    <a:pt x="93" y="56"/>
                    <a:pt x="95" y="56"/>
                  </a:cubicBezTo>
                  <a:cubicBezTo>
                    <a:pt x="95" y="56"/>
                    <a:pt x="96" y="56"/>
                    <a:pt x="96" y="56"/>
                  </a:cubicBezTo>
                  <a:cubicBezTo>
                    <a:pt x="102" y="76"/>
                    <a:pt x="94" y="97"/>
                    <a:pt x="75" y="108"/>
                  </a:cubicBezTo>
                  <a:cubicBezTo>
                    <a:pt x="54" y="120"/>
                    <a:pt x="26" y="113"/>
                    <a:pt x="14" y="91"/>
                  </a:cubicBezTo>
                  <a:cubicBezTo>
                    <a:pt x="5" y="76"/>
                    <a:pt x="6" y="59"/>
                    <a:pt x="15" y="44"/>
                  </a:cubicBezTo>
                  <a:cubicBezTo>
                    <a:pt x="16" y="45"/>
                    <a:pt x="18" y="45"/>
                    <a:pt x="19" y="45"/>
                  </a:cubicBezTo>
                  <a:cubicBezTo>
                    <a:pt x="21" y="45"/>
                    <a:pt x="24" y="44"/>
                    <a:pt x="26" y="43"/>
                  </a:cubicBezTo>
                  <a:cubicBezTo>
                    <a:pt x="32" y="40"/>
                    <a:pt x="34" y="32"/>
                    <a:pt x="30" y="26"/>
                  </a:cubicBezTo>
                  <a:cubicBezTo>
                    <a:pt x="29" y="23"/>
                    <a:pt x="26" y="21"/>
                    <a:pt x="23" y="20"/>
                  </a:cubicBezTo>
                  <a:cubicBezTo>
                    <a:pt x="19" y="19"/>
                    <a:pt x="16" y="19"/>
                    <a:pt x="13" y="21"/>
                  </a:cubicBezTo>
                  <a:cubicBezTo>
                    <a:pt x="10" y="23"/>
                    <a:pt x="8" y="26"/>
                    <a:pt x="7" y="29"/>
                  </a:cubicBezTo>
                  <a:cubicBezTo>
                    <a:pt x="6" y="32"/>
                    <a:pt x="6" y="36"/>
                    <a:pt x="8" y="39"/>
                  </a:cubicBezTo>
                  <a:cubicBezTo>
                    <a:pt x="9" y="40"/>
                    <a:pt x="10" y="41"/>
                    <a:pt x="11" y="42"/>
                  </a:cubicBezTo>
                  <a:cubicBezTo>
                    <a:pt x="1" y="58"/>
                    <a:pt x="0" y="77"/>
                    <a:pt x="10" y="93"/>
                  </a:cubicBezTo>
                  <a:cubicBezTo>
                    <a:pt x="19" y="109"/>
                    <a:pt x="36" y="118"/>
                    <a:pt x="53" y="118"/>
                  </a:cubicBezTo>
                  <a:close/>
                  <a:moveTo>
                    <a:pt x="11" y="30"/>
                  </a:moveTo>
                  <a:cubicBezTo>
                    <a:pt x="12" y="28"/>
                    <a:pt x="13" y="26"/>
                    <a:pt x="15" y="25"/>
                  </a:cubicBezTo>
                  <a:cubicBezTo>
                    <a:pt x="16" y="24"/>
                    <a:pt x="18" y="24"/>
                    <a:pt x="19" y="24"/>
                  </a:cubicBezTo>
                  <a:cubicBezTo>
                    <a:pt x="22" y="24"/>
                    <a:pt x="25" y="25"/>
                    <a:pt x="26" y="28"/>
                  </a:cubicBezTo>
                  <a:cubicBezTo>
                    <a:pt x="28" y="32"/>
                    <a:pt x="27" y="37"/>
                    <a:pt x="23" y="39"/>
                  </a:cubicBezTo>
                  <a:cubicBezTo>
                    <a:pt x="19" y="41"/>
                    <a:pt x="14" y="40"/>
                    <a:pt x="12" y="36"/>
                  </a:cubicBezTo>
                  <a:cubicBezTo>
                    <a:pt x="11" y="34"/>
                    <a:pt x="11" y="32"/>
                    <a:pt x="11" y="3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userDrawn="1"/>
        </p:nvGrpSpPr>
        <p:grpSpPr>
          <a:xfrm>
            <a:off x="-4326594" y="5240901"/>
            <a:ext cx="752475" cy="750888"/>
            <a:chOff x="-4365005" y="5788025"/>
            <a:chExt cx="752475" cy="750888"/>
          </a:xfrm>
        </p:grpSpPr>
        <p:sp>
          <p:nvSpPr>
            <p:cNvPr id="34" name="Freeform 41"/>
            <p:cNvSpPr>
              <a:spLocks noEditPoints="1"/>
            </p:cNvSpPr>
            <p:nvPr userDrawn="1"/>
          </p:nvSpPr>
          <p:spPr bwMode="auto">
            <a:xfrm>
              <a:off x="-4150693" y="5892800"/>
              <a:ext cx="320675" cy="541338"/>
            </a:xfrm>
            <a:custGeom>
              <a:avLst/>
              <a:gdLst>
                <a:gd name="T0" fmla="*/ 41 w 85"/>
                <a:gd name="T1" fmla="*/ 12 h 144"/>
                <a:gd name="T2" fmla="*/ 8 w 85"/>
                <a:gd name="T3" fmla="*/ 45 h 144"/>
                <a:gd name="T4" fmla="*/ 0 w 85"/>
                <a:gd name="T5" fmla="*/ 60 h 144"/>
                <a:gd name="T6" fmla="*/ 7 w 85"/>
                <a:gd name="T7" fmla="*/ 125 h 144"/>
                <a:gd name="T8" fmla="*/ 43 w 85"/>
                <a:gd name="T9" fmla="*/ 144 h 144"/>
                <a:gd name="T10" fmla="*/ 78 w 85"/>
                <a:gd name="T11" fmla="*/ 125 h 144"/>
                <a:gd name="T12" fmla="*/ 85 w 85"/>
                <a:gd name="T13" fmla="*/ 60 h 144"/>
                <a:gd name="T14" fmla="*/ 77 w 85"/>
                <a:gd name="T15" fmla="*/ 45 h 144"/>
                <a:gd name="T16" fmla="*/ 44 w 85"/>
                <a:gd name="T17" fmla="*/ 12 h 144"/>
                <a:gd name="T18" fmla="*/ 56 w 85"/>
                <a:gd name="T19" fmla="*/ 2 h 144"/>
                <a:gd name="T20" fmla="*/ 43 w 85"/>
                <a:gd name="T21" fmla="*/ 16 h 144"/>
                <a:gd name="T22" fmla="*/ 72 w 85"/>
                <a:gd name="T23" fmla="*/ 55 h 144"/>
                <a:gd name="T24" fmla="*/ 13 w 85"/>
                <a:gd name="T25" fmla="*/ 55 h 144"/>
                <a:gd name="T26" fmla="*/ 43 w 85"/>
                <a:gd name="T27" fmla="*/ 16 h 144"/>
                <a:gd name="T28" fmla="*/ 25 w 85"/>
                <a:gd name="T29" fmla="*/ 44 h 144"/>
                <a:gd name="T30" fmla="*/ 31 w 85"/>
                <a:gd name="T31" fmla="*/ 44 h 144"/>
                <a:gd name="T32" fmla="*/ 57 w 85"/>
                <a:gd name="T33" fmla="*/ 41 h 144"/>
                <a:gd name="T34" fmla="*/ 57 w 85"/>
                <a:gd name="T35" fmla="*/ 47 h 144"/>
                <a:gd name="T36" fmla="*/ 57 w 85"/>
                <a:gd name="T37" fmla="*/ 41 h 144"/>
                <a:gd name="T38" fmla="*/ 78 w 85"/>
                <a:gd name="T39" fmla="*/ 52 h 144"/>
                <a:gd name="T40" fmla="*/ 77 w 85"/>
                <a:gd name="T41" fmla="*/ 50 h 144"/>
                <a:gd name="T42" fmla="*/ 9 w 85"/>
                <a:gd name="T43" fmla="*/ 53 h 144"/>
                <a:gd name="T44" fmla="*/ 9 w 85"/>
                <a:gd name="T45" fmla="*/ 50 h 144"/>
                <a:gd name="T46" fmla="*/ 35 w 85"/>
                <a:gd name="T47" fmla="*/ 60 h 144"/>
                <a:gd name="T48" fmla="*/ 50 w 85"/>
                <a:gd name="T49" fmla="*/ 60 h 144"/>
                <a:gd name="T50" fmla="*/ 5 w 85"/>
                <a:gd name="T51" fmla="*/ 54 h 144"/>
                <a:gd name="T52" fmla="*/ 3 w 85"/>
                <a:gd name="T53" fmla="*/ 92 h 144"/>
                <a:gd name="T54" fmla="*/ 5 w 85"/>
                <a:gd name="T55" fmla="*/ 54 h 144"/>
                <a:gd name="T56" fmla="*/ 82 w 85"/>
                <a:gd name="T57" fmla="*/ 60 h 144"/>
                <a:gd name="T58" fmla="*/ 75 w 85"/>
                <a:gd name="T59" fmla="*/ 123 h 144"/>
                <a:gd name="T60" fmla="*/ 3 w 85"/>
                <a:gd name="T61" fmla="*/ 101 h 144"/>
                <a:gd name="T62" fmla="*/ 80 w 85"/>
                <a:gd name="T63" fmla="*/ 55 h 144"/>
                <a:gd name="T64" fmla="*/ 47 w 85"/>
                <a:gd name="T65" fmla="*/ 60 h 144"/>
                <a:gd name="T66" fmla="*/ 38 w 85"/>
                <a:gd name="T67" fmla="*/ 60 h 144"/>
                <a:gd name="T68" fmla="*/ 41 w 85"/>
                <a:gd name="T69" fmla="*/ 59 h 144"/>
                <a:gd name="T70" fmla="*/ 41 w 85"/>
                <a:gd name="T71" fmla="*/ 62 h 144"/>
                <a:gd name="T72" fmla="*/ 46 w 85"/>
                <a:gd name="T73" fmla="*/ 60 h 144"/>
                <a:gd name="T74" fmla="*/ 41 w 85"/>
                <a:gd name="T75" fmla="*/ 59 h 144"/>
                <a:gd name="T76" fmla="*/ 73 w 85"/>
                <a:gd name="T77" fmla="*/ 126 h 144"/>
                <a:gd name="T78" fmla="*/ 12 w 85"/>
                <a:gd name="T79"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44">
                  <a:moveTo>
                    <a:pt x="54" y="0"/>
                  </a:moveTo>
                  <a:cubicBezTo>
                    <a:pt x="48" y="0"/>
                    <a:pt x="42" y="6"/>
                    <a:pt x="41" y="12"/>
                  </a:cubicBezTo>
                  <a:cubicBezTo>
                    <a:pt x="23" y="13"/>
                    <a:pt x="9" y="27"/>
                    <a:pt x="9" y="45"/>
                  </a:cubicBezTo>
                  <a:cubicBezTo>
                    <a:pt x="8" y="45"/>
                    <a:pt x="8" y="45"/>
                    <a:pt x="8" y="45"/>
                  </a:cubicBezTo>
                  <a:cubicBezTo>
                    <a:pt x="3" y="51"/>
                    <a:pt x="3" y="51"/>
                    <a:pt x="3" y="51"/>
                  </a:cubicBezTo>
                  <a:cubicBezTo>
                    <a:pt x="1" y="53"/>
                    <a:pt x="0" y="57"/>
                    <a:pt x="0" y="60"/>
                  </a:cubicBezTo>
                  <a:cubicBezTo>
                    <a:pt x="0" y="101"/>
                    <a:pt x="0" y="101"/>
                    <a:pt x="0" y="101"/>
                  </a:cubicBezTo>
                  <a:cubicBezTo>
                    <a:pt x="0" y="110"/>
                    <a:pt x="3" y="119"/>
                    <a:pt x="7" y="125"/>
                  </a:cubicBezTo>
                  <a:cubicBezTo>
                    <a:pt x="7" y="126"/>
                    <a:pt x="7" y="126"/>
                    <a:pt x="7" y="126"/>
                  </a:cubicBezTo>
                  <a:cubicBezTo>
                    <a:pt x="15" y="137"/>
                    <a:pt x="28" y="144"/>
                    <a:pt x="43" y="144"/>
                  </a:cubicBezTo>
                  <a:cubicBezTo>
                    <a:pt x="57" y="144"/>
                    <a:pt x="70" y="137"/>
                    <a:pt x="78" y="126"/>
                  </a:cubicBezTo>
                  <a:cubicBezTo>
                    <a:pt x="78" y="126"/>
                    <a:pt x="78" y="126"/>
                    <a:pt x="78" y="125"/>
                  </a:cubicBezTo>
                  <a:cubicBezTo>
                    <a:pt x="83" y="119"/>
                    <a:pt x="85" y="110"/>
                    <a:pt x="85" y="101"/>
                  </a:cubicBezTo>
                  <a:cubicBezTo>
                    <a:pt x="85" y="60"/>
                    <a:pt x="85" y="60"/>
                    <a:pt x="85" y="60"/>
                  </a:cubicBezTo>
                  <a:cubicBezTo>
                    <a:pt x="85" y="57"/>
                    <a:pt x="84" y="54"/>
                    <a:pt x="82" y="51"/>
                  </a:cubicBezTo>
                  <a:cubicBezTo>
                    <a:pt x="77" y="45"/>
                    <a:pt x="77" y="45"/>
                    <a:pt x="77" y="45"/>
                  </a:cubicBezTo>
                  <a:cubicBezTo>
                    <a:pt x="77" y="45"/>
                    <a:pt x="77" y="45"/>
                    <a:pt x="77" y="45"/>
                  </a:cubicBezTo>
                  <a:cubicBezTo>
                    <a:pt x="76" y="27"/>
                    <a:pt x="62" y="13"/>
                    <a:pt x="44" y="12"/>
                  </a:cubicBezTo>
                  <a:cubicBezTo>
                    <a:pt x="45" y="8"/>
                    <a:pt x="49" y="4"/>
                    <a:pt x="54" y="4"/>
                  </a:cubicBezTo>
                  <a:cubicBezTo>
                    <a:pt x="55" y="4"/>
                    <a:pt x="56" y="3"/>
                    <a:pt x="56" y="2"/>
                  </a:cubicBezTo>
                  <a:cubicBezTo>
                    <a:pt x="56" y="1"/>
                    <a:pt x="55" y="0"/>
                    <a:pt x="54" y="0"/>
                  </a:cubicBezTo>
                  <a:close/>
                  <a:moveTo>
                    <a:pt x="43" y="16"/>
                  </a:moveTo>
                  <a:cubicBezTo>
                    <a:pt x="59" y="16"/>
                    <a:pt x="73" y="29"/>
                    <a:pt x="73" y="46"/>
                  </a:cubicBezTo>
                  <a:cubicBezTo>
                    <a:pt x="73" y="49"/>
                    <a:pt x="73" y="52"/>
                    <a:pt x="72" y="55"/>
                  </a:cubicBezTo>
                  <a:cubicBezTo>
                    <a:pt x="43" y="71"/>
                    <a:pt x="43" y="71"/>
                    <a:pt x="43" y="71"/>
                  </a:cubicBezTo>
                  <a:cubicBezTo>
                    <a:pt x="13" y="55"/>
                    <a:pt x="13" y="55"/>
                    <a:pt x="13" y="55"/>
                  </a:cubicBezTo>
                  <a:cubicBezTo>
                    <a:pt x="13" y="52"/>
                    <a:pt x="12" y="49"/>
                    <a:pt x="12" y="46"/>
                  </a:cubicBezTo>
                  <a:cubicBezTo>
                    <a:pt x="12" y="30"/>
                    <a:pt x="26" y="16"/>
                    <a:pt x="43" y="16"/>
                  </a:cubicBezTo>
                  <a:close/>
                  <a:moveTo>
                    <a:pt x="28" y="41"/>
                  </a:moveTo>
                  <a:cubicBezTo>
                    <a:pt x="26" y="41"/>
                    <a:pt x="25" y="42"/>
                    <a:pt x="25" y="44"/>
                  </a:cubicBezTo>
                  <a:cubicBezTo>
                    <a:pt x="25" y="46"/>
                    <a:pt x="26" y="47"/>
                    <a:pt x="28" y="47"/>
                  </a:cubicBezTo>
                  <a:cubicBezTo>
                    <a:pt x="30" y="47"/>
                    <a:pt x="31" y="46"/>
                    <a:pt x="31" y="44"/>
                  </a:cubicBezTo>
                  <a:cubicBezTo>
                    <a:pt x="31" y="42"/>
                    <a:pt x="30" y="41"/>
                    <a:pt x="28" y="41"/>
                  </a:cubicBezTo>
                  <a:close/>
                  <a:moveTo>
                    <a:pt x="57" y="41"/>
                  </a:moveTo>
                  <a:cubicBezTo>
                    <a:pt x="55" y="41"/>
                    <a:pt x="54" y="42"/>
                    <a:pt x="54" y="44"/>
                  </a:cubicBezTo>
                  <a:cubicBezTo>
                    <a:pt x="54" y="46"/>
                    <a:pt x="55" y="47"/>
                    <a:pt x="57" y="47"/>
                  </a:cubicBezTo>
                  <a:cubicBezTo>
                    <a:pt x="58" y="47"/>
                    <a:pt x="60" y="46"/>
                    <a:pt x="60" y="44"/>
                  </a:cubicBezTo>
                  <a:cubicBezTo>
                    <a:pt x="60" y="42"/>
                    <a:pt x="58" y="41"/>
                    <a:pt x="57" y="41"/>
                  </a:cubicBezTo>
                  <a:close/>
                  <a:moveTo>
                    <a:pt x="77" y="50"/>
                  </a:moveTo>
                  <a:cubicBezTo>
                    <a:pt x="78" y="52"/>
                    <a:pt x="78" y="52"/>
                    <a:pt x="78" y="52"/>
                  </a:cubicBezTo>
                  <a:cubicBezTo>
                    <a:pt x="76" y="53"/>
                    <a:pt x="76" y="53"/>
                    <a:pt x="76" y="53"/>
                  </a:cubicBezTo>
                  <a:cubicBezTo>
                    <a:pt x="76" y="52"/>
                    <a:pt x="76" y="51"/>
                    <a:pt x="77" y="50"/>
                  </a:cubicBezTo>
                  <a:close/>
                  <a:moveTo>
                    <a:pt x="9" y="50"/>
                  </a:moveTo>
                  <a:cubicBezTo>
                    <a:pt x="9" y="51"/>
                    <a:pt x="9" y="52"/>
                    <a:pt x="9" y="53"/>
                  </a:cubicBezTo>
                  <a:cubicBezTo>
                    <a:pt x="7" y="52"/>
                    <a:pt x="7" y="52"/>
                    <a:pt x="7" y="52"/>
                  </a:cubicBezTo>
                  <a:lnTo>
                    <a:pt x="9" y="50"/>
                  </a:lnTo>
                  <a:close/>
                  <a:moveTo>
                    <a:pt x="43" y="53"/>
                  </a:moveTo>
                  <a:cubicBezTo>
                    <a:pt x="38" y="53"/>
                    <a:pt x="35" y="56"/>
                    <a:pt x="35" y="60"/>
                  </a:cubicBezTo>
                  <a:cubicBezTo>
                    <a:pt x="35" y="65"/>
                    <a:pt x="38" y="68"/>
                    <a:pt x="43" y="68"/>
                  </a:cubicBezTo>
                  <a:cubicBezTo>
                    <a:pt x="47" y="68"/>
                    <a:pt x="50" y="65"/>
                    <a:pt x="50" y="60"/>
                  </a:cubicBezTo>
                  <a:cubicBezTo>
                    <a:pt x="50" y="56"/>
                    <a:pt x="47" y="53"/>
                    <a:pt x="43" y="53"/>
                  </a:cubicBezTo>
                  <a:close/>
                  <a:moveTo>
                    <a:pt x="5" y="54"/>
                  </a:moveTo>
                  <a:cubicBezTo>
                    <a:pt x="39" y="73"/>
                    <a:pt x="39" y="73"/>
                    <a:pt x="39" y="73"/>
                  </a:cubicBezTo>
                  <a:cubicBezTo>
                    <a:pt x="3" y="92"/>
                    <a:pt x="3" y="92"/>
                    <a:pt x="3" y="92"/>
                  </a:cubicBezTo>
                  <a:cubicBezTo>
                    <a:pt x="3" y="60"/>
                    <a:pt x="3" y="60"/>
                    <a:pt x="3" y="60"/>
                  </a:cubicBezTo>
                  <a:cubicBezTo>
                    <a:pt x="3" y="58"/>
                    <a:pt x="4" y="56"/>
                    <a:pt x="5" y="54"/>
                  </a:cubicBezTo>
                  <a:close/>
                  <a:moveTo>
                    <a:pt x="80" y="55"/>
                  </a:moveTo>
                  <a:cubicBezTo>
                    <a:pt x="81" y="56"/>
                    <a:pt x="82" y="58"/>
                    <a:pt x="82" y="60"/>
                  </a:cubicBezTo>
                  <a:cubicBezTo>
                    <a:pt x="82" y="101"/>
                    <a:pt x="82" y="101"/>
                    <a:pt x="82" y="101"/>
                  </a:cubicBezTo>
                  <a:cubicBezTo>
                    <a:pt x="82" y="109"/>
                    <a:pt x="80" y="117"/>
                    <a:pt x="75" y="123"/>
                  </a:cubicBezTo>
                  <a:cubicBezTo>
                    <a:pt x="10" y="123"/>
                    <a:pt x="10" y="123"/>
                    <a:pt x="10" y="123"/>
                  </a:cubicBezTo>
                  <a:cubicBezTo>
                    <a:pt x="6" y="117"/>
                    <a:pt x="3" y="109"/>
                    <a:pt x="3" y="101"/>
                  </a:cubicBezTo>
                  <a:cubicBezTo>
                    <a:pt x="3" y="96"/>
                    <a:pt x="3" y="96"/>
                    <a:pt x="3" y="96"/>
                  </a:cubicBezTo>
                  <a:lnTo>
                    <a:pt x="80" y="55"/>
                  </a:lnTo>
                  <a:close/>
                  <a:moveTo>
                    <a:pt x="43" y="56"/>
                  </a:moveTo>
                  <a:cubicBezTo>
                    <a:pt x="45" y="56"/>
                    <a:pt x="47" y="58"/>
                    <a:pt x="47" y="60"/>
                  </a:cubicBezTo>
                  <a:cubicBezTo>
                    <a:pt x="47" y="63"/>
                    <a:pt x="45" y="64"/>
                    <a:pt x="43" y="64"/>
                  </a:cubicBezTo>
                  <a:cubicBezTo>
                    <a:pt x="40" y="64"/>
                    <a:pt x="38" y="63"/>
                    <a:pt x="38" y="60"/>
                  </a:cubicBezTo>
                  <a:cubicBezTo>
                    <a:pt x="38" y="58"/>
                    <a:pt x="40" y="56"/>
                    <a:pt x="43" y="56"/>
                  </a:cubicBezTo>
                  <a:close/>
                  <a:moveTo>
                    <a:pt x="41" y="59"/>
                  </a:moveTo>
                  <a:cubicBezTo>
                    <a:pt x="40" y="59"/>
                    <a:pt x="40" y="59"/>
                    <a:pt x="40" y="60"/>
                  </a:cubicBezTo>
                  <a:cubicBezTo>
                    <a:pt x="40" y="61"/>
                    <a:pt x="40" y="62"/>
                    <a:pt x="41" y="62"/>
                  </a:cubicBezTo>
                  <a:cubicBezTo>
                    <a:pt x="44" y="62"/>
                    <a:pt x="44" y="62"/>
                    <a:pt x="44" y="62"/>
                  </a:cubicBezTo>
                  <a:cubicBezTo>
                    <a:pt x="45" y="62"/>
                    <a:pt x="46" y="61"/>
                    <a:pt x="46" y="60"/>
                  </a:cubicBezTo>
                  <a:cubicBezTo>
                    <a:pt x="46" y="59"/>
                    <a:pt x="45" y="59"/>
                    <a:pt x="44" y="59"/>
                  </a:cubicBezTo>
                  <a:lnTo>
                    <a:pt x="41" y="59"/>
                  </a:lnTo>
                  <a:close/>
                  <a:moveTo>
                    <a:pt x="12" y="126"/>
                  </a:moveTo>
                  <a:cubicBezTo>
                    <a:pt x="73" y="126"/>
                    <a:pt x="73" y="126"/>
                    <a:pt x="73" y="126"/>
                  </a:cubicBezTo>
                  <a:cubicBezTo>
                    <a:pt x="66" y="135"/>
                    <a:pt x="55" y="141"/>
                    <a:pt x="43" y="141"/>
                  </a:cubicBezTo>
                  <a:cubicBezTo>
                    <a:pt x="30" y="141"/>
                    <a:pt x="20" y="135"/>
                    <a:pt x="12" y="12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2"/>
            <p:cNvSpPr>
              <a:spLocks noEditPoints="1"/>
            </p:cNvSpPr>
            <p:nvPr userDrawn="1"/>
          </p:nvSpPr>
          <p:spPr bwMode="auto">
            <a:xfrm>
              <a:off x="-4365005" y="5788025"/>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2"/>
                    <a:pt x="151" y="194"/>
                    <a:pt x="100" y="194"/>
                  </a:cubicBezTo>
                  <a:cubicBezTo>
                    <a:pt x="48" y="194"/>
                    <a:pt x="6" y="152"/>
                    <a:pt x="6" y="100"/>
                  </a:cubicBezTo>
                  <a:cubicBezTo>
                    <a:pt x="6" y="48"/>
                    <a:pt x="48" y="6"/>
                    <a:pt x="100" y="6"/>
                  </a:cubicBezTo>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userDrawn="1"/>
        </p:nvGrpSpPr>
        <p:grpSpPr>
          <a:xfrm>
            <a:off x="-1486310" y="1303875"/>
            <a:ext cx="752475" cy="750888"/>
            <a:chOff x="-1364630" y="1689100"/>
            <a:chExt cx="752475" cy="750888"/>
          </a:xfrm>
        </p:grpSpPr>
        <p:sp>
          <p:nvSpPr>
            <p:cNvPr id="37" name="Freeform 43"/>
            <p:cNvSpPr>
              <a:spLocks noEditPoints="1"/>
            </p:cNvSpPr>
            <p:nvPr userDrawn="1"/>
          </p:nvSpPr>
          <p:spPr bwMode="auto">
            <a:xfrm>
              <a:off x="-1191593" y="1809750"/>
              <a:ext cx="409575" cy="514350"/>
            </a:xfrm>
            <a:custGeom>
              <a:avLst/>
              <a:gdLst>
                <a:gd name="T0" fmla="*/ 13 w 109"/>
                <a:gd name="T1" fmla="*/ 36 h 137"/>
                <a:gd name="T2" fmla="*/ 41 w 109"/>
                <a:gd name="T3" fmla="*/ 36 h 137"/>
                <a:gd name="T4" fmla="*/ 27 w 109"/>
                <a:gd name="T5" fmla="*/ 22 h 137"/>
                <a:gd name="T6" fmla="*/ 20 w 109"/>
                <a:gd name="T7" fmla="*/ 36 h 137"/>
                <a:gd name="T8" fmla="*/ 34 w 109"/>
                <a:gd name="T9" fmla="*/ 36 h 137"/>
                <a:gd name="T10" fmla="*/ 27 w 109"/>
                <a:gd name="T11" fmla="*/ 43 h 137"/>
                <a:gd name="T12" fmla="*/ 45 w 109"/>
                <a:gd name="T13" fmla="*/ 53 h 137"/>
                <a:gd name="T14" fmla="*/ 68 w 109"/>
                <a:gd name="T15" fmla="*/ 53 h 137"/>
                <a:gd name="T16" fmla="*/ 57 w 109"/>
                <a:gd name="T17" fmla="*/ 42 h 137"/>
                <a:gd name="T18" fmla="*/ 57 w 109"/>
                <a:gd name="T19" fmla="*/ 42 h 137"/>
                <a:gd name="T20" fmla="*/ 52 w 109"/>
                <a:gd name="T21" fmla="*/ 53 h 137"/>
                <a:gd name="T22" fmla="*/ 61 w 109"/>
                <a:gd name="T23" fmla="*/ 53 h 137"/>
                <a:gd name="T24" fmla="*/ 57 w 109"/>
                <a:gd name="T25" fmla="*/ 58 h 137"/>
                <a:gd name="T26" fmla="*/ 92 w 109"/>
                <a:gd name="T27" fmla="*/ 37 h 137"/>
                <a:gd name="T28" fmla="*/ 69 w 109"/>
                <a:gd name="T29" fmla="*/ 37 h 137"/>
                <a:gd name="T30" fmla="*/ 80 w 109"/>
                <a:gd name="T31" fmla="*/ 33 h 137"/>
                <a:gd name="T32" fmla="*/ 80 w 109"/>
                <a:gd name="T33" fmla="*/ 41 h 137"/>
                <a:gd name="T34" fmla="*/ 80 w 109"/>
                <a:gd name="T35" fmla="*/ 33 h 137"/>
                <a:gd name="T36" fmla="*/ 41 w 109"/>
                <a:gd name="T37" fmla="*/ 15 h 137"/>
                <a:gd name="T38" fmla="*/ 72 w 109"/>
                <a:gd name="T39" fmla="*/ 15 h 137"/>
                <a:gd name="T40" fmla="*/ 56 w 109"/>
                <a:gd name="T41" fmla="*/ 0 h 137"/>
                <a:gd name="T42" fmla="*/ 48 w 109"/>
                <a:gd name="T43" fmla="*/ 15 h 137"/>
                <a:gd name="T44" fmla="*/ 65 w 109"/>
                <a:gd name="T45" fmla="*/ 15 h 137"/>
                <a:gd name="T46" fmla="*/ 102 w 109"/>
                <a:gd name="T47" fmla="*/ 49 h 137"/>
                <a:gd name="T48" fmla="*/ 98 w 109"/>
                <a:gd name="T49" fmla="*/ 54 h 137"/>
                <a:gd name="T50" fmla="*/ 102 w 109"/>
                <a:gd name="T51" fmla="*/ 59 h 137"/>
                <a:gd name="T52" fmla="*/ 97 w 109"/>
                <a:gd name="T53" fmla="*/ 63 h 137"/>
                <a:gd name="T54" fmla="*/ 8 w 109"/>
                <a:gd name="T55" fmla="*/ 60 h 137"/>
                <a:gd name="T56" fmla="*/ 7 w 109"/>
                <a:gd name="T57" fmla="*/ 59 h 137"/>
                <a:gd name="T58" fmla="*/ 12 w 109"/>
                <a:gd name="T59" fmla="*/ 50 h 137"/>
                <a:gd name="T60" fmla="*/ 7 w 109"/>
                <a:gd name="T61" fmla="*/ 48 h 137"/>
                <a:gd name="T62" fmla="*/ 1 w 109"/>
                <a:gd name="T63" fmla="*/ 62 h 137"/>
                <a:gd name="T64" fmla="*/ 42 w 109"/>
                <a:gd name="T65" fmla="*/ 112 h 137"/>
                <a:gd name="T66" fmla="*/ 45 w 109"/>
                <a:gd name="T67" fmla="*/ 137 h 137"/>
                <a:gd name="T68" fmla="*/ 67 w 109"/>
                <a:gd name="T69" fmla="*/ 134 h 137"/>
                <a:gd name="T70" fmla="*/ 105 w 109"/>
                <a:gd name="T71" fmla="*/ 66 h 137"/>
                <a:gd name="T72" fmla="*/ 102 w 109"/>
                <a:gd name="T73" fmla="*/ 49 h 137"/>
                <a:gd name="T74" fmla="*/ 60 w 109"/>
                <a:gd name="T75" fmla="*/ 111 h 137"/>
                <a:gd name="T76" fmla="*/ 49 w 109"/>
                <a:gd name="T77" fmla="*/ 130 h 137"/>
                <a:gd name="T78" fmla="*/ 48 w 109"/>
                <a:gd name="T79" fmla="*/ 108 h 137"/>
                <a:gd name="T80" fmla="*/ 54 w 109"/>
                <a:gd name="T81" fmla="*/ 78 h 137"/>
                <a:gd name="T82" fmla="*/ 60 w 109"/>
                <a:gd name="T83"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137">
                  <a:moveTo>
                    <a:pt x="27" y="22"/>
                  </a:moveTo>
                  <a:cubicBezTo>
                    <a:pt x="20" y="22"/>
                    <a:pt x="13" y="28"/>
                    <a:pt x="13" y="36"/>
                  </a:cubicBezTo>
                  <a:cubicBezTo>
                    <a:pt x="13" y="44"/>
                    <a:pt x="20" y="50"/>
                    <a:pt x="27" y="50"/>
                  </a:cubicBezTo>
                  <a:cubicBezTo>
                    <a:pt x="35" y="50"/>
                    <a:pt x="41" y="44"/>
                    <a:pt x="41" y="36"/>
                  </a:cubicBezTo>
                  <a:cubicBezTo>
                    <a:pt x="41" y="36"/>
                    <a:pt x="41" y="36"/>
                    <a:pt x="41" y="36"/>
                  </a:cubicBezTo>
                  <a:cubicBezTo>
                    <a:pt x="41" y="28"/>
                    <a:pt x="35" y="22"/>
                    <a:pt x="27" y="22"/>
                  </a:cubicBezTo>
                  <a:close/>
                  <a:moveTo>
                    <a:pt x="27" y="43"/>
                  </a:moveTo>
                  <a:cubicBezTo>
                    <a:pt x="23" y="43"/>
                    <a:pt x="20" y="40"/>
                    <a:pt x="20" y="36"/>
                  </a:cubicBezTo>
                  <a:cubicBezTo>
                    <a:pt x="20" y="32"/>
                    <a:pt x="23" y="29"/>
                    <a:pt x="27" y="29"/>
                  </a:cubicBezTo>
                  <a:cubicBezTo>
                    <a:pt x="31" y="29"/>
                    <a:pt x="34" y="32"/>
                    <a:pt x="34" y="36"/>
                  </a:cubicBezTo>
                  <a:cubicBezTo>
                    <a:pt x="34" y="36"/>
                    <a:pt x="34" y="36"/>
                    <a:pt x="34" y="36"/>
                  </a:cubicBezTo>
                  <a:cubicBezTo>
                    <a:pt x="34" y="40"/>
                    <a:pt x="31" y="43"/>
                    <a:pt x="27" y="43"/>
                  </a:cubicBezTo>
                  <a:close/>
                  <a:moveTo>
                    <a:pt x="57" y="42"/>
                  </a:moveTo>
                  <a:cubicBezTo>
                    <a:pt x="50" y="42"/>
                    <a:pt x="45" y="47"/>
                    <a:pt x="45" y="53"/>
                  </a:cubicBezTo>
                  <a:cubicBezTo>
                    <a:pt x="45" y="60"/>
                    <a:pt x="50" y="65"/>
                    <a:pt x="57" y="65"/>
                  </a:cubicBezTo>
                  <a:cubicBezTo>
                    <a:pt x="63" y="65"/>
                    <a:pt x="68" y="60"/>
                    <a:pt x="68" y="53"/>
                  </a:cubicBezTo>
                  <a:cubicBezTo>
                    <a:pt x="68" y="53"/>
                    <a:pt x="68" y="53"/>
                    <a:pt x="68" y="53"/>
                  </a:cubicBezTo>
                  <a:cubicBezTo>
                    <a:pt x="68" y="47"/>
                    <a:pt x="63" y="42"/>
                    <a:pt x="57" y="42"/>
                  </a:cubicBezTo>
                  <a:cubicBezTo>
                    <a:pt x="57" y="42"/>
                    <a:pt x="57" y="42"/>
                    <a:pt x="56" y="42"/>
                  </a:cubicBezTo>
                  <a:lnTo>
                    <a:pt x="57" y="42"/>
                  </a:lnTo>
                  <a:close/>
                  <a:moveTo>
                    <a:pt x="57" y="58"/>
                  </a:moveTo>
                  <a:cubicBezTo>
                    <a:pt x="54" y="58"/>
                    <a:pt x="52" y="56"/>
                    <a:pt x="52" y="53"/>
                  </a:cubicBezTo>
                  <a:cubicBezTo>
                    <a:pt x="52" y="51"/>
                    <a:pt x="54" y="49"/>
                    <a:pt x="57" y="49"/>
                  </a:cubicBezTo>
                  <a:cubicBezTo>
                    <a:pt x="59" y="49"/>
                    <a:pt x="61" y="51"/>
                    <a:pt x="61" y="53"/>
                  </a:cubicBezTo>
                  <a:cubicBezTo>
                    <a:pt x="61" y="56"/>
                    <a:pt x="59" y="58"/>
                    <a:pt x="56" y="58"/>
                  </a:cubicBezTo>
                  <a:lnTo>
                    <a:pt x="57" y="58"/>
                  </a:lnTo>
                  <a:close/>
                  <a:moveTo>
                    <a:pt x="80" y="49"/>
                  </a:moveTo>
                  <a:cubicBezTo>
                    <a:pt x="87" y="49"/>
                    <a:pt x="92" y="43"/>
                    <a:pt x="92" y="37"/>
                  </a:cubicBezTo>
                  <a:cubicBezTo>
                    <a:pt x="92" y="31"/>
                    <a:pt x="87" y="26"/>
                    <a:pt x="80" y="26"/>
                  </a:cubicBezTo>
                  <a:cubicBezTo>
                    <a:pt x="74" y="26"/>
                    <a:pt x="69" y="31"/>
                    <a:pt x="69" y="37"/>
                  </a:cubicBezTo>
                  <a:cubicBezTo>
                    <a:pt x="69" y="43"/>
                    <a:pt x="74" y="49"/>
                    <a:pt x="80" y="49"/>
                  </a:cubicBezTo>
                  <a:close/>
                  <a:moveTo>
                    <a:pt x="80" y="33"/>
                  </a:moveTo>
                  <a:cubicBezTo>
                    <a:pt x="83" y="33"/>
                    <a:pt x="85" y="35"/>
                    <a:pt x="85" y="37"/>
                  </a:cubicBezTo>
                  <a:cubicBezTo>
                    <a:pt x="85" y="40"/>
                    <a:pt x="83" y="41"/>
                    <a:pt x="80" y="41"/>
                  </a:cubicBezTo>
                  <a:cubicBezTo>
                    <a:pt x="78" y="41"/>
                    <a:pt x="76" y="40"/>
                    <a:pt x="76" y="37"/>
                  </a:cubicBezTo>
                  <a:cubicBezTo>
                    <a:pt x="76" y="35"/>
                    <a:pt x="78" y="33"/>
                    <a:pt x="80" y="33"/>
                  </a:cubicBezTo>
                  <a:close/>
                  <a:moveTo>
                    <a:pt x="56" y="0"/>
                  </a:moveTo>
                  <a:cubicBezTo>
                    <a:pt x="48" y="0"/>
                    <a:pt x="41" y="6"/>
                    <a:pt x="41" y="15"/>
                  </a:cubicBezTo>
                  <a:cubicBezTo>
                    <a:pt x="41" y="23"/>
                    <a:pt x="48" y="30"/>
                    <a:pt x="56" y="30"/>
                  </a:cubicBezTo>
                  <a:cubicBezTo>
                    <a:pt x="65" y="30"/>
                    <a:pt x="72" y="23"/>
                    <a:pt x="72" y="15"/>
                  </a:cubicBezTo>
                  <a:cubicBezTo>
                    <a:pt x="72" y="15"/>
                    <a:pt x="72" y="15"/>
                    <a:pt x="72" y="15"/>
                  </a:cubicBezTo>
                  <a:cubicBezTo>
                    <a:pt x="72" y="6"/>
                    <a:pt x="65" y="0"/>
                    <a:pt x="56" y="0"/>
                  </a:cubicBezTo>
                  <a:close/>
                  <a:moveTo>
                    <a:pt x="56" y="23"/>
                  </a:moveTo>
                  <a:cubicBezTo>
                    <a:pt x="52" y="23"/>
                    <a:pt x="48" y="19"/>
                    <a:pt x="48" y="15"/>
                  </a:cubicBezTo>
                  <a:cubicBezTo>
                    <a:pt x="48" y="10"/>
                    <a:pt x="52" y="7"/>
                    <a:pt x="56" y="7"/>
                  </a:cubicBezTo>
                  <a:cubicBezTo>
                    <a:pt x="61" y="7"/>
                    <a:pt x="65" y="10"/>
                    <a:pt x="65" y="15"/>
                  </a:cubicBezTo>
                  <a:cubicBezTo>
                    <a:pt x="65" y="19"/>
                    <a:pt x="61" y="23"/>
                    <a:pt x="56" y="23"/>
                  </a:cubicBezTo>
                  <a:close/>
                  <a:moveTo>
                    <a:pt x="102" y="49"/>
                  </a:moveTo>
                  <a:cubicBezTo>
                    <a:pt x="100" y="48"/>
                    <a:pt x="98" y="48"/>
                    <a:pt x="97" y="49"/>
                  </a:cubicBezTo>
                  <a:cubicBezTo>
                    <a:pt x="96" y="51"/>
                    <a:pt x="96" y="53"/>
                    <a:pt x="98" y="54"/>
                  </a:cubicBezTo>
                  <a:cubicBezTo>
                    <a:pt x="98" y="54"/>
                    <a:pt x="98" y="54"/>
                    <a:pt x="98" y="54"/>
                  </a:cubicBezTo>
                  <a:cubicBezTo>
                    <a:pt x="100" y="56"/>
                    <a:pt x="102" y="57"/>
                    <a:pt x="102" y="59"/>
                  </a:cubicBezTo>
                  <a:cubicBezTo>
                    <a:pt x="102" y="59"/>
                    <a:pt x="101" y="60"/>
                    <a:pt x="101" y="60"/>
                  </a:cubicBezTo>
                  <a:cubicBezTo>
                    <a:pt x="100" y="61"/>
                    <a:pt x="98" y="63"/>
                    <a:pt x="97" y="63"/>
                  </a:cubicBezTo>
                  <a:cubicBezTo>
                    <a:pt x="90" y="67"/>
                    <a:pt x="75" y="71"/>
                    <a:pt x="54" y="71"/>
                  </a:cubicBezTo>
                  <a:cubicBezTo>
                    <a:pt x="28" y="71"/>
                    <a:pt x="12" y="65"/>
                    <a:pt x="8" y="60"/>
                  </a:cubicBezTo>
                  <a:cubicBezTo>
                    <a:pt x="8" y="60"/>
                    <a:pt x="8" y="60"/>
                    <a:pt x="8" y="60"/>
                  </a:cubicBezTo>
                  <a:cubicBezTo>
                    <a:pt x="7" y="60"/>
                    <a:pt x="7" y="59"/>
                    <a:pt x="7" y="59"/>
                  </a:cubicBezTo>
                  <a:cubicBezTo>
                    <a:pt x="7" y="57"/>
                    <a:pt x="8" y="56"/>
                    <a:pt x="11" y="55"/>
                  </a:cubicBezTo>
                  <a:cubicBezTo>
                    <a:pt x="12" y="54"/>
                    <a:pt x="13" y="52"/>
                    <a:pt x="12" y="50"/>
                  </a:cubicBezTo>
                  <a:cubicBezTo>
                    <a:pt x="12" y="48"/>
                    <a:pt x="10" y="47"/>
                    <a:pt x="8" y="48"/>
                  </a:cubicBezTo>
                  <a:cubicBezTo>
                    <a:pt x="8" y="48"/>
                    <a:pt x="7" y="48"/>
                    <a:pt x="7" y="48"/>
                  </a:cubicBezTo>
                  <a:cubicBezTo>
                    <a:pt x="1" y="52"/>
                    <a:pt x="0" y="56"/>
                    <a:pt x="0" y="59"/>
                  </a:cubicBezTo>
                  <a:cubicBezTo>
                    <a:pt x="0" y="60"/>
                    <a:pt x="0" y="61"/>
                    <a:pt x="1" y="62"/>
                  </a:cubicBezTo>
                  <a:cubicBezTo>
                    <a:pt x="1" y="63"/>
                    <a:pt x="2" y="64"/>
                    <a:pt x="3" y="65"/>
                  </a:cubicBezTo>
                  <a:cubicBezTo>
                    <a:pt x="42" y="112"/>
                    <a:pt x="42" y="112"/>
                    <a:pt x="42" y="112"/>
                  </a:cubicBezTo>
                  <a:cubicBezTo>
                    <a:pt x="42" y="134"/>
                    <a:pt x="42" y="134"/>
                    <a:pt x="42" y="134"/>
                  </a:cubicBezTo>
                  <a:cubicBezTo>
                    <a:pt x="42" y="136"/>
                    <a:pt x="43" y="137"/>
                    <a:pt x="45" y="137"/>
                  </a:cubicBezTo>
                  <a:cubicBezTo>
                    <a:pt x="63" y="137"/>
                    <a:pt x="63" y="137"/>
                    <a:pt x="63" y="137"/>
                  </a:cubicBezTo>
                  <a:cubicBezTo>
                    <a:pt x="65" y="137"/>
                    <a:pt x="67" y="136"/>
                    <a:pt x="67" y="134"/>
                  </a:cubicBezTo>
                  <a:cubicBezTo>
                    <a:pt x="67" y="112"/>
                    <a:pt x="67" y="112"/>
                    <a:pt x="67" y="112"/>
                  </a:cubicBezTo>
                  <a:cubicBezTo>
                    <a:pt x="105" y="66"/>
                    <a:pt x="105" y="66"/>
                    <a:pt x="105" y="66"/>
                  </a:cubicBezTo>
                  <a:cubicBezTo>
                    <a:pt x="107" y="64"/>
                    <a:pt x="109" y="62"/>
                    <a:pt x="109" y="59"/>
                  </a:cubicBezTo>
                  <a:cubicBezTo>
                    <a:pt x="109" y="56"/>
                    <a:pt x="108" y="52"/>
                    <a:pt x="102" y="49"/>
                  </a:cubicBezTo>
                  <a:close/>
                  <a:moveTo>
                    <a:pt x="60" y="108"/>
                  </a:moveTo>
                  <a:cubicBezTo>
                    <a:pt x="60" y="109"/>
                    <a:pt x="60" y="110"/>
                    <a:pt x="60" y="111"/>
                  </a:cubicBezTo>
                  <a:cubicBezTo>
                    <a:pt x="60" y="130"/>
                    <a:pt x="60" y="130"/>
                    <a:pt x="60" y="130"/>
                  </a:cubicBezTo>
                  <a:cubicBezTo>
                    <a:pt x="49" y="130"/>
                    <a:pt x="49" y="130"/>
                    <a:pt x="49" y="130"/>
                  </a:cubicBezTo>
                  <a:cubicBezTo>
                    <a:pt x="49" y="111"/>
                    <a:pt x="49" y="111"/>
                    <a:pt x="49" y="111"/>
                  </a:cubicBezTo>
                  <a:cubicBezTo>
                    <a:pt x="49" y="110"/>
                    <a:pt x="49" y="109"/>
                    <a:pt x="48" y="108"/>
                  </a:cubicBezTo>
                  <a:cubicBezTo>
                    <a:pt x="19" y="74"/>
                    <a:pt x="19" y="74"/>
                    <a:pt x="19" y="74"/>
                  </a:cubicBezTo>
                  <a:cubicBezTo>
                    <a:pt x="31" y="77"/>
                    <a:pt x="42" y="78"/>
                    <a:pt x="54" y="78"/>
                  </a:cubicBezTo>
                  <a:cubicBezTo>
                    <a:pt x="66" y="78"/>
                    <a:pt x="78" y="77"/>
                    <a:pt x="89" y="74"/>
                  </a:cubicBezTo>
                  <a:lnTo>
                    <a:pt x="60" y="108"/>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4"/>
            <p:cNvSpPr>
              <a:spLocks noEditPoints="1"/>
            </p:cNvSpPr>
            <p:nvPr userDrawn="1"/>
          </p:nvSpPr>
          <p:spPr bwMode="auto">
            <a:xfrm>
              <a:off x="-1364630" y="1689100"/>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9"/>
                    <a:pt x="194" y="100"/>
                  </a:cubicBezTo>
                  <a:cubicBezTo>
                    <a:pt x="194" y="152"/>
                    <a:pt x="152" y="194"/>
                    <a:pt x="100" y="194"/>
                  </a:cubicBezTo>
                  <a:cubicBezTo>
                    <a:pt x="48" y="194"/>
                    <a:pt x="6" y="152"/>
                    <a:pt x="6" y="100"/>
                  </a:cubicBezTo>
                  <a:cubicBezTo>
                    <a:pt x="6" y="49"/>
                    <a:pt x="48" y="6"/>
                    <a:pt x="100" y="6"/>
                  </a:cubicBezTo>
                  <a:moveTo>
                    <a:pt x="100" y="0"/>
                  </a:moveTo>
                  <a:cubicBezTo>
                    <a:pt x="45" y="0"/>
                    <a:pt x="0" y="45"/>
                    <a:pt x="0" y="100"/>
                  </a:cubicBezTo>
                  <a:cubicBezTo>
                    <a:pt x="0" y="156"/>
                    <a:pt x="45" y="200"/>
                    <a:pt x="100" y="200"/>
                  </a:cubicBezTo>
                  <a:cubicBezTo>
                    <a:pt x="156" y="200"/>
                    <a:pt x="200" y="156"/>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p:cNvGrpSpPr/>
          <p:nvPr userDrawn="1"/>
        </p:nvGrpSpPr>
        <p:grpSpPr>
          <a:xfrm>
            <a:off x="-2911991" y="-7938"/>
            <a:ext cx="752475" cy="750888"/>
            <a:chOff x="-2917205" y="325437"/>
            <a:chExt cx="752475" cy="750888"/>
          </a:xfrm>
        </p:grpSpPr>
        <p:sp>
          <p:nvSpPr>
            <p:cNvPr id="40" name="Freeform 45"/>
            <p:cNvSpPr>
              <a:spLocks/>
            </p:cNvSpPr>
            <p:nvPr userDrawn="1"/>
          </p:nvSpPr>
          <p:spPr bwMode="auto">
            <a:xfrm>
              <a:off x="-2598118" y="787400"/>
              <a:ext cx="42863" cy="41275"/>
            </a:xfrm>
            <a:custGeom>
              <a:avLst/>
              <a:gdLst>
                <a:gd name="T0" fmla="*/ 4 w 11"/>
                <a:gd name="T1" fmla="*/ 1 h 11"/>
                <a:gd name="T2" fmla="*/ 1 w 11"/>
                <a:gd name="T3" fmla="*/ 1 h 11"/>
                <a:gd name="T4" fmla="*/ 1 w 11"/>
                <a:gd name="T5" fmla="*/ 4 h 11"/>
                <a:gd name="T6" fmla="*/ 7 w 11"/>
                <a:gd name="T7" fmla="*/ 10 h 11"/>
                <a:gd name="T8" fmla="*/ 9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0"/>
                    <a:pt x="8" y="11"/>
                    <a:pt x="9" y="11"/>
                  </a:cubicBezTo>
                  <a:cubicBezTo>
                    <a:pt x="9" y="11"/>
                    <a:pt x="10"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6"/>
            <p:cNvSpPr>
              <a:spLocks/>
            </p:cNvSpPr>
            <p:nvPr userDrawn="1"/>
          </p:nvSpPr>
          <p:spPr bwMode="auto">
            <a:xfrm>
              <a:off x="-2552080" y="742950"/>
              <a:ext cx="41275" cy="41275"/>
            </a:xfrm>
            <a:custGeom>
              <a:avLst/>
              <a:gdLst>
                <a:gd name="T0" fmla="*/ 4 w 11"/>
                <a:gd name="T1" fmla="*/ 1 h 11"/>
                <a:gd name="T2" fmla="*/ 1 w 11"/>
                <a:gd name="T3" fmla="*/ 1 h 11"/>
                <a:gd name="T4" fmla="*/ 1 w 11"/>
                <a:gd name="T5" fmla="*/ 4 h 11"/>
                <a:gd name="T6" fmla="*/ 7 w 11"/>
                <a:gd name="T7" fmla="*/ 10 h 11"/>
                <a:gd name="T8" fmla="*/ 8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1"/>
                    <a:pt x="8" y="11"/>
                    <a:pt x="8" y="11"/>
                  </a:cubicBezTo>
                  <a:cubicBezTo>
                    <a:pt x="9" y="11"/>
                    <a:pt x="9"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
            <p:cNvSpPr>
              <a:spLocks/>
            </p:cNvSpPr>
            <p:nvPr userDrawn="1"/>
          </p:nvSpPr>
          <p:spPr bwMode="auto">
            <a:xfrm>
              <a:off x="-2560018" y="776287"/>
              <a:ext cx="26988" cy="30163"/>
            </a:xfrm>
            <a:custGeom>
              <a:avLst/>
              <a:gdLst>
                <a:gd name="T0" fmla="*/ 4 w 7"/>
                <a:gd name="T1" fmla="*/ 1 h 8"/>
                <a:gd name="T2" fmla="*/ 1 w 7"/>
                <a:gd name="T3" fmla="*/ 1 h 8"/>
                <a:gd name="T4" fmla="*/ 1 w 7"/>
                <a:gd name="T5" fmla="*/ 5 h 8"/>
                <a:gd name="T6" fmla="*/ 3 w 7"/>
                <a:gd name="T7" fmla="*/ 7 h 8"/>
                <a:gd name="T8" fmla="*/ 4 w 7"/>
                <a:gd name="T9" fmla="*/ 8 h 8"/>
                <a:gd name="T10" fmla="*/ 6 w 7"/>
                <a:gd name="T11" fmla="*/ 7 h 8"/>
                <a:gd name="T12" fmla="*/ 6 w 7"/>
                <a:gd name="T13" fmla="*/ 4 h 8"/>
                <a:gd name="T14" fmla="*/ 4 w 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1"/>
                  </a:moveTo>
                  <a:cubicBezTo>
                    <a:pt x="3" y="0"/>
                    <a:pt x="1" y="0"/>
                    <a:pt x="1" y="1"/>
                  </a:cubicBezTo>
                  <a:cubicBezTo>
                    <a:pt x="0" y="2"/>
                    <a:pt x="0" y="4"/>
                    <a:pt x="1" y="5"/>
                  </a:cubicBezTo>
                  <a:cubicBezTo>
                    <a:pt x="3" y="7"/>
                    <a:pt x="3" y="7"/>
                    <a:pt x="3" y="7"/>
                  </a:cubicBezTo>
                  <a:cubicBezTo>
                    <a:pt x="3" y="7"/>
                    <a:pt x="4" y="8"/>
                    <a:pt x="4" y="8"/>
                  </a:cubicBezTo>
                  <a:cubicBezTo>
                    <a:pt x="5" y="8"/>
                    <a:pt x="6" y="8"/>
                    <a:pt x="6" y="7"/>
                  </a:cubicBezTo>
                  <a:cubicBezTo>
                    <a:pt x="7" y="6"/>
                    <a:pt x="7" y="5"/>
                    <a:pt x="6" y="4"/>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8"/>
            <p:cNvSpPr>
              <a:spLocks/>
            </p:cNvSpPr>
            <p:nvPr userDrawn="1"/>
          </p:nvSpPr>
          <p:spPr bwMode="auto">
            <a:xfrm>
              <a:off x="-2510805" y="696912"/>
              <a:ext cx="44450" cy="41275"/>
            </a:xfrm>
            <a:custGeom>
              <a:avLst/>
              <a:gdLst>
                <a:gd name="T0" fmla="*/ 5 w 12"/>
                <a:gd name="T1" fmla="*/ 1 h 11"/>
                <a:gd name="T2" fmla="*/ 1 w 12"/>
                <a:gd name="T3" fmla="*/ 1 h 11"/>
                <a:gd name="T4" fmla="*/ 1 w 12"/>
                <a:gd name="T5" fmla="*/ 5 h 11"/>
                <a:gd name="T6" fmla="*/ 7 w 12"/>
                <a:gd name="T7" fmla="*/ 11 h 11"/>
                <a:gd name="T8" fmla="*/ 9 w 12"/>
                <a:gd name="T9" fmla="*/ 11 h 11"/>
                <a:gd name="T10" fmla="*/ 11 w 12"/>
                <a:gd name="T11" fmla="*/ 11 h 11"/>
                <a:gd name="T12" fmla="*/ 11 w 12"/>
                <a:gd name="T13" fmla="*/ 7 h 11"/>
                <a:gd name="T14" fmla="*/ 5 w 12"/>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5" y="1"/>
                  </a:moveTo>
                  <a:cubicBezTo>
                    <a:pt x="4" y="0"/>
                    <a:pt x="2" y="0"/>
                    <a:pt x="1" y="1"/>
                  </a:cubicBezTo>
                  <a:cubicBezTo>
                    <a:pt x="0" y="2"/>
                    <a:pt x="0" y="4"/>
                    <a:pt x="1" y="5"/>
                  </a:cubicBezTo>
                  <a:cubicBezTo>
                    <a:pt x="7" y="11"/>
                    <a:pt x="7" y="11"/>
                    <a:pt x="7" y="11"/>
                  </a:cubicBezTo>
                  <a:cubicBezTo>
                    <a:pt x="8" y="11"/>
                    <a:pt x="8" y="11"/>
                    <a:pt x="9" y="11"/>
                  </a:cubicBezTo>
                  <a:cubicBezTo>
                    <a:pt x="10" y="11"/>
                    <a:pt x="10" y="11"/>
                    <a:pt x="11" y="11"/>
                  </a:cubicBezTo>
                  <a:cubicBezTo>
                    <a:pt x="12" y="10"/>
                    <a:pt x="12" y="8"/>
                    <a:pt x="11" y="7"/>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9"/>
            <p:cNvSpPr>
              <a:spLocks/>
            </p:cNvSpPr>
            <p:nvPr userDrawn="1"/>
          </p:nvSpPr>
          <p:spPr bwMode="auto">
            <a:xfrm>
              <a:off x="-2518743" y="735012"/>
              <a:ext cx="30163" cy="26988"/>
            </a:xfrm>
            <a:custGeom>
              <a:avLst/>
              <a:gdLst>
                <a:gd name="T0" fmla="*/ 5 w 8"/>
                <a:gd name="T1" fmla="*/ 1 h 7"/>
                <a:gd name="T2" fmla="*/ 1 w 8"/>
                <a:gd name="T3" fmla="*/ 1 h 7"/>
                <a:gd name="T4" fmla="*/ 1 w 8"/>
                <a:gd name="T5" fmla="*/ 4 h 7"/>
                <a:gd name="T6" fmla="*/ 3 w 8"/>
                <a:gd name="T7" fmla="*/ 7 h 7"/>
                <a:gd name="T8" fmla="*/ 5 w 8"/>
                <a:gd name="T9" fmla="*/ 7 h 7"/>
                <a:gd name="T10" fmla="*/ 7 w 8"/>
                <a:gd name="T11" fmla="*/ 7 h 7"/>
                <a:gd name="T12" fmla="*/ 7 w 8"/>
                <a:gd name="T13" fmla="*/ 3 h 7"/>
                <a:gd name="T14" fmla="*/ 5 w 8"/>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5" y="1"/>
                  </a:moveTo>
                  <a:cubicBezTo>
                    <a:pt x="4" y="0"/>
                    <a:pt x="2" y="0"/>
                    <a:pt x="1" y="1"/>
                  </a:cubicBezTo>
                  <a:cubicBezTo>
                    <a:pt x="0" y="2"/>
                    <a:pt x="0" y="3"/>
                    <a:pt x="1" y="4"/>
                  </a:cubicBezTo>
                  <a:cubicBezTo>
                    <a:pt x="3" y="7"/>
                    <a:pt x="3" y="7"/>
                    <a:pt x="3" y="7"/>
                  </a:cubicBezTo>
                  <a:cubicBezTo>
                    <a:pt x="4" y="7"/>
                    <a:pt x="5" y="7"/>
                    <a:pt x="5" y="7"/>
                  </a:cubicBezTo>
                  <a:cubicBezTo>
                    <a:pt x="6" y="7"/>
                    <a:pt x="6" y="7"/>
                    <a:pt x="7" y="7"/>
                  </a:cubicBezTo>
                  <a:cubicBezTo>
                    <a:pt x="8" y="6"/>
                    <a:pt x="8" y="4"/>
                    <a:pt x="7" y="3"/>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0"/>
            <p:cNvSpPr>
              <a:spLocks/>
            </p:cNvSpPr>
            <p:nvPr userDrawn="1"/>
          </p:nvSpPr>
          <p:spPr bwMode="auto">
            <a:xfrm>
              <a:off x="-2466355" y="655637"/>
              <a:ext cx="41275" cy="41275"/>
            </a:xfrm>
            <a:custGeom>
              <a:avLst/>
              <a:gdLst>
                <a:gd name="T0" fmla="*/ 4 w 11"/>
                <a:gd name="T1" fmla="*/ 1 h 11"/>
                <a:gd name="T2" fmla="*/ 1 w 11"/>
                <a:gd name="T3" fmla="*/ 1 h 11"/>
                <a:gd name="T4" fmla="*/ 1 w 11"/>
                <a:gd name="T5" fmla="*/ 4 h 11"/>
                <a:gd name="T6" fmla="*/ 7 w 11"/>
                <a:gd name="T7" fmla="*/ 10 h 11"/>
                <a:gd name="T8" fmla="*/ 9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1"/>
                    <a:pt x="8" y="11"/>
                    <a:pt x="9" y="11"/>
                  </a:cubicBezTo>
                  <a:cubicBezTo>
                    <a:pt x="9" y="11"/>
                    <a:pt x="10"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1"/>
            <p:cNvSpPr>
              <a:spLocks/>
            </p:cNvSpPr>
            <p:nvPr userDrawn="1"/>
          </p:nvSpPr>
          <p:spPr bwMode="auto">
            <a:xfrm>
              <a:off x="-2472705" y="690562"/>
              <a:ext cx="30163" cy="28575"/>
            </a:xfrm>
            <a:custGeom>
              <a:avLst/>
              <a:gdLst>
                <a:gd name="T0" fmla="*/ 4 w 8"/>
                <a:gd name="T1" fmla="*/ 1 h 8"/>
                <a:gd name="T2" fmla="*/ 1 w 8"/>
                <a:gd name="T3" fmla="*/ 1 h 8"/>
                <a:gd name="T4" fmla="*/ 1 w 8"/>
                <a:gd name="T5" fmla="*/ 5 h 8"/>
                <a:gd name="T6" fmla="*/ 3 w 8"/>
                <a:gd name="T7" fmla="*/ 7 h 8"/>
                <a:gd name="T8" fmla="*/ 5 w 8"/>
                <a:gd name="T9" fmla="*/ 8 h 8"/>
                <a:gd name="T10" fmla="*/ 7 w 8"/>
                <a:gd name="T11" fmla="*/ 7 h 8"/>
                <a:gd name="T12" fmla="*/ 7 w 8"/>
                <a:gd name="T13" fmla="*/ 3 h 8"/>
                <a:gd name="T14" fmla="*/ 4 w 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4" y="1"/>
                  </a:moveTo>
                  <a:cubicBezTo>
                    <a:pt x="3" y="0"/>
                    <a:pt x="2" y="0"/>
                    <a:pt x="1" y="1"/>
                  </a:cubicBezTo>
                  <a:cubicBezTo>
                    <a:pt x="0" y="2"/>
                    <a:pt x="0" y="4"/>
                    <a:pt x="1" y="5"/>
                  </a:cubicBezTo>
                  <a:cubicBezTo>
                    <a:pt x="3" y="7"/>
                    <a:pt x="3" y="7"/>
                    <a:pt x="3" y="7"/>
                  </a:cubicBezTo>
                  <a:cubicBezTo>
                    <a:pt x="4" y="7"/>
                    <a:pt x="4" y="8"/>
                    <a:pt x="5" y="8"/>
                  </a:cubicBezTo>
                  <a:cubicBezTo>
                    <a:pt x="5" y="8"/>
                    <a:pt x="6" y="7"/>
                    <a:pt x="7" y="7"/>
                  </a:cubicBezTo>
                  <a:cubicBezTo>
                    <a:pt x="8" y="6"/>
                    <a:pt x="8" y="4"/>
                    <a:pt x="7" y="3"/>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2"/>
            <p:cNvSpPr>
              <a:spLocks noEditPoints="1"/>
            </p:cNvSpPr>
            <p:nvPr userDrawn="1"/>
          </p:nvSpPr>
          <p:spPr bwMode="auto">
            <a:xfrm>
              <a:off x="-2687018" y="550862"/>
              <a:ext cx="363538" cy="368300"/>
            </a:xfrm>
            <a:custGeom>
              <a:avLst/>
              <a:gdLst>
                <a:gd name="T0" fmla="*/ 96 w 97"/>
                <a:gd name="T1" fmla="*/ 1 h 98"/>
                <a:gd name="T2" fmla="*/ 93 w 97"/>
                <a:gd name="T3" fmla="*/ 1 h 98"/>
                <a:gd name="T4" fmla="*/ 80 w 97"/>
                <a:gd name="T5" fmla="*/ 15 h 98"/>
                <a:gd name="T6" fmla="*/ 76 w 97"/>
                <a:gd name="T7" fmla="*/ 11 h 98"/>
                <a:gd name="T8" fmla="*/ 72 w 97"/>
                <a:gd name="T9" fmla="*/ 11 h 98"/>
                <a:gd name="T10" fmla="*/ 72 w 97"/>
                <a:gd name="T11" fmla="*/ 12 h 98"/>
                <a:gd name="T12" fmla="*/ 72 w 97"/>
                <a:gd name="T13" fmla="*/ 11 h 98"/>
                <a:gd name="T14" fmla="*/ 63 w 97"/>
                <a:gd name="T15" fmla="*/ 11 h 98"/>
                <a:gd name="T16" fmla="*/ 13 w 97"/>
                <a:gd name="T17" fmla="*/ 62 h 98"/>
                <a:gd name="T18" fmla="*/ 11 w 97"/>
                <a:gd name="T19" fmla="*/ 66 h 98"/>
                <a:gd name="T20" fmla="*/ 13 w 97"/>
                <a:gd name="T21" fmla="*/ 70 h 98"/>
                <a:gd name="T22" fmla="*/ 18 w 97"/>
                <a:gd name="T23" fmla="*/ 76 h 98"/>
                <a:gd name="T24" fmla="*/ 8 w 97"/>
                <a:gd name="T25" fmla="*/ 86 h 98"/>
                <a:gd name="T26" fmla="*/ 4 w 97"/>
                <a:gd name="T27" fmla="*/ 83 h 98"/>
                <a:gd name="T28" fmla="*/ 1 w 97"/>
                <a:gd name="T29" fmla="*/ 83 h 98"/>
                <a:gd name="T30" fmla="*/ 1 w 97"/>
                <a:gd name="T31" fmla="*/ 86 h 98"/>
                <a:gd name="T32" fmla="*/ 6 w 97"/>
                <a:gd name="T33" fmla="*/ 92 h 98"/>
                <a:gd name="T34" fmla="*/ 6 w 97"/>
                <a:gd name="T35" fmla="*/ 92 h 98"/>
                <a:gd name="T36" fmla="*/ 6 w 97"/>
                <a:gd name="T37" fmla="*/ 92 h 98"/>
                <a:gd name="T38" fmla="*/ 12 w 97"/>
                <a:gd name="T39" fmla="*/ 97 h 98"/>
                <a:gd name="T40" fmla="*/ 14 w 97"/>
                <a:gd name="T41" fmla="*/ 98 h 98"/>
                <a:gd name="T42" fmla="*/ 15 w 97"/>
                <a:gd name="T43" fmla="*/ 97 h 98"/>
                <a:gd name="T44" fmla="*/ 15 w 97"/>
                <a:gd name="T45" fmla="*/ 94 h 98"/>
                <a:gd name="T46" fmla="*/ 12 w 97"/>
                <a:gd name="T47" fmla="*/ 90 h 98"/>
                <a:gd name="T48" fmla="*/ 22 w 97"/>
                <a:gd name="T49" fmla="*/ 79 h 98"/>
                <a:gd name="T50" fmla="*/ 27 w 97"/>
                <a:gd name="T51" fmla="*/ 85 h 98"/>
                <a:gd name="T52" fmla="*/ 32 w 97"/>
                <a:gd name="T53" fmla="*/ 87 h 98"/>
                <a:gd name="T54" fmla="*/ 32 w 97"/>
                <a:gd name="T55" fmla="*/ 87 h 98"/>
                <a:gd name="T56" fmla="*/ 36 w 97"/>
                <a:gd name="T57" fmla="*/ 85 h 98"/>
                <a:gd name="T58" fmla="*/ 86 w 97"/>
                <a:gd name="T59" fmla="*/ 34 h 98"/>
                <a:gd name="T60" fmla="*/ 88 w 97"/>
                <a:gd name="T61" fmla="*/ 30 h 98"/>
                <a:gd name="T62" fmla="*/ 86 w 97"/>
                <a:gd name="T63" fmla="*/ 26 h 98"/>
                <a:gd name="T64" fmla="*/ 86 w 97"/>
                <a:gd name="T65" fmla="*/ 26 h 98"/>
                <a:gd name="T66" fmla="*/ 87 w 97"/>
                <a:gd name="T67" fmla="*/ 25 h 98"/>
                <a:gd name="T68" fmla="*/ 87 w 97"/>
                <a:gd name="T69" fmla="*/ 22 h 98"/>
                <a:gd name="T70" fmla="*/ 83 w 97"/>
                <a:gd name="T71" fmla="*/ 18 h 98"/>
                <a:gd name="T72" fmla="*/ 96 w 97"/>
                <a:gd name="T73" fmla="*/ 4 h 98"/>
                <a:gd name="T74" fmla="*/ 96 w 97"/>
                <a:gd name="T75" fmla="*/ 1 h 98"/>
                <a:gd name="T76" fmla="*/ 83 w 97"/>
                <a:gd name="T77" fmla="*/ 31 h 98"/>
                <a:gd name="T78" fmla="*/ 32 w 97"/>
                <a:gd name="T79" fmla="*/ 82 h 98"/>
                <a:gd name="T80" fmla="*/ 32 w 97"/>
                <a:gd name="T81" fmla="*/ 82 h 98"/>
                <a:gd name="T82" fmla="*/ 32 w 97"/>
                <a:gd name="T83" fmla="*/ 82 h 98"/>
                <a:gd name="T84" fmla="*/ 31 w 97"/>
                <a:gd name="T85" fmla="*/ 82 h 98"/>
                <a:gd name="T86" fmla="*/ 16 w 97"/>
                <a:gd name="T87" fmla="*/ 67 h 98"/>
                <a:gd name="T88" fmla="*/ 15 w 97"/>
                <a:gd name="T89" fmla="*/ 66 h 98"/>
                <a:gd name="T90" fmla="*/ 16 w 97"/>
                <a:gd name="T91" fmla="*/ 65 h 98"/>
                <a:gd name="T92" fmla="*/ 67 w 97"/>
                <a:gd name="T93" fmla="*/ 15 h 98"/>
                <a:gd name="T94" fmla="*/ 68 w 97"/>
                <a:gd name="T95" fmla="*/ 14 h 98"/>
                <a:gd name="T96" fmla="*/ 68 w 97"/>
                <a:gd name="T97" fmla="*/ 15 h 98"/>
                <a:gd name="T98" fmla="*/ 76 w 97"/>
                <a:gd name="T99" fmla="*/ 22 h 98"/>
                <a:gd name="T100" fmla="*/ 76 w 97"/>
                <a:gd name="T101" fmla="*/ 22 h 98"/>
                <a:gd name="T102" fmla="*/ 76 w 97"/>
                <a:gd name="T103" fmla="*/ 22 h 98"/>
                <a:gd name="T104" fmla="*/ 83 w 97"/>
                <a:gd name="T105" fmla="*/ 30 h 98"/>
                <a:gd name="T106" fmla="*/ 84 w 97"/>
                <a:gd name="T107" fmla="*/ 30 h 98"/>
                <a:gd name="T108" fmla="*/ 83 w 97"/>
                <a:gd name="T109" fmla="*/ 3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98">
                  <a:moveTo>
                    <a:pt x="96" y="1"/>
                  </a:moveTo>
                  <a:cubicBezTo>
                    <a:pt x="95" y="0"/>
                    <a:pt x="94" y="0"/>
                    <a:pt x="93" y="1"/>
                  </a:cubicBezTo>
                  <a:cubicBezTo>
                    <a:pt x="80" y="15"/>
                    <a:pt x="80" y="15"/>
                    <a:pt x="80" y="15"/>
                  </a:cubicBezTo>
                  <a:cubicBezTo>
                    <a:pt x="76" y="11"/>
                    <a:pt x="76" y="11"/>
                    <a:pt x="76" y="11"/>
                  </a:cubicBezTo>
                  <a:cubicBezTo>
                    <a:pt x="75" y="10"/>
                    <a:pt x="73" y="10"/>
                    <a:pt x="72" y="11"/>
                  </a:cubicBezTo>
                  <a:cubicBezTo>
                    <a:pt x="72" y="11"/>
                    <a:pt x="72" y="11"/>
                    <a:pt x="72" y="12"/>
                  </a:cubicBezTo>
                  <a:cubicBezTo>
                    <a:pt x="72" y="11"/>
                    <a:pt x="72" y="11"/>
                    <a:pt x="72" y="11"/>
                  </a:cubicBezTo>
                  <a:cubicBezTo>
                    <a:pt x="69" y="9"/>
                    <a:pt x="66" y="9"/>
                    <a:pt x="63" y="11"/>
                  </a:cubicBezTo>
                  <a:cubicBezTo>
                    <a:pt x="13" y="62"/>
                    <a:pt x="13" y="62"/>
                    <a:pt x="13" y="62"/>
                  </a:cubicBezTo>
                  <a:cubicBezTo>
                    <a:pt x="12" y="63"/>
                    <a:pt x="11" y="65"/>
                    <a:pt x="11" y="66"/>
                  </a:cubicBezTo>
                  <a:cubicBezTo>
                    <a:pt x="11" y="68"/>
                    <a:pt x="12" y="69"/>
                    <a:pt x="13" y="70"/>
                  </a:cubicBezTo>
                  <a:cubicBezTo>
                    <a:pt x="18" y="76"/>
                    <a:pt x="18" y="76"/>
                    <a:pt x="18" y="76"/>
                  </a:cubicBezTo>
                  <a:cubicBezTo>
                    <a:pt x="8" y="86"/>
                    <a:pt x="8" y="86"/>
                    <a:pt x="8" y="86"/>
                  </a:cubicBezTo>
                  <a:cubicBezTo>
                    <a:pt x="4" y="83"/>
                    <a:pt x="4" y="83"/>
                    <a:pt x="4" y="83"/>
                  </a:cubicBezTo>
                  <a:cubicBezTo>
                    <a:pt x="3" y="82"/>
                    <a:pt x="2" y="82"/>
                    <a:pt x="1" y="83"/>
                  </a:cubicBezTo>
                  <a:cubicBezTo>
                    <a:pt x="0" y="83"/>
                    <a:pt x="0" y="85"/>
                    <a:pt x="1" y="86"/>
                  </a:cubicBezTo>
                  <a:cubicBezTo>
                    <a:pt x="6" y="92"/>
                    <a:pt x="6" y="92"/>
                    <a:pt x="6" y="92"/>
                  </a:cubicBezTo>
                  <a:cubicBezTo>
                    <a:pt x="6" y="92"/>
                    <a:pt x="6" y="92"/>
                    <a:pt x="6" y="92"/>
                  </a:cubicBezTo>
                  <a:cubicBezTo>
                    <a:pt x="6" y="92"/>
                    <a:pt x="6" y="92"/>
                    <a:pt x="6" y="92"/>
                  </a:cubicBezTo>
                  <a:cubicBezTo>
                    <a:pt x="12" y="97"/>
                    <a:pt x="12" y="97"/>
                    <a:pt x="12" y="97"/>
                  </a:cubicBezTo>
                  <a:cubicBezTo>
                    <a:pt x="12" y="97"/>
                    <a:pt x="13" y="98"/>
                    <a:pt x="14" y="98"/>
                  </a:cubicBezTo>
                  <a:cubicBezTo>
                    <a:pt x="14" y="98"/>
                    <a:pt x="15" y="98"/>
                    <a:pt x="15" y="97"/>
                  </a:cubicBezTo>
                  <a:cubicBezTo>
                    <a:pt x="16" y="96"/>
                    <a:pt x="16" y="95"/>
                    <a:pt x="15" y="94"/>
                  </a:cubicBezTo>
                  <a:cubicBezTo>
                    <a:pt x="12" y="90"/>
                    <a:pt x="12" y="90"/>
                    <a:pt x="12" y="90"/>
                  </a:cubicBezTo>
                  <a:cubicBezTo>
                    <a:pt x="22" y="79"/>
                    <a:pt x="22" y="79"/>
                    <a:pt x="22" y="79"/>
                  </a:cubicBezTo>
                  <a:cubicBezTo>
                    <a:pt x="27" y="85"/>
                    <a:pt x="27" y="85"/>
                    <a:pt x="27" y="85"/>
                  </a:cubicBezTo>
                  <a:cubicBezTo>
                    <a:pt x="29" y="86"/>
                    <a:pt x="30" y="87"/>
                    <a:pt x="32" y="87"/>
                  </a:cubicBezTo>
                  <a:cubicBezTo>
                    <a:pt x="32" y="87"/>
                    <a:pt x="32" y="87"/>
                    <a:pt x="32" y="87"/>
                  </a:cubicBezTo>
                  <a:cubicBezTo>
                    <a:pt x="33" y="87"/>
                    <a:pt x="35" y="86"/>
                    <a:pt x="36" y="85"/>
                  </a:cubicBezTo>
                  <a:cubicBezTo>
                    <a:pt x="86" y="34"/>
                    <a:pt x="86" y="34"/>
                    <a:pt x="86" y="34"/>
                  </a:cubicBezTo>
                  <a:cubicBezTo>
                    <a:pt x="88" y="33"/>
                    <a:pt x="88" y="32"/>
                    <a:pt x="88" y="30"/>
                  </a:cubicBezTo>
                  <a:cubicBezTo>
                    <a:pt x="88" y="29"/>
                    <a:pt x="88" y="27"/>
                    <a:pt x="86" y="26"/>
                  </a:cubicBezTo>
                  <a:cubicBezTo>
                    <a:pt x="86" y="26"/>
                    <a:pt x="86" y="26"/>
                    <a:pt x="86" y="26"/>
                  </a:cubicBezTo>
                  <a:cubicBezTo>
                    <a:pt x="86" y="26"/>
                    <a:pt x="86" y="26"/>
                    <a:pt x="87" y="25"/>
                  </a:cubicBezTo>
                  <a:cubicBezTo>
                    <a:pt x="88" y="24"/>
                    <a:pt x="88" y="23"/>
                    <a:pt x="87" y="22"/>
                  </a:cubicBezTo>
                  <a:cubicBezTo>
                    <a:pt x="83" y="18"/>
                    <a:pt x="83" y="18"/>
                    <a:pt x="83" y="18"/>
                  </a:cubicBezTo>
                  <a:cubicBezTo>
                    <a:pt x="96" y="4"/>
                    <a:pt x="96" y="4"/>
                    <a:pt x="96" y="4"/>
                  </a:cubicBezTo>
                  <a:cubicBezTo>
                    <a:pt x="97" y="4"/>
                    <a:pt x="97" y="2"/>
                    <a:pt x="96" y="1"/>
                  </a:cubicBezTo>
                  <a:close/>
                  <a:moveTo>
                    <a:pt x="83" y="31"/>
                  </a:moveTo>
                  <a:cubicBezTo>
                    <a:pt x="32" y="82"/>
                    <a:pt x="32" y="82"/>
                    <a:pt x="32" y="82"/>
                  </a:cubicBezTo>
                  <a:cubicBezTo>
                    <a:pt x="32" y="82"/>
                    <a:pt x="32" y="82"/>
                    <a:pt x="32" y="82"/>
                  </a:cubicBezTo>
                  <a:cubicBezTo>
                    <a:pt x="32" y="82"/>
                    <a:pt x="32" y="82"/>
                    <a:pt x="32" y="82"/>
                  </a:cubicBezTo>
                  <a:cubicBezTo>
                    <a:pt x="31" y="82"/>
                    <a:pt x="31" y="82"/>
                    <a:pt x="31" y="82"/>
                  </a:cubicBezTo>
                  <a:cubicBezTo>
                    <a:pt x="16" y="67"/>
                    <a:pt x="16" y="67"/>
                    <a:pt x="16" y="67"/>
                  </a:cubicBezTo>
                  <a:cubicBezTo>
                    <a:pt x="16" y="67"/>
                    <a:pt x="15" y="67"/>
                    <a:pt x="15" y="66"/>
                  </a:cubicBezTo>
                  <a:cubicBezTo>
                    <a:pt x="15" y="66"/>
                    <a:pt x="16" y="66"/>
                    <a:pt x="16" y="65"/>
                  </a:cubicBezTo>
                  <a:cubicBezTo>
                    <a:pt x="67" y="15"/>
                    <a:pt x="67" y="15"/>
                    <a:pt x="67" y="15"/>
                  </a:cubicBezTo>
                  <a:cubicBezTo>
                    <a:pt x="67" y="15"/>
                    <a:pt x="67" y="14"/>
                    <a:pt x="68" y="14"/>
                  </a:cubicBezTo>
                  <a:cubicBezTo>
                    <a:pt x="68" y="14"/>
                    <a:pt x="68" y="15"/>
                    <a:pt x="68" y="15"/>
                  </a:cubicBezTo>
                  <a:cubicBezTo>
                    <a:pt x="76" y="22"/>
                    <a:pt x="76" y="22"/>
                    <a:pt x="76" y="22"/>
                  </a:cubicBezTo>
                  <a:cubicBezTo>
                    <a:pt x="76" y="22"/>
                    <a:pt x="76" y="22"/>
                    <a:pt x="76" y="22"/>
                  </a:cubicBezTo>
                  <a:cubicBezTo>
                    <a:pt x="76" y="22"/>
                    <a:pt x="76" y="22"/>
                    <a:pt x="76" y="22"/>
                  </a:cubicBezTo>
                  <a:cubicBezTo>
                    <a:pt x="83" y="30"/>
                    <a:pt x="83" y="30"/>
                    <a:pt x="83" y="30"/>
                  </a:cubicBezTo>
                  <a:cubicBezTo>
                    <a:pt x="83" y="30"/>
                    <a:pt x="84" y="30"/>
                    <a:pt x="84" y="30"/>
                  </a:cubicBezTo>
                  <a:cubicBezTo>
                    <a:pt x="84" y="31"/>
                    <a:pt x="84" y="31"/>
                    <a:pt x="83" y="3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3"/>
            <p:cNvSpPr>
              <a:spLocks noEditPoints="1"/>
            </p:cNvSpPr>
            <p:nvPr userDrawn="1"/>
          </p:nvSpPr>
          <p:spPr bwMode="auto">
            <a:xfrm>
              <a:off x="-2758455" y="482600"/>
              <a:ext cx="220663" cy="222250"/>
            </a:xfrm>
            <a:custGeom>
              <a:avLst/>
              <a:gdLst>
                <a:gd name="T0" fmla="*/ 29 w 59"/>
                <a:gd name="T1" fmla="*/ 59 h 59"/>
                <a:gd name="T2" fmla="*/ 50 w 59"/>
                <a:gd name="T3" fmla="*/ 50 h 59"/>
                <a:gd name="T4" fmla="*/ 59 w 59"/>
                <a:gd name="T5" fmla="*/ 30 h 59"/>
                <a:gd name="T6" fmla="*/ 50 w 59"/>
                <a:gd name="T7" fmla="*/ 9 h 59"/>
                <a:gd name="T8" fmla="*/ 29 w 59"/>
                <a:gd name="T9" fmla="*/ 0 h 59"/>
                <a:gd name="T10" fmla="*/ 9 w 59"/>
                <a:gd name="T11" fmla="*/ 9 h 59"/>
                <a:gd name="T12" fmla="*/ 9 w 59"/>
                <a:gd name="T13" fmla="*/ 9 h 59"/>
                <a:gd name="T14" fmla="*/ 9 w 59"/>
                <a:gd name="T15" fmla="*/ 9 h 59"/>
                <a:gd name="T16" fmla="*/ 0 w 59"/>
                <a:gd name="T17" fmla="*/ 29 h 59"/>
                <a:gd name="T18" fmla="*/ 9 w 59"/>
                <a:gd name="T19" fmla="*/ 50 h 59"/>
                <a:gd name="T20" fmla="*/ 29 w 59"/>
                <a:gd name="T21" fmla="*/ 59 h 59"/>
                <a:gd name="T22" fmla="*/ 47 w 59"/>
                <a:gd name="T23" fmla="*/ 12 h 59"/>
                <a:gd name="T24" fmla="*/ 54 w 59"/>
                <a:gd name="T25" fmla="*/ 30 h 59"/>
                <a:gd name="T26" fmla="*/ 48 w 59"/>
                <a:gd name="T27" fmla="*/ 45 h 59"/>
                <a:gd name="T28" fmla="*/ 14 w 59"/>
                <a:gd name="T29" fmla="*/ 11 h 59"/>
                <a:gd name="T30" fmla="*/ 29 w 59"/>
                <a:gd name="T31" fmla="*/ 5 h 59"/>
                <a:gd name="T32" fmla="*/ 47 w 59"/>
                <a:gd name="T33" fmla="*/ 12 h 59"/>
                <a:gd name="T34" fmla="*/ 10 w 59"/>
                <a:gd name="T35" fmla="*/ 14 h 59"/>
                <a:gd name="T36" fmla="*/ 45 w 59"/>
                <a:gd name="T37" fmla="*/ 49 h 59"/>
                <a:gd name="T38" fmla="*/ 29 w 59"/>
                <a:gd name="T39" fmla="*/ 54 h 59"/>
                <a:gd name="T40" fmla="*/ 12 w 59"/>
                <a:gd name="T41" fmla="*/ 47 h 59"/>
                <a:gd name="T42" fmla="*/ 5 w 59"/>
                <a:gd name="T43" fmla="*/ 30 h 59"/>
                <a:gd name="T44" fmla="*/ 10 w 59"/>
                <a:gd name="T4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59">
                  <a:moveTo>
                    <a:pt x="29" y="59"/>
                  </a:moveTo>
                  <a:cubicBezTo>
                    <a:pt x="37" y="59"/>
                    <a:pt x="45" y="56"/>
                    <a:pt x="50" y="50"/>
                  </a:cubicBezTo>
                  <a:cubicBezTo>
                    <a:pt x="56" y="45"/>
                    <a:pt x="59" y="37"/>
                    <a:pt x="59" y="30"/>
                  </a:cubicBezTo>
                  <a:cubicBezTo>
                    <a:pt x="59" y="22"/>
                    <a:pt x="56" y="14"/>
                    <a:pt x="50" y="9"/>
                  </a:cubicBezTo>
                  <a:cubicBezTo>
                    <a:pt x="45" y="3"/>
                    <a:pt x="37" y="0"/>
                    <a:pt x="29" y="0"/>
                  </a:cubicBezTo>
                  <a:cubicBezTo>
                    <a:pt x="22" y="0"/>
                    <a:pt x="14" y="3"/>
                    <a:pt x="9" y="9"/>
                  </a:cubicBezTo>
                  <a:cubicBezTo>
                    <a:pt x="9" y="9"/>
                    <a:pt x="9" y="9"/>
                    <a:pt x="9" y="9"/>
                  </a:cubicBezTo>
                  <a:cubicBezTo>
                    <a:pt x="9" y="9"/>
                    <a:pt x="9" y="9"/>
                    <a:pt x="9" y="9"/>
                  </a:cubicBezTo>
                  <a:cubicBezTo>
                    <a:pt x="3" y="14"/>
                    <a:pt x="0" y="22"/>
                    <a:pt x="0" y="29"/>
                  </a:cubicBezTo>
                  <a:cubicBezTo>
                    <a:pt x="0" y="37"/>
                    <a:pt x="3" y="45"/>
                    <a:pt x="9" y="50"/>
                  </a:cubicBezTo>
                  <a:cubicBezTo>
                    <a:pt x="15" y="56"/>
                    <a:pt x="21" y="59"/>
                    <a:pt x="29" y="59"/>
                  </a:cubicBezTo>
                  <a:close/>
                  <a:moveTo>
                    <a:pt x="47" y="12"/>
                  </a:moveTo>
                  <a:cubicBezTo>
                    <a:pt x="51" y="17"/>
                    <a:pt x="54" y="23"/>
                    <a:pt x="54" y="30"/>
                  </a:cubicBezTo>
                  <a:cubicBezTo>
                    <a:pt x="54" y="35"/>
                    <a:pt x="52" y="41"/>
                    <a:pt x="48" y="45"/>
                  </a:cubicBezTo>
                  <a:cubicBezTo>
                    <a:pt x="14" y="11"/>
                    <a:pt x="14" y="11"/>
                    <a:pt x="14" y="11"/>
                  </a:cubicBezTo>
                  <a:cubicBezTo>
                    <a:pt x="18" y="7"/>
                    <a:pt x="24" y="5"/>
                    <a:pt x="29" y="5"/>
                  </a:cubicBezTo>
                  <a:cubicBezTo>
                    <a:pt x="36" y="5"/>
                    <a:pt x="42" y="8"/>
                    <a:pt x="47" y="12"/>
                  </a:cubicBezTo>
                  <a:close/>
                  <a:moveTo>
                    <a:pt x="10" y="14"/>
                  </a:moveTo>
                  <a:cubicBezTo>
                    <a:pt x="45" y="49"/>
                    <a:pt x="45" y="49"/>
                    <a:pt x="45" y="49"/>
                  </a:cubicBezTo>
                  <a:cubicBezTo>
                    <a:pt x="41" y="52"/>
                    <a:pt x="35" y="54"/>
                    <a:pt x="29" y="54"/>
                  </a:cubicBezTo>
                  <a:cubicBezTo>
                    <a:pt x="23" y="54"/>
                    <a:pt x="17" y="52"/>
                    <a:pt x="12" y="47"/>
                  </a:cubicBezTo>
                  <a:cubicBezTo>
                    <a:pt x="7" y="42"/>
                    <a:pt x="5" y="36"/>
                    <a:pt x="5" y="30"/>
                  </a:cubicBezTo>
                  <a:cubicBezTo>
                    <a:pt x="5" y="24"/>
                    <a:pt x="7" y="19"/>
                    <a:pt x="10" y="1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4"/>
            <p:cNvSpPr>
              <a:spLocks noEditPoints="1"/>
            </p:cNvSpPr>
            <p:nvPr userDrawn="1"/>
          </p:nvSpPr>
          <p:spPr bwMode="auto">
            <a:xfrm>
              <a:off x="-2917205" y="32543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p:cNvGrpSpPr/>
          <p:nvPr userDrawn="1"/>
        </p:nvGrpSpPr>
        <p:grpSpPr>
          <a:xfrm>
            <a:off x="-4326594" y="3929088"/>
            <a:ext cx="752475" cy="750888"/>
            <a:chOff x="-4365005" y="4421187"/>
            <a:chExt cx="752475" cy="750888"/>
          </a:xfrm>
        </p:grpSpPr>
        <p:sp>
          <p:nvSpPr>
            <p:cNvPr id="51" name="Freeform 55"/>
            <p:cNvSpPr>
              <a:spLocks noEditPoints="1"/>
            </p:cNvSpPr>
            <p:nvPr userDrawn="1"/>
          </p:nvSpPr>
          <p:spPr bwMode="auto">
            <a:xfrm>
              <a:off x="-4365005" y="442118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9"/>
                    <a:pt x="194" y="100"/>
                  </a:cubicBezTo>
                  <a:cubicBezTo>
                    <a:pt x="194" y="152"/>
                    <a:pt x="151" y="194"/>
                    <a:pt x="100" y="194"/>
                  </a:cubicBezTo>
                  <a:cubicBezTo>
                    <a:pt x="48" y="194"/>
                    <a:pt x="6" y="152"/>
                    <a:pt x="6" y="100"/>
                  </a:cubicBezTo>
                  <a:cubicBezTo>
                    <a:pt x="6" y="49"/>
                    <a:pt x="48" y="6"/>
                    <a:pt x="100" y="6"/>
                  </a:cubicBezTo>
                  <a:moveTo>
                    <a:pt x="100" y="0"/>
                  </a:moveTo>
                  <a:cubicBezTo>
                    <a:pt x="44" y="0"/>
                    <a:pt x="0" y="45"/>
                    <a:pt x="0" y="100"/>
                  </a:cubicBezTo>
                  <a:cubicBezTo>
                    <a:pt x="0" y="156"/>
                    <a:pt x="44"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p:cNvSpPr>
              <a:spLocks noEditPoints="1"/>
            </p:cNvSpPr>
            <p:nvPr userDrawn="1"/>
          </p:nvSpPr>
          <p:spPr bwMode="auto">
            <a:xfrm>
              <a:off x="-4131643" y="4600575"/>
              <a:ext cx="139700" cy="134938"/>
            </a:xfrm>
            <a:custGeom>
              <a:avLst/>
              <a:gdLst>
                <a:gd name="T0" fmla="*/ 18 w 37"/>
                <a:gd name="T1" fmla="*/ 36 h 36"/>
                <a:gd name="T2" fmla="*/ 37 w 37"/>
                <a:gd name="T3" fmla="*/ 18 h 36"/>
                <a:gd name="T4" fmla="*/ 18 w 37"/>
                <a:gd name="T5" fmla="*/ 0 h 36"/>
                <a:gd name="T6" fmla="*/ 0 w 37"/>
                <a:gd name="T7" fmla="*/ 18 h 36"/>
                <a:gd name="T8" fmla="*/ 18 w 37"/>
                <a:gd name="T9" fmla="*/ 36 h 36"/>
                <a:gd name="T10" fmla="*/ 18 w 37"/>
                <a:gd name="T11" fmla="*/ 5 h 36"/>
                <a:gd name="T12" fmla="*/ 32 w 37"/>
                <a:gd name="T13" fmla="*/ 18 h 36"/>
                <a:gd name="T14" fmla="*/ 18 w 37"/>
                <a:gd name="T15" fmla="*/ 31 h 36"/>
                <a:gd name="T16" fmla="*/ 5 w 37"/>
                <a:gd name="T17" fmla="*/ 18 h 36"/>
                <a:gd name="T18" fmla="*/ 5 w 37"/>
                <a:gd name="T19" fmla="*/ 18 h 36"/>
                <a:gd name="T20" fmla="*/ 18 w 37"/>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6">
                  <a:moveTo>
                    <a:pt x="18" y="36"/>
                  </a:moveTo>
                  <a:cubicBezTo>
                    <a:pt x="29" y="36"/>
                    <a:pt x="37" y="28"/>
                    <a:pt x="37" y="18"/>
                  </a:cubicBezTo>
                  <a:cubicBezTo>
                    <a:pt x="37" y="8"/>
                    <a:pt x="29" y="0"/>
                    <a:pt x="18" y="0"/>
                  </a:cubicBezTo>
                  <a:cubicBezTo>
                    <a:pt x="8" y="0"/>
                    <a:pt x="0" y="8"/>
                    <a:pt x="0" y="18"/>
                  </a:cubicBezTo>
                  <a:cubicBezTo>
                    <a:pt x="0" y="28"/>
                    <a:pt x="8" y="36"/>
                    <a:pt x="18" y="36"/>
                  </a:cubicBezTo>
                  <a:close/>
                  <a:moveTo>
                    <a:pt x="18" y="5"/>
                  </a:moveTo>
                  <a:cubicBezTo>
                    <a:pt x="26" y="5"/>
                    <a:pt x="32" y="11"/>
                    <a:pt x="32" y="18"/>
                  </a:cubicBezTo>
                  <a:cubicBezTo>
                    <a:pt x="32" y="25"/>
                    <a:pt x="26" y="31"/>
                    <a:pt x="18" y="31"/>
                  </a:cubicBezTo>
                  <a:cubicBezTo>
                    <a:pt x="11" y="31"/>
                    <a:pt x="5" y="25"/>
                    <a:pt x="5" y="18"/>
                  </a:cubicBezTo>
                  <a:cubicBezTo>
                    <a:pt x="5" y="18"/>
                    <a:pt x="5" y="18"/>
                    <a:pt x="5" y="18"/>
                  </a:cubicBezTo>
                  <a:cubicBezTo>
                    <a:pt x="5" y="11"/>
                    <a:pt x="11" y="5"/>
                    <a:pt x="18"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p:cNvSpPr>
              <a:spLocks noEditPoints="1"/>
            </p:cNvSpPr>
            <p:nvPr userDrawn="1"/>
          </p:nvSpPr>
          <p:spPr bwMode="auto">
            <a:xfrm>
              <a:off x="-3988768" y="4600575"/>
              <a:ext cx="139700" cy="134938"/>
            </a:xfrm>
            <a:custGeom>
              <a:avLst/>
              <a:gdLst>
                <a:gd name="T0" fmla="*/ 37 w 37"/>
                <a:gd name="T1" fmla="*/ 18 h 36"/>
                <a:gd name="T2" fmla="*/ 19 w 37"/>
                <a:gd name="T3" fmla="*/ 0 h 36"/>
                <a:gd name="T4" fmla="*/ 0 w 37"/>
                <a:gd name="T5" fmla="*/ 18 h 36"/>
                <a:gd name="T6" fmla="*/ 19 w 37"/>
                <a:gd name="T7" fmla="*/ 36 h 36"/>
                <a:gd name="T8" fmla="*/ 19 w 37"/>
                <a:gd name="T9" fmla="*/ 36 h 36"/>
                <a:gd name="T10" fmla="*/ 37 w 37"/>
                <a:gd name="T11" fmla="*/ 18 h 36"/>
                <a:gd name="T12" fmla="*/ 6 w 37"/>
                <a:gd name="T13" fmla="*/ 18 h 36"/>
                <a:gd name="T14" fmla="*/ 19 w 37"/>
                <a:gd name="T15" fmla="*/ 5 h 36"/>
                <a:gd name="T16" fmla="*/ 32 w 37"/>
                <a:gd name="T17" fmla="*/ 18 h 36"/>
                <a:gd name="T18" fmla="*/ 19 w 37"/>
                <a:gd name="T19" fmla="*/ 31 h 36"/>
                <a:gd name="T20" fmla="*/ 19 w 37"/>
                <a:gd name="T21" fmla="*/ 31 h 36"/>
                <a:gd name="T22" fmla="*/ 6 w 37"/>
                <a:gd name="T2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6">
                  <a:moveTo>
                    <a:pt x="37" y="18"/>
                  </a:moveTo>
                  <a:cubicBezTo>
                    <a:pt x="37" y="8"/>
                    <a:pt x="29" y="0"/>
                    <a:pt x="19" y="0"/>
                  </a:cubicBezTo>
                  <a:cubicBezTo>
                    <a:pt x="9" y="0"/>
                    <a:pt x="0" y="8"/>
                    <a:pt x="0" y="18"/>
                  </a:cubicBezTo>
                  <a:cubicBezTo>
                    <a:pt x="0" y="28"/>
                    <a:pt x="9" y="36"/>
                    <a:pt x="19" y="36"/>
                  </a:cubicBezTo>
                  <a:cubicBezTo>
                    <a:pt x="19" y="36"/>
                    <a:pt x="19" y="36"/>
                    <a:pt x="19" y="36"/>
                  </a:cubicBezTo>
                  <a:cubicBezTo>
                    <a:pt x="29" y="36"/>
                    <a:pt x="37" y="28"/>
                    <a:pt x="37" y="18"/>
                  </a:cubicBezTo>
                  <a:close/>
                  <a:moveTo>
                    <a:pt x="6" y="18"/>
                  </a:moveTo>
                  <a:cubicBezTo>
                    <a:pt x="6" y="11"/>
                    <a:pt x="12" y="5"/>
                    <a:pt x="19" y="5"/>
                  </a:cubicBezTo>
                  <a:cubicBezTo>
                    <a:pt x="26" y="5"/>
                    <a:pt x="32" y="11"/>
                    <a:pt x="32" y="18"/>
                  </a:cubicBezTo>
                  <a:cubicBezTo>
                    <a:pt x="32" y="25"/>
                    <a:pt x="26" y="31"/>
                    <a:pt x="19" y="31"/>
                  </a:cubicBezTo>
                  <a:cubicBezTo>
                    <a:pt x="19" y="31"/>
                    <a:pt x="19" y="31"/>
                    <a:pt x="19" y="31"/>
                  </a:cubicBezTo>
                  <a:cubicBezTo>
                    <a:pt x="12" y="31"/>
                    <a:pt x="6" y="25"/>
                    <a:pt x="6" y="1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p:cNvSpPr>
              <a:spLocks/>
            </p:cNvSpPr>
            <p:nvPr userDrawn="1"/>
          </p:nvSpPr>
          <p:spPr bwMode="auto">
            <a:xfrm>
              <a:off x="-4222130" y="4724400"/>
              <a:ext cx="463550" cy="271463"/>
            </a:xfrm>
            <a:custGeom>
              <a:avLst/>
              <a:gdLst>
                <a:gd name="T0" fmla="*/ 17 w 123"/>
                <a:gd name="T1" fmla="*/ 64 h 72"/>
                <a:gd name="T2" fmla="*/ 21 w 123"/>
                <a:gd name="T3" fmla="*/ 49 h 72"/>
                <a:gd name="T4" fmla="*/ 21 w 123"/>
                <a:gd name="T5" fmla="*/ 72 h 72"/>
                <a:gd name="T6" fmla="*/ 26 w 123"/>
                <a:gd name="T7" fmla="*/ 72 h 72"/>
                <a:gd name="T8" fmla="*/ 26 w 123"/>
                <a:gd name="T9" fmla="*/ 29 h 72"/>
                <a:gd name="T10" fmla="*/ 26 w 123"/>
                <a:gd name="T11" fmla="*/ 29 h 72"/>
                <a:gd name="T12" fmla="*/ 24 w 123"/>
                <a:gd name="T13" fmla="*/ 26 h 72"/>
                <a:gd name="T14" fmla="*/ 21 w 123"/>
                <a:gd name="T15" fmla="*/ 28 h 72"/>
                <a:gd name="T16" fmla="*/ 12 w 123"/>
                <a:gd name="T17" fmla="*/ 62 h 72"/>
                <a:gd name="T18" fmla="*/ 9 w 123"/>
                <a:gd name="T19" fmla="*/ 64 h 72"/>
                <a:gd name="T20" fmla="*/ 6 w 123"/>
                <a:gd name="T21" fmla="*/ 61 h 72"/>
                <a:gd name="T22" fmla="*/ 17 w 123"/>
                <a:gd name="T23" fmla="*/ 18 h 72"/>
                <a:gd name="T24" fmla="*/ 24 w 123"/>
                <a:gd name="T25" fmla="*/ 12 h 72"/>
                <a:gd name="T26" fmla="*/ 86 w 123"/>
                <a:gd name="T27" fmla="*/ 12 h 72"/>
                <a:gd name="T28" fmla="*/ 87 w 123"/>
                <a:gd name="T29" fmla="*/ 12 h 72"/>
                <a:gd name="T30" fmla="*/ 105 w 123"/>
                <a:gd name="T31" fmla="*/ 6 h 72"/>
                <a:gd name="T32" fmla="*/ 110 w 123"/>
                <a:gd name="T33" fmla="*/ 8 h 72"/>
                <a:gd name="T34" fmla="*/ 108 w 123"/>
                <a:gd name="T35" fmla="*/ 14 h 72"/>
                <a:gd name="T36" fmla="*/ 108 w 123"/>
                <a:gd name="T37" fmla="*/ 14 h 72"/>
                <a:gd name="T38" fmla="*/ 86 w 123"/>
                <a:gd name="T39" fmla="*/ 20 h 72"/>
                <a:gd name="T40" fmla="*/ 61 w 123"/>
                <a:gd name="T41" fmla="*/ 20 h 72"/>
                <a:gd name="T42" fmla="*/ 59 w 123"/>
                <a:gd name="T43" fmla="*/ 23 h 72"/>
                <a:gd name="T44" fmla="*/ 59 w 123"/>
                <a:gd name="T45" fmla="*/ 72 h 72"/>
                <a:gd name="T46" fmla="*/ 64 w 123"/>
                <a:gd name="T47" fmla="*/ 72 h 72"/>
                <a:gd name="T48" fmla="*/ 64 w 123"/>
                <a:gd name="T49" fmla="*/ 26 h 72"/>
                <a:gd name="T50" fmla="*/ 86 w 123"/>
                <a:gd name="T51" fmla="*/ 26 h 72"/>
                <a:gd name="T52" fmla="*/ 87 w 123"/>
                <a:gd name="T53" fmla="*/ 26 h 72"/>
                <a:gd name="T54" fmla="*/ 107 w 123"/>
                <a:gd name="T55" fmla="*/ 19 h 72"/>
                <a:gd name="T56" fmla="*/ 117 w 123"/>
                <a:gd name="T57" fmla="*/ 61 h 72"/>
                <a:gd name="T58" fmla="*/ 116 w 123"/>
                <a:gd name="T59" fmla="*/ 63 h 72"/>
                <a:gd name="T60" fmla="*/ 112 w 123"/>
                <a:gd name="T61" fmla="*/ 64 h 72"/>
                <a:gd name="T62" fmla="*/ 111 w 123"/>
                <a:gd name="T63" fmla="*/ 62 h 72"/>
                <a:gd name="T64" fmla="*/ 102 w 123"/>
                <a:gd name="T65" fmla="*/ 28 h 72"/>
                <a:gd name="T66" fmla="*/ 99 w 123"/>
                <a:gd name="T67" fmla="*/ 27 h 72"/>
                <a:gd name="T68" fmla="*/ 97 w 123"/>
                <a:gd name="T69" fmla="*/ 29 h 72"/>
                <a:gd name="T70" fmla="*/ 97 w 123"/>
                <a:gd name="T71" fmla="*/ 29 h 72"/>
                <a:gd name="T72" fmla="*/ 97 w 123"/>
                <a:gd name="T73" fmla="*/ 72 h 72"/>
                <a:gd name="T74" fmla="*/ 102 w 123"/>
                <a:gd name="T75" fmla="*/ 72 h 72"/>
                <a:gd name="T76" fmla="*/ 102 w 123"/>
                <a:gd name="T77" fmla="*/ 50 h 72"/>
                <a:gd name="T78" fmla="*/ 106 w 123"/>
                <a:gd name="T79" fmla="*/ 64 h 72"/>
                <a:gd name="T80" fmla="*/ 116 w 123"/>
                <a:gd name="T81" fmla="*/ 69 h 72"/>
                <a:gd name="T82" fmla="*/ 122 w 123"/>
                <a:gd name="T83" fmla="*/ 60 h 72"/>
                <a:gd name="T84" fmla="*/ 122 w 123"/>
                <a:gd name="T85" fmla="*/ 60 h 72"/>
                <a:gd name="T86" fmla="*/ 112 w 123"/>
                <a:gd name="T87" fmla="*/ 17 h 72"/>
                <a:gd name="T88" fmla="*/ 113 w 123"/>
                <a:gd name="T89" fmla="*/ 4 h 72"/>
                <a:gd name="T90" fmla="*/ 103 w 123"/>
                <a:gd name="T91" fmla="*/ 1 h 72"/>
                <a:gd name="T92" fmla="*/ 86 w 123"/>
                <a:gd name="T93" fmla="*/ 7 h 72"/>
                <a:gd name="T94" fmla="*/ 24 w 123"/>
                <a:gd name="T95" fmla="*/ 7 h 72"/>
                <a:gd name="T96" fmla="*/ 12 w 123"/>
                <a:gd name="T97" fmla="*/ 17 h 72"/>
                <a:gd name="T98" fmla="*/ 1 w 123"/>
                <a:gd name="T99" fmla="*/ 60 h 72"/>
                <a:gd name="T100" fmla="*/ 8 w 123"/>
                <a:gd name="T101" fmla="*/ 70 h 72"/>
                <a:gd name="T102" fmla="*/ 17 w 123"/>
                <a:gd name="T103"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 h="72">
                  <a:moveTo>
                    <a:pt x="17" y="64"/>
                  </a:moveTo>
                  <a:cubicBezTo>
                    <a:pt x="21" y="49"/>
                    <a:pt x="21" y="49"/>
                    <a:pt x="21" y="49"/>
                  </a:cubicBezTo>
                  <a:cubicBezTo>
                    <a:pt x="21" y="72"/>
                    <a:pt x="21" y="72"/>
                    <a:pt x="21" y="72"/>
                  </a:cubicBezTo>
                  <a:cubicBezTo>
                    <a:pt x="26" y="72"/>
                    <a:pt x="26" y="72"/>
                    <a:pt x="26" y="72"/>
                  </a:cubicBezTo>
                  <a:cubicBezTo>
                    <a:pt x="26" y="29"/>
                    <a:pt x="26" y="29"/>
                    <a:pt x="26" y="29"/>
                  </a:cubicBezTo>
                  <a:cubicBezTo>
                    <a:pt x="26" y="29"/>
                    <a:pt x="26" y="29"/>
                    <a:pt x="26" y="29"/>
                  </a:cubicBezTo>
                  <a:cubicBezTo>
                    <a:pt x="26" y="27"/>
                    <a:pt x="25" y="26"/>
                    <a:pt x="24" y="26"/>
                  </a:cubicBezTo>
                  <a:cubicBezTo>
                    <a:pt x="23" y="26"/>
                    <a:pt x="21" y="27"/>
                    <a:pt x="21" y="28"/>
                  </a:cubicBezTo>
                  <a:cubicBezTo>
                    <a:pt x="12" y="62"/>
                    <a:pt x="12" y="62"/>
                    <a:pt x="12" y="62"/>
                  </a:cubicBezTo>
                  <a:cubicBezTo>
                    <a:pt x="12" y="64"/>
                    <a:pt x="10" y="65"/>
                    <a:pt x="9" y="64"/>
                  </a:cubicBezTo>
                  <a:cubicBezTo>
                    <a:pt x="7" y="64"/>
                    <a:pt x="6" y="62"/>
                    <a:pt x="6" y="61"/>
                  </a:cubicBezTo>
                  <a:cubicBezTo>
                    <a:pt x="17" y="18"/>
                    <a:pt x="17" y="18"/>
                    <a:pt x="17" y="18"/>
                  </a:cubicBezTo>
                  <a:cubicBezTo>
                    <a:pt x="17" y="14"/>
                    <a:pt x="21" y="12"/>
                    <a:pt x="24" y="12"/>
                  </a:cubicBezTo>
                  <a:cubicBezTo>
                    <a:pt x="86" y="12"/>
                    <a:pt x="86" y="12"/>
                    <a:pt x="86" y="12"/>
                  </a:cubicBezTo>
                  <a:cubicBezTo>
                    <a:pt x="86" y="12"/>
                    <a:pt x="86" y="12"/>
                    <a:pt x="87" y="12"/>
                  </a:cubicBezTo>
                  <a:cubicBezTo>
                    <a:pt x="105" y="6"/>
                    <a:pt x="105" y="6"/>
                    <a:pt x="105" y="6"/>
                  </a:cubicBezTo>
                  <a:cubicBezTo>
                    <a:pt x="107" y="5"/>
                    <a:pt x="110" y="6"/>
                    <a:pt x="110" y="8"/>
                  </a:cubicBezTo>
                  <a:cubicBezTo>
                    <a:pt x="111" y="10"/>
                    <a:pt x="110" y="13"/>
                    <a:pt x="108" y="14"/>
                  </a:cubicBezTo>
                  <a:cubicBezTo>
                    <a:pt x="108" y="14"/>
                    <a:pt x="108" y="14"/>
                    <a:pt x="108" y="14"/>
                  </a:cubicBezTo>
                  <a:cubicBezTo>
                    <a:pt x="86" y="20"/>
                    <a:pt x="86" y="20"/>
                    <a:pt x="86" y="20"/>
                  </a:cubicBezTo>
                  <a:cubicBezTo>
                    <a:pt x="61" y="20"/>
                    <a:pt x="61" y="20"/>
                    <a:pt x="61" y="20"/>
                  </a:cubicBezTo>
                  <a:cubicBezTo>
                    <a:pt x="60" y="20"/>
                    <a:pt x="59" y="22"/>
                    <a:pt x="59" y="23"/>
                  </a:cubicBezTo>
                  <a:cubicBezTo>
                    <a:pt x="59" y="72"/>
                    <a:pt x="59" y="72"/>
                    <a:pt x="59" y="72"/>
                  </a:cubicBezTo>
                  <a:cubicBezTo>
                    <a:pt x="64" y="72"/>
                    <a:pt x="64" y="72"/>
                    <a:pt x="64" y="72"/>
                  </a:cubicBezTo>
                  <a:cubicBezTo>
                    <a:pt x="64" y="26"/>
                    <a:pt x="64" y="26"/>
                    <a:pt x="64" y="26"/>
                  </a:cubicBezTo>
                  <a:cubicBezTo>
                    <a:pt x="86" y="26"/>
                    <a:pt x="86" y="26"/>
                    <a:pt x="86" y="26"/>
                  </a:cubicBezTo>
                  <a:cubicBezTo>
                    <a:pt x="86" y="26"/>
                    <a:pt x="86" y="26"/>
                    <a:pt x="87" y="26"/>
                  </a:cubicBezTo>
                  <a:cubicBezTo>
                    <a:pt x="107" y="19"/>
                    <a:pt x="107" y="19"/>
                    <a:pt x="107" y="19"/>
                  </a:cubicBezTo>
                  <a:cubicBezTo>
                    <a:pt x="117" y="61"/>
                    <a:pt x="117" y="61"/>
                    <a:pt x="117" y="61"/>
                  </a:cubicBezTo>
                  <a:cubicBezTo>
                    <a:pt x="117" y="62"/>
                    <a:pt x="117" y="63"/>
                    <a:pt x="116" y="63"/>
                  </a:cubicBezTo>
                  <a:cubicBezTo>
                    <a:pt x="115" y="65"/>
                    <a:pt x="113" y="65"/>
                    <a:pt x="112" y="64"/>
                  </a:cubicBezTo>
                  <a:cubicBezTo>
                    <a:pt x="111" y="64"/>
                    <a:pt x="111" y="63"/>
                    <a:pt x="111" y="62"/>
                  </a:cubicBezTo>
                  <a:cubicBezTo>
                    <a:pt x="102" y="28"/>
                    <a:pt x="102" y="28"/>
                    <a:pt x="102" y="28"/>
                  </a:cubicBezTo>
                  <a:cubicBezTo>
                    <a:pt x="102" y="27"/>
                    <a:pt x="100" y="26"/>
                    <a:pt x="99" y="27"/>
                  </a:cubicBezTo>
                  <a:cubicBezTo>
                    <a:pt x="98" y="27"/>
                    <a:pt x="97" y="28"/>
                    <a:pt x="97" y="29"/>
                  </a:cubicBezTo>
                  <a:cubicBezTo>
                    <a:pt x="97" y="29"/>
                    <a:pt x="97" y="29"/>
                    <a:pt x="97" y="29"/>
                  </a:cubicBezTo>
                  <a:cubicBezTo>
                    <a:pt x="97" y="72"/>
                    <a:pt x="97" y="72"/>
                    <a:pt x="97" y="72"/>
                  </a:cubicBezTo>
                  <a:cubicBezTo>
                    <a:pt x="102" y="72"/>
                    <a:pt x="102" y="72"/>
                    <a:pt x="102" y="72"/>
                  </a:cubicBezTo>
                  <a:cubicBezTo>
                    <a:pt x="102" y="50"/>
                    <a:pt x="102" y="50"/>
                    <a:pt x="102" y="50"/>
                  </a:cubicBezTo>
                  <a:cubicBezTo>
                    <a:pt x="106" y="64"/>
                    <a:pt x="106" y="64"/>
                    <a:pt x="106" y="64"/>
                  </a:cubicBezTo>
                  <a:cubicBezTo>
                    <a:pt x="107" y="68"/>
                    <a:pt x="112" y="71"/>
                    <a:pt x="116" y="69"/>
                  </a:cubicBezTo>
                  <a:cubicBezTo>
                    <a:pt x="120" y="68"/>
                    <a:pt x="123" y="64"/>
                    <a:pt x="122" y="60"/>
                  </a:cubicBezTo>
                  <a:cubicBezTo>
                    <a:pt x="122" y="60"/>
                    <a:pt x="122" y="60"/>
                    <a:pt x="122" y="60"/>
                  </a:cubicBezTo>
                  <a:cubicBezTo>
                    <a:pt x="112" y="17"/>
                    <a:pt x="112" y="17"/>
                    <a:pt x="112" y="17"/>
                  </a:cubicBezTo>
                  <a:cubicBezTo>
                    <a:pt x="116" y="14"/>
                    <a:pt x="117" y="8"/>
                    <a:pt x="113" y="4"/>
                  </a:cubicBezTo>
                  <a:cubicBezTo>
                    <a:pt x="111" y="1"/>
                    <a:pt x="107" y="0"/>
                    <a:pt x="103" y="1"/>
                  </a:cubicBezTo>
                  <a:cubicBezTo>
                    <a:pt x="86" y="7"/>
                    <a:pt x="86" y="7"/>
                    <a:pt x="86" y="7"/>
                  </a:cubicBezTo>
                  <a:cubicBezTo>
                    <a:pt x="24" y="7"/>
                    <a:pt x="24" y="7"/>
                    <a:pt x="24" y="7"/>
                  </a:cubicBezTo>
                  <a:cubicBezTo>
                    <a:pt x="18" y="7"/>
                    <a:pt x="13" y="11"/>
                    <a:pt x="12" y="17"/>
                  </a:cubicBezTo>
                  <a:cubicBezTo>
                    <a:pt x="1" y="60"/>
                    <a:pt x="1" y="60"/>
                    <a:pt x="1" y="60"/>
                  </a:cubicBezTo>
                  <a:cubicBezTo>
                    <a:pt x="0" y="64"/>
                    <a:pt x="3" y="69"/>
                    <a:pt x="8" y="70"/>
                  </a:cubicBezTo>
                  <a:cubicBezTo>
                    <a:pt x="12" y="71"/>
                    <a:pt x="16" y="68"/>
                    <a:pt x="17" y="6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userDrawn="1"/>
        </p:nvGrpSpPr>
        <p:grpSpPr>
          <a:xfrm>
            <a:off x="-4326594" y="-7938"/>
            <a:ext cx="752475" cy="750888"/>
            <a:chOff x="-4365005" y="325437"/>
            <a:chExt cx="752475" cy="750888"/>
          </a:xfrm>
        </p:grpSpPr>
        <p:sp>
          <p:nvSpPr>
            <p:cNvPr id="56" name="Freeform 59"/>
            <p:cNvSpPr>
              <a:spLocks noEditPoints="1"/>
            </p:cNvSpPr>
            <p:nvPr userDrawn="1"/>
          </p:nvSpPr>
          <p:spPr bwMode="auto">
            <a:xfrm>
              <a:off x="-4206255" y="482600"/>
              <a:ext cx="465138" cy="279400"/>
            </a:xfrm>
            <a:custGeom>
              <a:avLst/>
              <a:gdLst>
                <a:gd name="T0" fmla="*/ 100 w 124"/>
                <a:gd name="T1" fmla="*/ 28 h 74"/>
                <a:gd name="T2" fmla="*/ 100 w 124"/>
                <a:gd name="T3" fmla="*/ 28 h 74"/>
                <a:gd name="T4" fmla="*/ 69 w 124"/>
                <a:gd name="T5" fmla="*/ 0 h 74"/>
                <a:gd name="T6" fmla="*/ 40 w 124"/>
                <a:gd name="T7" fmla="*/ 20 h 74"/>
                <a:gd name="T8" fmla="*/ 38 w 124"/>
                <a:gd name="T9" fmla="*/ 20 h 74"/>
                <a:gd name="T10" fmla="*/ 17 w 124"/>
                <a:gd name="T11" fmla="*/ 37 h 74"/>
                <a:gd name="T12" fmla="*/ 0 w 124"/>
                <a:gd name="T13" fmla="*/ 55 h 74"/>
                <a:gd name="T14" fmla="*/ 18 w 124"/>
                <a:gd name="T15" fmla="*/ 74 h 74"/>
                <a:gd name="T16" fmla="*/ 100 w 124"/>
                <a:gd name="T17" fmla="*/ 74 h 74"/>
                <a:gd name="T18" fmla="*/ 124 w 124"/>
                <a:gd name="T19" fmla="*/ 51 h 74"/>
                <a:gd name="T20" fmla="*/ 100 w 124"/>
                <a:gd name="T21" fmla="*/ 28 h 74"/>
                <a:gd name="T22" fmla="*/ 100 w 124"/>
                <a:gd name="T23" fmla="*/ 69 h 74"/>
                <a:gd name="T24" fmla="*/ 18 w 124"/>
                <a:gd name="T25" fmla="*/ 69 h 74"/>
                <a:gd name="T26" fmla="*/ 4 w 124"/>
                <a:gd name="T27" fmla="*/ 55 h 74"/>
                <a:gd name="T28" fmla="*/ 18 w 124"/>
                <a:gd name="T29" fmla="*/ 41 h 74"/>
                <a:gd name="T30" fmla="*/ 19 w 124"/>
                <a:gd name="T31" fmla="*/ 41 h 74"/>
                <a:gd name="T32" fmla="*/ 21 w 124"/>
                <a:gd name="T33" fmla="*/ 39 h 74"/>
                <a:gd name="T34" fmla="*/ 42 w 124"/>
                <a:gd name="T35" fmla="*/ 25 h 74"/>
                <a:gd name="T36" fmla="*/ 42 w 124"/>
                <a:gd name="T37" fmla="*/ 25 h 74"/>
                <a:gd name="T38" fmla="*/ 44 w 124"/>
                <a:gd name="T39" fmla="*/ 23 h 74"/>
                <a:gd name="T40" fmla="*/ 69 w 124"/>
                <a:gd name="T41" fmla="*/ 5 h 74"/>
                <a:gd name="T42" fmla="*/ 96 w 124"/>
                <a:gd name="T43" fmla="*/ 30 h 74"/>
                <a:gd name="T44" fmla="*/ 96 w 124"/>
                <a:gd name="T45" fmla="*/ 32 h 74"/>
                <a:gd name="T46" fmla="*/ 98 w 124"/>
                <a:gd name="T47" fmla="*/ 32 h 74"/>
                <a:gd name="T48" fmla="*/ 100 w 124"/>
                <a:gd name="T49" fmla="*/ 32 h 74"/>
                <a:gd name="T50" fmla="*/ 119 w 124"/>
                <a:gd name="T51" fmla="*/ 51 h 74"/>
                <a:gd name="T52" fmla="*/ 100 w 124"/>
                <a:gd name="T53"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74">
                  <a:moveTo>
                    <a:pt x="100" y="28"/>
                  </a:moveTo>
                  <a:cubicBezTo>
                    <a:pt x="100" y="28"/>
                    <a:pt x="100" y="28"/>
                    <a:pt x="100" y="28"/>
                  </a:cubicBezTo>
                  <a:cubicBezTo>
                    <a:pt x="98" y="12"/>
                    <a:pt x="85" y="0"/>
                    <a:pt x="69" y="0"/>
                  </a:cubicBezTo>
                  <a:cubicBezTo>
                    <a:pt x="57" y="0"/>
                    <a:pt x="45" y="8"/>
                    <a:pt x="40" y="20"/>
                  </a:cubicBezTo>
                  <a:cubicBezTo>
                    <a:pt x="40" y="20"/>
                    <a:pt x="39" y="20"/>
                    <a:pt x="38" y="20"/>
                  </a:cubicBezTo>
                  <a:cubicBezTo>
                    <a:pt x="28" y="20"/>
                    <a:pt x="19" y="27"/>
                    <a:pt x="17" y="37"/>
                  </a:cubicBezTo>
                  <a:cubicBezTo>
                    <a:pt x="7" y="38"/>
                    <a:pt x="0" y="46"/>
                    <a:pt x="0" y="55"/>
                  </a:cubicBezTo>
                  <a:cubicBezTo>
                    <a:pt x="0" y="66"/>
                    <a:pt x="8" y="74"/>
                    <a:pt x="18" y="74"/>
                  </a:cubicBezTo>
                  <a:cubicBezTo>
                    <a:pt x="100" y="74"/>
                    <a:pt x="100" y="74"/>
                    <a:pt x="100" y="74"/>
                  </a:cubicBezTo>
                  <a:cubicBezTo>
                    <a:pt x="113" y="74"/>
                    <a:pt x="124" y="64"/>
                    <a:pt x="124" y="51"/>
                  </a:cubicBezTo>
                  <a:cubicBezTo>
                    <a:pt x="124" y="38"/>
                    <a:pt x="113" y="28"/>
                    <a:pt x="100" y="28"/>
                  </a:cubicBezTo>
                  <a:close/>
                  <a:moveTo>
                    <a:pt x="100" y="69"/>
                  </a:moveTo>
                  <a:cubicBezTo>
                    <a:pt x="18" y="69"/>
                    <a:pt x="18" y="69"/>
                    <a:pt x="18" y="69"/>
                  </a:cubicBezTo>
                  <a:cubicBezTo>
                    <a:pt x="11" y="69"/>
                    <a:pt x="4" y="63"/>
                    <a:pt x="4" y="55"/>
                  </a:cubicBezTo>
                  <a:cubicBezTo>
                    <a:pt x="4" y="48"/>
                    <a:pt x="11" y="41"/>
                    <a:pt x="18" y="41"/>
                  </a:cubicBezTo>
                  <a:cubicBezTo>
                    <a:pt x="19" y="41"/>
                    <a:pt x="19" y="41"/>
                    <a:pt x="19" y="41"/>
                  </a:cubicBezTo>
                  <a:cubicBezTo>
                    <a:pt x="20" y="41"/>
                    <a:pt x="21" y="40"/>
                    <a:pt x="21" y="39"/>
                  </a:cubicBezTo>
                  <a:cubicBezTo>
                    <a:pt x="22" y="30"/>
                    <a:pt x="32" y="23"/>
                    <a:pt x="42" y="25"/>
                  </a:cubicBezTo>
                  <a:cubicBezTo>
                    <a:pt x="42" y="25"/>
                    <a:pt x="42" y="25"/>
                    <a:pt x="42" y="25"/>
                  </a:cubicBezTo>
                  <a:cubicBezTo>
                    <a:pt x="43" y="25"/>
                    <a:pt x="44" y="24"/>
                    <a:pt x="44" y="23"/>
                  </a:cubicBezTo>
                  <a:cubicBezTo>
                    <a:pt x="48" y="12"/>
                    <a:pt x="58" y="5"/>
                    <a:pt x="69" y="5"/>
                  </a:cubicBezTo>
                  <a:cubicBezTo>
                    <a:pt x="83" y="5"/>
                    <a:pt x="95" y="16"/>
                    <a:pt x="96" y="30"/>
                  </a:cubicBezTo>
                  <a:cubicBezTo>
                    <a:pt x="96" y="31"/>
                    <a:pt x="96" y="31"/>
                    <a:pt x="96" y="32"/>
                  </a:cubicBezTo>
                  <a:cubicBezTo>
                    <a:pt x="97" y="32"/>
                    <a:pt x="97" y="32"/>
                    <a:pt x="98" y="32"/>
                  </a:cubicBezTo>
                  <a:cubicBezTo>
                    <a:pt x="99" y="32"/>
                    <a:pt x="100" y="32"/>
                    <a:pt x="100" y="32"/>
                  </a:cubicBezTo>
                  <a:cubicBezTo>
                    <a:pt x="111" y="32"/>
                    <a:pt x="119" y="41"/>
                    <a:pt x="119" y="51"/>
                  </a:cubicBezTo>
                  <a:cubicBezTo>
                    <a:pt x="119" y="61"/>
                    <a:pt x="111" y="69"/>
                    <a:pt x="100" y="6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0"/>
            <p:cNvSpPr>
              <a:spLocks/>
            </p:cNvSpPr>
            <p:nvPr userDrawn="1"/>
          </p:nvSpPr>
          <p:spPr bwMode="auto">
            <a:xfrm>
              <a:off x="-3947493" y="784225"/>
              <a:ext cx="106363" cy="104775"/>
            </a:xfrm>
            <a:custGeom>
              <a:avLst/>
              <a:gdLst>
                <a:gd name="T0" fmla="*/ 24 w 28"/>
                <a:gd name="T1" fmla="*/ 1 h 28"/>
                <a:gd name="T2" fmla="*/ 1 w 28"/>
                <a:gd name="T3" fmla="*/ 24 h 28"/>
                <a:gd name="T4" fmla="*/ 0 w 28"/>
                <a:gd name="T5" fmla="*/ 25 h 28"/>
                <a:gd name="T6" fmla="*/ 1 w 28"/>
                <a:gd name="T7" fmla="*/ 27 h 28"/>
                <a:gd name="T8" fmla="*/ 2 w 28"/>
                <a:gd name="T9" fmla="*/ 28 h 28"/>
                <a:gd name="T10" fmla="*/ 4 w 28"/>
                <a:gd name="T11" fmla="*/ 27 h 28"/>
                <a:gd name="T12" fmla="*/ 27 w 28"/>
                <a:gd name="T13" fmla="*/ 4 h 28"/>
                <a:gd name="T14" fmla="*/ 28 w 28"/>
                <a:gd name="T15" fmla="*/ 3 h 28"/>
                <a:gd name="T16" fmla="*/ 27 w 28"/>
                <a:gd name="T17" fmla="*/ 1 h 28"/>
                <a:gd name="T18" fmla="*/ 24 w 28"/>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4" y="1"/>
                  </a:moveTo>
                  <a:cubicBezTo>
                    <a:pt x="1" y="24"/>
                    <a:pt x="1" y="24"/>
                    <a:pt x="1" y="24"/>
                  </a:cubicBezTo>
                  <a:cubicBezTo>
                    <a:pt x="0" y="24"/>
                    <a:pt x="0" y="25"/>
                    <a:pt x="0" y="25"/>
                  </a:cubicBezTo>
                  <a:cubicBezTo>
                    <a:pt x="0" y="26"/>
                    <a:pt x="0" y="27"/>
                    <a:pt x="1" y="27"/>
                  </a:cubicBezTo>
                  <a:cubicBezTo>
                    <a:pt x="1" y="28"/>
                    <a:pt x="2" y="28"/>
                    <a:pt x="2" y="28"/>
                  </a:cubicBezTo>
                  <a:cubicBezTo>
                    <a:pt x="3" y="28"/>
                    <a:pt x="4" y="28"/>
                    <a:pt x="4" y="27"/>
                  </a:cubicBezTo>
                  <a:cubicBezTo>
                    <a:pt x="27" y="4"/>
                    <a:pt x="27" y="4"/>
                    <a:pt x="27" y="4"/>
                  </a:cubicBezTo>
                  <a:cubicBezTo>
                    <a:pt x="27" y="4"/>
                    <a:pt x="28" y="3"/>
                    <a:pt x="28" y="3"/>
                  </a:cubicBezTo>
                  <a:cubicBezTo>
                    <a:pt x="28" y="2"/>
                    <a:pt x="27" y="1"/>
                    <a:pt x="27" y="1"/>
                  </a:cubicBezTo>
                  <a:cubicBezTo>
                    <a:pt x="26" y="0"/>
                    <a:pt x="25" y="0"/>
                    <a:pt x="24"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1"/>
            <p:cNvSpPr>
              <a:spLocks/>
            </p:cNvSpPr>
            <p:nvPr userDrawn="1"/>
          </p:nvSpPr>
          <p:spPr bwMode="auto">
            <a:xfrm>
              <a:off x="-4033218" y="784225"/>
              <a:ext cx="104775" cy="104775"/>
            </a:xfrm>
            <a:custGeom>
              <a:avLst/>
              <a:gdLst>
                <a:gd name="T0" fmla="*/ 27 w 28"/>
                <a:gd name="T1" fmla="*/ 1 h 28"/>
                <a:gd name="T2" fmla="*/ 27 w 28"/>
                <a:gd name="T3" fmla="*/ 1 h 28"/>
                <a:gd name="T4" fmla="*/ 24 w 28"/>
                <a:gd name="T5" fmla="*/ 1 h 28"/>
                <a:gd name="T6" fmla="*/ 1 w 28"/>
                <a:gd name="T7" fmla="*/ 24 h 28"/>
                <a:gd name="T8" fmla="*/ 0 w 28"/>
                <a:gd name="T9" fmla="*/ 25 h 28"/>
                <a:gd name="T10" fmla="*/ 1 w 28"/>
                <a:gd name="T11" fmla="*/ 27 h 28"/>
                <a:gd name="T12" fmla="*/ 3 w 28"/>
                <a:gd name="T13" fmla="*/ 28 h 28"/>
                <a:gd name="T14" fmla="*/ 4 w 28"/>
                <a:gd name="T15" fmla="*/ 27 h 28"/>
                <a:gd name="T16" fmla="*/ 27 w 28"/>
                <a:gd name="T17" fmla="*/ 4 h 28"/>
                <a:gd name="T18" fmla="*/ 27 w 28"/>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7" y="1"/>
                  </a:moveTo>
                  <a:cubicBezTo>
                    <a:pt x="27" y="1"/>
                    <a:pt x="27" y="1"/>
                    <a:pt x="27" y="1"/>
                  </a:cubicBezTo>
                  <a:cubicBezTo>
                    <a:pt x="26" y="0"/>
                    <a:pt x="25" y="0"/>
                    <a:pt x="24" y="1"/>
                  </a:cubicBezTo>
                  <a:cubicBezTo>
                    <a:pt x="1" y="24"/>
                    <a:pt x="1" y="24"/>
                    <a:pt x="1" y="24"/>
                  </a:cubicBezTo>
                  <a:cubicBezTo>
                    <a:pt x="1" y="24"/>
                    <a:pt x="0" y="25"/>
                    <a:pt x="0" y="25"/>
                  </a:cubicBezTo>
                  <a:cubicBezTo>
                    <a:pt x="0" y="26"/>
                    <a:pt x="1" y="27"/>
                    <a:pt x="1" y="27"/>
                  </a:cubicBezTo>
                  <a:cubicBezTo>
                    <a:pt x="1" y="28"/>
                    <a:pt x="2" y="28"/>
                    <a:pt x="3" y="28"/>
                  </a:cubicBezTo>
                  <a:cubicBezTo>
                    <a:pt x="3" y="28"/>
                    <a:pt x="4" y="28"/>
                    <a:pt x="4" y="27"/>
                  </a:cubicBezTo>
                  <a:cubicBezTo>
                    <a:pt x="27" y="4"/>
                    <a:pt x="27" y="4"/>
                    <a:pt x="27" y="4"/>
                  </a:cubicBezTo>
                  <a:cubicBezTo>
                    <a:pt x="28" y="3"/>
                    <a:pt x="28" y="2"/>
                    <a:pt x="27"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2"/>
            <p:cNvSpPr>
              <a:spLocks/>
            </p:cNvSpPr>
            <p:nvPr userDrawn="1"/>
          </p:nvSpPr>
          <p:spPr bwMode="auto">
            <a:xfrm>
              <a:off x="-4115768" y="784225"/>
              <a:ext cx="101600" cy="104775"/>
            </a:xfrm>
            <a:custGeom>
              <a:avLst/>
              <a:gdLst>
                <a:gd name="T0" fmla="*/ 26 w 27"/>
                <a:gd name="T1" fmla="*/ 1 h 28"/>
                <a:gd name="T2" fmla="*/ 26 w 27"/>
                <a:gd name="T3" fmla="*/ 1 h 28"/>
                <a:gd name="T4" fmla="*/ 23 w 27"/>
                <a:gd name="T5" fmla="*/ 1 h 28"/>
                <a:gd name="T6" fmla="*/ 0 w 27"/>
                <a:gd name="T7" fmla="*/ 24 h 28"/>
                <a:gd name="T8" fmla="*/ 0 w 27"/>
                <a:gd name="T9" fmla="*/ 25 h 28"/>
                <a:gd name="T10" fmla="*/ 0 w 27"/>
                <a:gd name="T11" fmla="*/ 27 h 28"/>
                <a:gd name="T12" fmla="*/ 2 w 27"/>
                <a:gd name="T13" fmla="*/ 28 h 28"/>
                <a:gd name="T14" fmla="*/ 4 w 27"/>
                <a:gd name="T15" fmla="*/ 27 h 28"/>
                <a:gd name="T16" fmla="*/ 26 w 27"/>
                <a:gd name="T17" fmla="*/ 4 h 28"/>
                <a:gd name="T18" fmla="*/ 26 w 27"/>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26" y="1"/>
                  </a:moveTo>
                  <a:cubicBezTo>
                    <a:pt x="26" y="1"/>
                    <a:pt x="26" y="1"/>
                    <a:pt x="26" y="1"/>
                  </a:cubicBezTo>
                  <a:cubicBezTo>
                    <a:pt x="25" y="0"/>
                    <a:pt x="24" y="0"/>
                    <a:pt x="23" y="1"/>
                  </a:cubicBezTo>
                  <a:cubicBezTo>
                    <a:pt x="0" y="24"/>
                    <a:pt x="0" y="24"/>
                    <a:pt x="0" y="24"/>
                  </a:cubicBezTo>
                  <a:cubicBezTo>
                    <a:pt x="0" y="24"/>
                    <a:pt x="0" y="25"/>
                    <a:pt x="0" y="25"/>
                  </a:cubicBezTo>
                  <a:cubicBezTo>
                    <a:pt x="0" y="26"/>
                    <a:pt x="0" y="27"/>
                    <a:pt x="0" y="27"/>
                  </a:cubicBezTo>
                  <a:cubicBezTo>
                    <a:pt x="1" y="28"/>
                    <a:pt x="1" y="28"/>
                    <a:pt x="2" y="28"/>
                  </a:cubicBezTo>
                  <a:cubicBezTo>
                    <a:pt x="3" y="28"/>
                    <a:pt x="3" y="28"/>
                    <a:pt x="4" y="27"/>
                  </a:cubicBezTo>
                  <a:cubicBezTo>
                    <a:pt x="26" y="4"/>
                    <a:pt x="26" y="4"/>
                    <a:pt x="26" y="4"/>
                  </a:cubicBezTo>
                  <a:cubicBezTo>
                    <a:pt x="27" y="3"/>
                    <a:pt x="27" y="2"/>
                    <a:pt x="26"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3"/>
            <p:cNvSpPr>
              <a:spLocks/>
            </p:cNvSpPr>
            <p:nvPr userDrawn="1"/>
          </p:nvSpPr>
          <p:spPr bwMode="auto">
            <a:xfrm>
              <a:off x="-4203080" y="784225"/>
              <a:ext cx="101600" cy="104775"/>
            </a:xfrm>
            <a:custGeom>
              <a:avLst/>
              <a:gdLst>
                <a:gd name="T0" fmla="*/ 27 w 27"/>
                <a:gd name="T1" fmla="*/ 1 h 28"/>
                <a:gd name="T2" fmla="*/ 27 w 27"/>
                <a:gd name="T3" fmla="*/ 1 h 28"/>
                <a:gd name="T4" fmla="*/ 23 w 27"/>
                <a:gd name="T5" fmla="*/ 1 h 28"/>
                <a:gd name="T6" fmla="*/ 0 w 27"/>
                <a:gd name="T7" fmla="*/ 24 h 28"/>
                <a:gd name="T8" fmla="*/ 0 w 27"/>
                <a:gd name="T9" fmla="*/ 25 h 28"/>
                <a:gd name="T10" fmla="*/ 0 w 27"/>
                <a:gd name="T11" fmla="*/ 27 h 28"/>
                <a:gd name="T12" fmla="*/ 2 w 27"/>
                <a:gd name="T13" fmla="*/ 28 h 28"/>
                <a:gd name="T14" fmla="*/ 4 w 27"/>
                <a:gd name="T15" fmla="*/ 27 h 28"/>
                <a:gd name="T16" fmla="*/ 27 w 27"/>
                <a:gd name="T17" fmla="*/ 4 h 28"/>
                <a:gd name="T18" fmla="*/ 27 w 27"/>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
                  <a:moveTo>
                    <a:pt x="27" y="1"/>
                  </a:moveTo>
                  <a:cubicBezTo>
                    <a:pt x="27" y="1"/>
                    <a:pt x="27" y="1"/>
                    <a:pt x="27" y="1"/>
                  </a:cubicBezTo>
                  <a:cubicBezTo>
                    <a:pt x="26" y="0"/>
                    <a:pt x="24" y="0"/>
                    <a:pt x="23" y="1"/>
                  </a:cubicBezTo>
                  <a:cubicBezTo>
                    <a:pt x="0" y="24"/>
                    <a:pt x="0" y="24"/>
                    <a:pt x="0" y="24"/>
                  </a:cubicBezTo>
                  <a:cubicBezTo>
                    <a:pt x="0" y="24"/>
                    <a:pt x="0" y="25"/>
                    <a:pt x="0" y="25"/>
                  </a:cubicBezTo>
                  <a:cubicBezTo>
                    <a:pt x="0" y="26"/>
                    <a:pt x="0" y="27"/>
                    <a:pt x="0" y="27"/>
                  </a:cubicBezTo>
                  <a:cubicBezTo>
                    <a:pt x="1" y="28"/>
                    <a:pt x="1" y="28"/>
                    <a:pt x="2" y="28"/>
                  </a:cubicBezTo>
                  <a:cubicBezTo>
                    <a:pt x="3" y="28"/>
                    <a:pt x="3" y="28"/>
                    <a:pt x="4" y="27"/>
                  </a:cubicBezTo>
                  <a:cubicBezTo>
                    <a:pt x="27" y="4"/>
                    <a:pt x="27" y="4"/>
                    <a:pt x="27" y="4"/>
                  </a:cubicBezTo>
                  <a:cubicBezTo>
                    <a:pt x="27" y="3"/>
                    <a:pt x="27" y="2"/>
                    <a:pt x="27" y="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4"/>
            <p:cNvSpPr>
              <a:spLocks noEditPoints="1"/>
            </p:cNvSpPr>
            <p:nvPr userDrawn="1"/>
          </p:nvSpPr>
          <p:spPr bwMode="auto">
            <a:xfrm>
              <a:off x="-4365005" y="32543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2"/>
                    <a:pt x="151" y="194"/>
                    <a:pt x="100" y="194"/>
                  </a:cubicBezTo>
                  <a:cubicBezTo>
                    <a:pt x="48" y="194"/>
                    <a:pt x="6" y="152"/>
                    <a:pt x="6" y="100"/>
                  </a:cubicBezTo>
                  <a:cubicBezTo>
                    <a:pt x="6" y="48"/>
                    <a:pt x="48" y="6"/>
                    <a:pt x="100" y="6"/>
                  </a:cubicBezTo>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61"/>
          <p:cNvGrpSpPr/>
          <p:nvPr userDrawn="1"/>
        </p:nvGrpSpPr>
        <p:grpSpPr>
          <a:xfrm>
            <a:off x="-1486310" y="-7938"/>
            <a:ext cx="752475" cy="750888"/>
            <a:chOff x="-1364630" y="325437"/>
            <a:chExt cx="752475" cy="750888"/>
          </a:xfrm>
        </p:grpSpPr>
        <p:sp>
          <p:nvSpPr>
            <p:cNvPr id="63" name="Freeform 5"/>
            <p:cNvSpPr>
              <a:spLocks noEditPoints="1"/>
            </p:cNvSpPr>
            <p:nvPr userDrawn="1"/>
          </p:nvSpPr>
          <p:spPr bwMode="auto">
            <a:xfrm>
              <a:off x="-1364630" y="32543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
            <p:cNvSpPr>
              <a:spLocks noEditPoints="1"/>
            </p:cNvSpPr>
            <p:nvPr userDrawn="1"/>
          </p:nvSpPr>
          <p:spPr bwMode="auto">
            <a:xfrm>
              <a:off x="-1210643" y="592137"/>
              <a:ext cx="312738" cy="304800"/>
            </a:xfrm>
            <a:custGeom>
              <a:avLst/>
              <a:gdLst>
                <a:gd name="T0" fmla="*/ 44 w 83"/>
                <a:gd name="T1" fmla="*/ 74 h 81"/>
                <a:gd name="T2" fmla="*/ 60 w 83"/>
                <a:gd name="T3" fmla="*/ 81 h 81"/>
                <a:gd name="T4" fmla="*/ 77 w 83"/>
                <a:gd name="T5" fmla="*/ 74 h 81"/>
                <a:gd name="T6" fmla="*/ 83 w 83"/>
                <a:gd name="T7" fmla="*/ 57 h 81"/>
                <a:gd name="T8" fmla="*/ 77 w 83"/>
                <a:gd name="T9" fmla="*/ 41 h 81"/>
                <a:gd name="T10" fmla="*/ 42 w 83"/>
                <a:gd name="T11" fmla="*/ 7 h 81"/>
                <a:gd name="T12" fmla="*/ 26 w 83"/>
                <a:gd name="T13" fmla="*/ 0 h 81"/>
                <a:gd name="T14" fmla="*/ 9 w 83"/>
                <a:gd name="T15" fmla="*/ 7 h 81"/>
                <a:gd name="T16" fmla="*/ 9 w 83"/>
                <a:gd name="T17" fmla="*/ 40 h 81"/>
                <a:gd name="T18" fmla="*/ 44 w 83"/>
                <a:gd name="T19" fmla="*/ 74 h 81"/>
                <a:gd name="T20" fmla="*/ 77 w 83"/>
                <a:gd name="T21" fmla="*/ 57 h 81"/>
                <a:gd name="T22" fmla="*/ 72 w 83"/>
                <a:gd name="T23" fmla="*/ 70 h 81"/>
                <a:gd name="T24" fmla="*/ 60 w 83"/>
                <a:gd name="T25" fmla="*/ 75 h 81"/>
                <a:gd name="T26" fmla="*/ 48 w 83"/>
                <a:gd name="T27" fmla="*/ 70 h 81"/>
                <a:gd name="T28" fmla="*/ 33 w 83"/>
                <a:gd name="T29" fmla="*/ 55 h 81"/>
                <a:gd name="T30" fmla="*/ 57 w 83"/>
                <a:gd name="T31" fmla="*/ 30 h 81"/>
                <a:gd name="T32" fmla="*/ 72 w 83"/>
                <a:gd name="T33" fmla="*/ 45 h 81"/>
                <a:gd name="T34" fmla="*/ 77 w 83"/>
                <a:gd name="T35" fmla="*/ 57 h 81"/>
                <a:gd name="T36" fmla="*/ 14 w 83"/>
                <a:gd name="T37" fmla="*/ 11 h 81"/>
                <a:gd name="T38" fmla="*/ 26 w 83"/>
                <a:gd name="T39" fmla="*/ 6 h 81"/>
                <a:gd name="T40" fmla="*/ 38 w 83"/>
                <a:gd name="T41" fmla="*/ 11 h 81"/>
                <a:gd name="T42" fmla="*/ 53 w 83"/>
                <a:gd name="T43" fmla="*/ 26 h 81"/>
                <a:gd name="T44" fmla="*/ 29 w 83"/>
                <a:gd name="T45" fmla="*/ 50 h 81"/>
                <a:gd name="T46" fmla="*/ 14 w 83"/>
                <a:gd name="T47" fmla="*/ 35 h 81"/>
                <a:gd name="T48" fmla="*/ 14 w 83"/>
                <a:gd name="T49"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81">
                  <a:moveTo>
                    <a:pt x="44" y="74"/>
                  </a:moveTo>
                  <a:cubicBezTo>
                    <a:pt x="48" y="78"/>
                    <a:pt x="54" y="81"/>
                    <a:pt x="60" y="81"/>
                  </a:cubicBezTo>
                  <a:cubicBezTo>
                    <a:pt x="66" y="81"/>
                    <a:pt x="72" y="78"/>
                    <a:pt x="77" y="74"/>
                  </a:cubicBezTo>
                  <a:cubicBezTo>
                    <a:pt x="81" y="70"/>
                    <a:pt x="83" y="64"/>
                    <a:pt x="83" y="57"/>
                  </a:cubicBezTo>
                  <a:cubicBezTo>
                    <a:pt x="83" y="51"/>
                    <a:pt x="81" y="45"/>
                    <a:pt x="77" y="41"/>
                  </a:cubicBezTo>
                  <a:cubicBezTo>
                    <a:pt x="42" y="7"/>
                    <a:pt x="42" y="7"/>
                    <a:pt x="42" y="7"/>
                  </a:cubicBezTo>
                  <a:cubicBezTo>
                    <a:pt x="38" y="2"/>
                    <a:pt x="32" y="0"/>
                    <a:pt x="26" y="0"/>
                  </a:cubicBezTo>
                  <a:cubicBezTo>
                    <a:pt x="20" y="0"/>
                    <a:pt x="14" y="2"/>
                    <a:pt x="9" y="7"/>
                  </a:cubicBezTo>
                  <a:cubicBezTo>
                    <a:pt x="0" y="16"/>
                    <a:pt x="0" y="31"/>
                    <a:pt x="9" y="40"/>
                  </a:cubicBezTo>
                  <a:lnTo>
                    <a:pt x="44" y="74"/>
                  </a:lnTo>
                  <a:close/>
                  <a:moveTo>
                    <a:pt x="77" y="57"/>
                  </a:moveTo>
                  <a:cubicBezTo>
                    <a:pt x="77" y="62"/>
                    <a:pt x="76" y="66"/>
                    <a:pt x="72" y="70"/>
                  </a:cubicBezTo>
                  <a:cubicBezTo>
                    <a:pt x="69" y="73"/>
                    <a:pt x="65" y="75"/>
                    <a:pt x="60" y="75"/>
                  </a:cubicBezTo>
                  <a:cubicBezTo>
                    <a:pt x="56" y="75"/>
                    <a:pt x="51" y="73"/>
                    <a:pt x="48" y="70"/>
                  </a:cubicBezTo>
                  <a:cubicBezTo>
                    <a:pt x="33" y="55"/>
                    <a:pt x="33" y="55"/>
                    <a:pt x="33" y="55"/>
                  </a:cubicBezTo>
                  <a:cubicBezTo>
                    <a:pt x="57" y="30"/>
                    <a:pt x="57" y="30"/>
                    <a:pt x="57" y="30"/>
                  </a:cubicBezTo>
                  <a:cubicBezTo>
                    <a:pt x="72" y="45"/>
                    <a:pt x="72" y="45"/>
                    <a:pt x="72" y="45"/>
                  </a:cubicBezTo>
                  <a:cubicBezTo>
                    <a:pt x="76" y="49"/>
                    <a:pt x="77" y="53"/>
                    <a:pt x="77" y="57"/>
                  </a:cubicBezTo>
                  <a:close/>
                  <a:moveTo>
                    <a:pt x="14" y="11"/>
                  </a:moveTo>
                  <a:cubicBezTo>
                    <a:pt x="17" y="8"/>
                    <a:pt x="21" y="6"/>
                    <a:pt x="26" y="6"/>
                  </a:cubicBezTo>
                  <a:cubicBezTo>
                    <a:pt x="31" y="6"/>
                    <a:pt x="35" y="8"/>
                    <a:pt x="38" y="11"/>
                  </a:cubicBezTo>
                  <a:cubicBezTo>
                    <a:pt x="53" y="26"/>
                    <a:pt x="53" y="26"/>
                    <a:pt x="53" y="26"/>
                  </a:cubicBezTo>
                  <a:cubicBezTo>
                    <a:pt x="29" y="50"/>
                    <a:pt x="29" y="50"/>
                    <a:pt x="29" y="50"/>
                  </a:cubicBezTo>
                  <a:cubicBezTo>
                    <a:pt x="14" y="35"/>
                    <a:pt x="14" y="35"/>
                    <a:pt x="14" y="35"/>
                  </a:cubicBezTo>
                  <a:cubicBezTo>
                    <a:pt x="7" y="29"/>
                    <a:pt x="7" y="18"/>
                    <a:pt x="14" y="1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p:cNvSpPr>
              <a:spLocks noEditPoints="1"/>
            </p:cNvSpPr>
            <p:nvPr userDrawn="1"/>
          </p:nvSpPr>
          <p:spPr bwMode="auto">
            <a:xfrm>
              <a:off x="-977280" y="506412"/>
              <a:ext cx="203200" cy="206375"/>
            </a:xfrm>
            <a:custGeom>
              <a:avLst/>
              <a:gdLst>
                <a:gd name="T0" fmla="*/ 27 w 54"/>
                <a:gd name="T1" fmla="*/ 55 h 55"/>
                <a:gd name="T2" fmla="*/ 54 w 54"/>
                <a:gd name="T3" fmla="*/ 27 h 55"/>
                <a:gd name="T4" fmla="*/ 27 w 54"/>
                <a:gd name="T5" fmla="*/ 0 h 55"/>
                <a:gd name="T6" fmla="*/ 0 w 54"/>
                <a:gd name="T7" fmla="*/ 27 h 55"/>
                <a:gd name="T8" fmla="*/ 27 w 54"/>
                <a:gd name="T9" fmla="*/ 55 h 55"/>
                <a:gd name="T10" fmla="*/ 27 w 54"/>
                <a:gd name="T11" fmla="*/ 49 h 55"/>
                <a:gd name="T12" fmla="*/ 6 w 54"/>
                <a:gd name="T13" fmla="*/ 31 h 55"/>
                <a:gd name="T14" fmla="*/ 48 w 54"/>
                <a:gd name="T15" fmla="*/ 31 h 55"/>
                <a:gd name="T16" fmla="*/ 27 w 54"/>
                <a:gd name="T17" fmla="*/ 49 h 55"/>
                <a:gd name="T18" fmla="*/ 27 w 54"/>
                <a:gd name="T19" fmla="*/ 6 h 55"/>
                <a:gd name="T20" fmla="*/ 48 w 54"/>
                <a:gd name="T21" fmla="*/ 24 h 55"/>
                <a:gd name="T22" fmla="*/ 6 w 54"/>
                <a:gd name="T23" fmla="*/ 24 h 55"/>
                <a:gd name="T24" fmla="*/ 27 w 54"/>
                <a:gd name="T25"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5">
                  <a:moveTo>
                    <a:pt x="27" y="55"/>
                  </a:moveTo>
                  <a:cubicBezTo>
                    <a:pt x="42" y="55"/>
                    <a:pt x="54" y="42"/>
                    <a:pt x="54" y="27"/>
                  </a:cubicBezTo>
                  <a:cubicBezTo>
                    <a:pt x="54" y="12"/>
                    <a:pt x="42" y="0"/>
                    <a:pt x="27" y="0"/>
                  </a:cubicBezTo>
                  <a:cubicBezTo>
                    <a:pt x="12" y="0"/>
                    <a:pt x="0" y="12"/>
                    <a:pt x="0" y="27"/>
                  </a:cubicBezTo>
                  <a:cubicBezTo>
                    <a:pt x="0" y="42"/>
                    <a:pt x="12" y="55"/>
                    <a:pt x="27" y="55"/>
                  </a:cubicBezTo>
                  <a:close/>
                  <a:moveTo>
                    <a:pt x="27" y="49"/>
                  </a:moveTo>
                  <a:cubicBezTo>
                    <a:pt x="16" y="49"/>
                    <a:pt x="7" y="41"/>
                    <a:pt x="6" y="31"/>
                  </a:cubicBezTo>
                  <a:cubicBezTo>
                    <a:pt x="48" y="31"/>
                    <a:pt x="48" y="31"/>
                    <a:pt x="48" y="31"/>
                  </a:cubicBezTo>
                  <a:cubicBezTo>
                    <a:pt x="46" y="41"/>
                    <a:pt x="37" y="49"/>
                    <a:pt x="27" y="49"/>
                  </a:cubicBezTo>
                  <a:close/>
                  <a:moveTo>
                    <a:pt x="27" y="6"/>
                  </a:moveTo>
                  <a:cubicBezTo>
                    <a:pt x="37" y="6"/>
                    <a:pt x="46" y="14"/>
                    <a:pt x="48" y="24"/>
                  </a:cubicBezTo>
                  <a:cubicBezTo>
                    <a:pt x="6" y="24"/>
                    <a:pt x="6" y="24"/>
                    <a:pt x="6" y="24"/>
                  </a:cubicBezTo>
                  <a:cubicBezTo>
                    <a:pt x="7" y="14"/>
                    <a:pt x="16" y="6"/>
                    <a:pt x="27" y="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65"/>
          <p:cNvGrpSpPr/>
          <p:nvPr userDrawn="1"/>
        </p:nvGrpSpPr>
        <p:grpSpPr>
          <a:xfrm>
            <a:off x="-2911991" y="1303935"/>
            <a:ext cx="752475" cy="752475"/>
            <a:chOff x="-2917205" y="1692275"/>
            <a:chExt cx="752475" cy="752475"/>
          </a:xfrm>
        </p:grpSpPr>
        <p:sp>
          <p:nvSpPr>
            <p:cNvPr id="67" name="Freeform 8"/>
            <p:cNvSpPr>
              <a:spLocks/>
            </p:cNvSpPr>
            <p:nvPr userDrawn="1"/>
          </p:nvSpPr>
          <p:spPr bwMode="auto">
            <a:xfrm>
              <a:off x="-2721943" y="1876425"/>
              <a:ext cx="361950" cy="406400"/>
            </a:xfrm>
            <a:custGeom>
              <a:avLst/>
              <a:gdLst>
                <a:gd name="T0" fmla="*/ 96 w 96"/>
                <a:gd name="T1" fmla="*/ 77 h 108"/>
                <a:gd name="T2" fmla="*/ 96 w 96"/>
                <a:gd name="T3" fmla="*/ 18 h 108"/>
                <a:gd name="T4" fmla="*/ 78 w 96"/>
                <a:gd name="T5" fmla="*/ 0 h 108"/>
                <a:gd name="T6" fmla="*/ 75 w 96"/>
                <a:gd name="T7" fmla="*/ 0 h 108"/>
                <a:gd name="T8" fmla="*/ 75 w 96"/>
                <a:gd name="T9" fmla="*/ 7 h 108"/>
                <a:gd name="T10" fmla="*/ 75 w 96"/>
                <a:gd name="T11" fmla="*/ 8 h 108"/>
                <a:gd name="T12" fmla="*/ 76 w 96"/>
                <a:gd name="T13" fmla="*/ 8 h 108"/>
                <a:gd name="T14" fmla="*/ 82 w 96"/>
                <a:gd name="T15" fmla="*/ 8 h 108"/>
                <a:gd name="T16" fmla="*/ 89 w 96"/>
                <a:gd name="T17" fmla="*/ 18 h 108"/>
                <a:gd name="T18" fmla="*/ 89 w 96"/>
                <a:gd name="T19" fmla="*/ 54 h 108"/>
                <a:gd name="T20" fmla="*/ 89 w 96"/>
                <a:gd name="T21" fmla="*/ 71 h 108"/>
                <a:gd name="T22" fmla="*/ 89 w 96"/>
                <a:gd name="T23" fmla="*/ 77 h 108"/>
                <a:gd name="T24" fmla="*/ 89 w 96"/>
                <a:gd name="T25" fmla="*/ 90 h 108"/>
                <a:gd name="T26" fmla="*/ 86 w 96"/>
                <a:gd name="T27" fmla="*/ 97 h 108"/>
                <a:gd name="T28" fmla="*/ 78 w 96"/>
                <a:gd name="T29" fmla="*/ 100 h 108"/>
                <a:gd name="T30" fmla="*/ 52 w 96"/>
                <a:gd name="T31" fmla="*/ 100 h 108"/>
                <a:gd name="T32" fmla="*/ 18 w 96"/>
                <a:gd name="T33" fmla="*/ 100 h 108"/>
                <a:gd name="T34" fmla="*/ 7 w 96"/>
                <a:gd name="T35" fmla="*/ 90 h 108"/>
                <a:gd name="T36" fmla="*/ 7 w 96"/>
                <a:gd name="T37" fmla="*/ 20 h 108"/>
                <a:gd name="T38" fmla="*/ 8 w 96"/>
                <a:gd name="T39" fmla="*/ 15 h 108"/>
                <a:gd name="T40" fmla="*/ 16 w 96"/>
                <a:gd name="T41" fmla="*/ 8 h 108"/>
                <a:gd name="T42" fmla="*/ 21 w 96"/>
                <a:gd name="T43" fmla="*/ 8 h 108"/>
                <a:gd name="T44" fmla="*/ 21 w 96"/>
                <a:gd name="T45" fmla="*/ 8 h 108"/>
                <a:gd name="T46" fmla="*/ 21 w 96"/>
                <a:gd name="T47" fmla="*/ 0 h 108"/>
                <a:gd name="T48" fmla="*/ 17 w 96"/>
                <a:gd name="T49" fmla="*/ 0 h 108"/>
                <a:gd name="T50" fmla="*/ 14 w 96"/>
                <a:gd name="T51" fmla="*/ 1 h 108"/>
                <a:gd name="T52" fmla="*/ 0 w 96"/>
                <a:gd name="T53" fmla="*/ 18 h 108"/>
                <a:gd name="T54" fmla="*/ 0 w 96"/>
                <a:gd name="T55" fmla="*/ 62 h 108"/>
                <a:gd name="T56" fmla="*/ 0 w 96"/>
                <a:gd name="T57" fmla="*/ 90 h 108"/>
                <a:gd name="T58" fmla="*/ 1 w 96"/>
                <a:gd name="T59" fmla="*/ 95 h 108"/>
                <a:gd name="T60" fmla="*/ 18 w 96"/>
                <a:gd name="T61" fmla="*/ 108 h 108"/>
                <a:gd name="T62" fmla="*/ 18 w 96"/>
                <a:gd name="T63" fmla="*/ 108 h 108"/>
                <a:gd name="T64" fmla="*/ 32 w 96"/>
                <a:gd name="T65" fmla="*/ 108 h 108"/>
                <a:gd name="T66" fmla="*/ 38 w 96"/>
                <a:gd name="T67" fmla="*/ 108 h 108"/>
                <a:gd name="T68" fmla="*/ 42 w 96"/>
                <a:gd name="T69" fmla="*/ 108 h 108"/>
                <a:gd name="T70" fmla="*/ 60 w 96"/>
                <a:gd name="T71" fmla="*/ 108 h 108"/>
                <a:gd name="T72" fmla="*/ 80 w 96"/>
                <a:gd name="T73" fmla="*/ 108 h 108"/>
                <a:gd name="T74" fmla="*/ 96 w 96"/>
                <a:gd name="T75" fmla="*/ 92 h 108"/>
                <a:gd name="T76" fmla="*/ 96 w 96"/>
                <a:gd name="T77" fmla="*/ 80 h 108"/>
                <a:gd name="T78" fmla="*/ 96 w 96"/>
                <a:gd name="T79"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108">
                  <a:moveTo>
                    <a:pt x="96" y="77"/>
                  </a:moveTo>
                  <a:cubicBezTo>
                    <a:pt x="96" y="58"/>
                    <a:pt x="96" y="38"/>
                    <a:pt x="96" y="18"/>
                  </a:cubicBezTo>
                  <a:cubicBezTo>
                    <a:pt x="96" y="8"/>
                    <a:pt x="89" y="0"/>
                    <a:pt x="78" y="0"/>
                  </a:cubicBezTo>
                  <a:cubicBezTo>
                    <a:pt x="75" y="0"/>
                    <a:pt x="75" y="0"/>
                    <a:pt x="75" y="0"/>
                  </a:cubicBezTo>
                  <a:cubicBezTo>
                    <a:pt x="75" y="7"/>
                    <a:pt x="75" y="7"/>
                    <a:pt x="75" y="7"/>
                  </a:cubicBezTo>
                  <a:cubicBezTo>
                    <a:pt x="75" y="8"/>
                    <a:pt x="75" y="8"/>
                    <a:pt x="75" y="8"/>
                  </a:cubicBezTo>
                  <a:cubicBezTo>
                    <a:pt x="76" y="8"/>
                    <a:pt x="76" y="8"/>
                    <a:pt x="76" y="8"/>
                  </a:cubicBezTo>
                  <a:cubicBezTo>
                    <a:pt x="78" y="8"/>
                    <a:pt x="80" y="7"/>
                    <a:pt x="82" y="8"/>
                  </a:cubicBezTo>
                  <a:cubicBezTo>
                    <a:pt x="86" y="10"/>
                    <a:pt x="89" y="13"/>
                    <a:pt x="89" y="18"/>
                  </a:cubicBezTo>
                  <a:cubicBezTo>
                    <a:pt x="89" y="54"/>
                    <a:pt x="89" y="54"/>
                    <a:pt x="89" y="54"/>
                  </a:cubicBezTo>
                  <a:cubicBezTo>
                    <a:pt x="89" y="71"/>
                    <a:pt x="89" y="71"/>
                    <a:pt x="89" y="71"/>
                  </a:cubicBezTo>
                  <a:cubicBezTo>
                    <a:pt x="89" y="73"/>
                    <a:pt x="89" y="75"/>
                    <a:pt x="89" y="77"/>
                  </a:cubicBezTo>
                  <a:cubicBezTo>
                    <a:pt x="89" y="81"/>
                    <a:pt x="89" y="85"/>
                    <a:pt x="89" y="90"/>
                  </a:cubicBezTo>
                  <a:cubicBezTo>
                    <a:pt x="89" y="92"/>
                    <a:pt x="88" y="95"/>
                    <a:pt x="86" y="97"/>
                  </a:cubicBezTo>
                  <a:cubicBezTo>
                    <a:pt x="84" y="99"/>
                    <a:pt x="81" y="100"/>
                    <a:pt x="78" y="100"/>
                  </a:cubicBezTo>
                  <a:cubicBezTo>
                    <a:pt x="69" y="100"/>
                    <a:pt x="60" y="100"/>
                    <a:pt x="52" y="100"/>
                  </a:cubicBezTo>
                  <a:cubicBezTo>
                    <a:pt x="18" y="100"/>
                    <a:pt x="18" y="100"/>
                    <a:pt x="18" y="100"/>
                  </a:cubicBezTo>
                  <a:cubicBezTo>
                    <a:pt x="12" y="100"/>
                    <a:pt x="7" y="96"/>
                    <a:pt x="7" y="90"/>
                  </a:cubicBezTo>
                  <a:cubicBezTo>
                    <a:pt x="7" y="66"/>
                    <a:pt x="7" y="43"/>
                    <a:pt x="7" y="20"/>
                  </a:cubicBezTo>
                  <a:cubicBezTo>
                    <a:pt x="7" y="18"/>
                    <a:pt x="7" y="16"/>
                    <a:pt x="8" y="15"/>
                  </a:cubicBezTo>
                  <a:cubicBezTo>
                    <a:pt x="9" y="11"/>
                    <a:pt x="12" y="8"/>
                    <a:pt x="16" y="8"/>
                  </a:cubicBezTo>
                  <a:cubicBezTo>
                    <a:pt x="17" y="8"/>
                    <a:pt x="19" y="8"/>
                    <a:pt x="21" y="8"/>
                  </a:cubicBezTo>
                  <a:cubicBezTo>
                    <a:pt x="21" y="8"/>
                    <a:pt x="21" y="8"/>
                    <a:pt x="21" y="8"/>
                  </a:cubicBezTo>
                  <a:cubicBezTo>
                    <a:pt x="21" y="0"/>
                    <a:pt x="21" y="0"/>
                    <a:pt x="21" y="0"/>
                  </a:cubicBezTo>
                  <a:cubicBezTo>
                    <a:pt x="17" y="0"/>
                    <a:pt x="17" y="0"/>
                    <a:pt x="17" y="0"/>
                  </a:cubicBezTo>
                  <a:cubicBezTo>
                    <a:pt x="16" y="0"/>
                    <a:pt x="15" y="0"/>
                    <a:pt x="14" y="1"/>
                  </a:cubicBezTo>
                  <a:cubicBezTo>
                    <a:pt x="5" y="3"/>
                    <a:pt x="0" y="10"/>
                    <a:pt x="0" y="18"/>
                  </a:cubicBezTo>
                  <a:cubicBezTo>
                    <a:pt x="0" y="62"/>
                    <a:pt x="0" y="62"/>
                    <a:pt x="0" y="62"/>
                  </a:cubicBezTo>
                  <a:cubicBezTo>
                    <a:pt x="0" y="72"/>
                    <a:pt x="0" y="81"/>
                    <a:pt x="0" y="90"/>
                  </a:cubicBezTo>
                  <a:cubicBezTo>
                    <a:pt x="0" y="92"/>
                    <a:pt x="0" y="93"/>
                    <a:pt x="1" y="95"/>
                  </a:cubicBezTo>
                  <a:cubicBezTo>
                    <a:pt x="2" y="101"/>
                    <a:pt x="8" y="108"/>
                    <a:pt x="18" y="108"/>
                  </a:cubicBezTo>
                  <a:cubicBezTo>
                    <a:pt x="18" y="108"/>
                    <a:pt x="18" y="108"/>
                    <a:pt x="18" y="108"/>
                  </a:cubicBezTo>
                  <a:cubicBezTo>
                    <a:pt x="23" y="108"/>
                    <a:pt x="27" y="108"/>
                    <a:pt x="32" y="108"/>
                  </a:cubicBezTo>
                  <a:cubicBezTo>
                    <a:pt x="34" y="108"/>
                    <a:pt x="36" y="108"/>
                    <a:pt x="38" y="108"/>
                  </a:cubicBezTo>
                  <a:cubicBezTo>
                    <a:pt x="42" y="108"/>
                    <a:pt x="42" y="108"/>
                    <a:pt x="42" y="108"/>
                  </a:cubicBezTo>
                  <a:cubicBezTo>
                    <a:pt x="60" y="108"/>
                    <a:pt x="60" y="108"/>
                    <a:pt x="60" y="108"/>
                  </a:cubicBezTo>
                  <a:cubicBezTo>
                    <a:pt x="66" y="108"/>
                    <a:pt x="73" y="108"/>
                    <a:pt x="80" y="108"/>
                  </a:cubicBezTo>
                  <a:cubicBezTo>
                    <a:pt x="88" y="108"/>
                    <a:pt x="96" y="101"/>
                    <a:pt x="96" y="92"/>
                  </a:cubicBezTo>
                  <a:cubicBezTo>
                    <a:pt x="96" y="88"/>
                    <a:pt x="96" y="84"/>
                    <a:pt x="96" y="80"/>
                  </a:cubicBezTo>
                  <a:lnTo>
                    <a:pt x="96" y="77"/>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9"/>
            <p:cNvSpPr>
              <a:spLocks/>
            </p:cNvSpPr>
            <p:nvPr userDrawn="1"/>
          </p:nvSpPr>
          <p:spPr bwMode="auto">
            <a:xfrm>
              <a:off x="-2626693" y="1828800"/>
              <a:ext cx="171450" cy="82550"/>
            </a:xfrm>
            <a:custGeom>
              <a:avLst/>
              <a:gdLst>
                <a:gd name="T0" fmla="*/ 46 w 46"/>
                <a:gd name="T1" fmla="*/ 20 h 22"/>
                <a:gd name="T2" fmla="*/ 43 w 46"/>
                <a:gd name="T3" fmla="*/ 22 h 22"/>
                <a:gd name="T4" fmla="*/ 3 w 46"/>
                <a:gd name="T5" fmla="*/ 22 h 22"/>
                <a:gd name="T6" fmla="*/ 0 w 46"/>
                <a:gd name="T7" fmla="*/ 19 h 22"/>
                <a:gd name="T8" fmla="*/ 0 w 46"/>
                <a:gd name="T9" fmla="*/ 13 h 22"/>
                <a:gd name="T10" fmla="*/ 3 w 46"/>
                <a:gd name="T11" fmla="*/ 11 h 22"/>
                <a:gd name="T12" fmla="*/ 8 w 46"/>
                <a:gd name="T13" fmla="*/ 11 h 22"/>
                <a:gd name="T14" fmla="*/ 14 w 46"/>
                <a:gd name="T15" fmla="*/ 6 h 22"/>
                <a:gd name="T16" fmla="*/ 16 w 46"/>
                <a:gd name="T17" fmla="*/ 3 h 22"/>
                <a:gd name="T18" fmla="*/ 21 w 46"/>
                <a:gd name="T19" fmla="*/ 0 h 22"/>
                <a:gd name="T20" fmla="*/ 25 w 46"/>
                <a:gd name="T21" fmla="*/ 0 h 22"/>
                <a:gd name="T22" fmla="*/ 31 w 46"/>
                <a:gd name="T23" fmla="*/ 3 h 22"/>
                <a:gd name="T24" fmla="*/ 34 w 46"/>
                <a:gd name="T25" fmla="*/ 8 h 22"/>
                <a:gd name="T26" fmla="*/ 42 w 46"/>
                <a:gd name="T27" fmla="*/ 11 h 22"/>
                <a:gd name="T28" fmla="*/ 46 w 46"/>
                <a:gd name="T29" fmla="*/ 15 h 22"/>
                <a:gd name="T30" fmla="*/ 46 w 46"/>
                <a:gd name="T3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2">
                  <a:moveTo>
                    <a:pt x="46" y="20"/>
                  </a:moveTo>
                  <a:cubicBezTo>
                    <a:pt x="46" y="22"/>
                    <a:pt x="45" y="22"/>
                    <a:pt x="43" y="22"/>
                  </a:cubicBezTo>
                  <a:cubicBezTo>
                    <a:pt x="3" y="22"/>
                    <a:pt x="3" y="22"/>
                    <a:pt x="3" y="22"/>
                  </a:cubicBezTo>
                  <a:cubicBezTo>
                    <a:pt x="1" y="22"/>
                    <a:pt x="0" y="22"/>
                    <a:pt x="0" y="19"/>
                  </a:cubicBezTo>
                  <a:cubicBezTo>
                    <a:pt x="0" y="18"/>
                    <a:pt x="0" y="15"/>
                    <a:pt x="0" y="13"/>
                  </a:cubicBezTo>
                  <a:cubicBezTo>
                    <a:pt x="0" y="12"/>
                    <a:pt x="1" y="11"/>
                    <a:pt x="3" y="11"/>
                  </a:cubicBezTo>
                  <a:cubicBezTo>
                    <a:pt x="4" y="11"/>
                    <a:pt x="6" y="11"/>
                    <a:pt x="8" y="11"/>
                  </a:cubicBezTo>
                  <a:cubicBezTo>
                    <a:pt x="11" y="10"/>
                    <a:pt x="13" y="8"/>
                    <a:pt x="14" y="6"/>
                  </a:cubicBezTo>
                  <a:cubicBezTo>
                    <a:pt x="15" y="5"/>
                    <a:pt x="15" y="4"/>
                    <a:pt x="16" y="3"/>
                  </a:cubicBezTo>
                  <a:cubicBezTo>
                    <a:pt x="17" y="1"/>
                    <a:pt x="19" y="0"/>
                    <a:pt x="21" y="0"/>
                  </a:cubicBezTo>
                  <a:cubicBezTo>
                    <a:pt x="22" y="0"/>
                    <a:pt x="24" y="0"/>
                    <a:pt x="25" y="0"/>
                  </a:cubicBezTo>
                  <a:cubicBezTo>
                    <a:pt x="27" y="0"/>
                    <a:pt x="29" y="1"/>
                    <a:pt x="31" y="3"/>
                  </a:cubicBezTo>
                  <a:cubicBezTo>
                    <a:pt x="32" y="5"/>
                    <a:pt x="33" y="7"/>
                    <a:pt x="34" y="8"/>
                  </a:cubicBezTo>
                  <a:cubicBezTo>
                    <a:pt x="36" y="10"/>
                    <a:pt x="39" y="11"/>
                    <a:pt x="42" y="11"/>
                  </a:cubicBezTo>
                  <a:cubicBezTo>
                    <a:pt x="46" y="11"/>
                    <a:pt x="46" y="11"/>
                    <a:pt x="46" y="15"/>
                  </a:cubicBezTo>
                  <a:cubicBezTo>
                    <a:pt x="46" y="16"/>
                    <a:pt x="46" y="19"/>
                    <a:pt x="46" y="2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
            <p:cNvSpPr>
              <a:spLocks/>
            </p:cNvSpPr>
            <p:nvPr userDrawn="1"/>
          </p:nvSpPr>
          <p:spPr bwMode="auto">
            <a:xfrm>
              <a:off x="-2645743" y="2117725"/>
              <a:ext cx="101600" cy="22225"/>
            </a:xfrm>
            <a:custGeom>
              <a:avLst/>
              <a:gdLst>
                <a:gd name="T0" fmla="*/ 0 w 27"/>
                <a:gd name="T1" fmla="*/ 0 h 6"/>
                <a:gd name="T2" fmla="*/ 0 w 27"/>
                <a:gd name="T3" fmla="*/ 6 h 6"/>
                <a:gd name="T4" fmla="*/ 27 w 27"/>
                <a:gd name="T5" fmla="*/ 6 h 6"/>
                <a:gd name="T6" fmla="*/ 27 w 27"/>
                <a:gd name="T7" fmla="*/ 0 h 6"/>
                <a:gd name="T8" fmla="*/ 0 w 27"/>
                <a:gd name="T9" fmla="*/ 0 h 6"/>
              </a:gdLst>
              <a:ahLst/>
              <a:cxnLst>
                <a:cxn ang="0">
                  <a:pos x="T0" y="T1"/>
                </a:cxn>
                <a:cxn ang="0">
                  <a:pos x="T2" y="T3"/>
                </a:cxn>
                <a:cxn ang="0">
                  <a:pos x="T4" y="T5"/>
                </a:cxn>
                <a:cxn ang="0">
                  <a:pos x="T6" y="T7"/>
                </a:cxn>
                <a:cxn ang="0">
                  <a:pos x="T8" y="T9"/>
                </a:cxn>
              </a:cxnLst>
              <a:rect l="0" t="0" r="r" b="b"/>
              <a:pathLst>
                <a:path w="27" h="6">
                  <a:moveTo>
                    <a:pt x="0" y="0"/>
                  </a:moveTo>
                  <a:cubicBezTo>
                    <a:pt x="0" y="2"/>
                    <a:pt x="0" y="4"/>
                    <a:pt x="0" y="6"/>
                  </a:cubicBezTo>
                  <a:cubicBezTo>
                    <a:pt x="9" y="6"/>
                    <a:pt x="18" y="6"/>
                    <a:pt x="27" y="6"/>
                  </a:cubicBezTo>
                  <a:cubicBezTo>
                    <a:pt x="27" y="4"/>
                    <a:pt x="27" y="2"/>
                    <a:pt x="27" y="0"/>
                  </a:cubicBezTo>
                  <a:cubicBezTo>
                    <a:pt x="18" y="0"/>
                    <a:pt x="9" y="0"/>
                    <a:pt x="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
            <p:cNvSpPr>
              <a:spLocks/>
            </p:cNvSpPr>
            <p:nvPr userDrawn="1"/>
          </p:nvSpPr>
          <p:spPr bwMode="auto">
            <a:xfrm>
              <a:off x="-2510805" y="2117725"/>
              <a:ext cx="74613" cy="22225"/>
            </a:xfrm>
            <a:custGeom>
              <a:avLst/>
              <a:gdLst>
                <a:gd name="T0" fmla="*/ 20 w 20"/>
                <a:gd name="T1" fmla="*/ 6 h 6"/>
                <a:gd name="T2" fmla="*/ 20 w 20"/>
                <a:gd name="T3" fmla="*/ 0 h 6"/>
                <a:gd name="T4" fmla="*/ 0 w 20"/>
                <a:gd name="T5" fmla="*/ 0 h 6"/>
                <a:gd name="T6" fmla="*/ 0 w 20"/>
                <a:gd name="T7" fmla="*/ 6 h 6"/>
                <a:gd name="T8" fmla="*/ 20 w 20"/>
                <a:gd name="T9" fmla="*/ 6 h 6"/>
              </a:gdLst>
              <a:ahLst/>
              <a:cxnLst>
                <a:cxn ang="0">
                  <a:pos x="T0" y="T1"/>
                </a:cxn>
                <a:cxn ang="0">
                  <a:pos x="T2" y="T3"/>
                </a:cxn>
                <a:cxn ang="0">
                  <a:pos x="T4" y="T5"/>
                </a:cxn>
                <a:cxn ang="0">
                  <a:pos x="T6" y="T7"/>
                </a:cxn>
                <a:cxn ang="0">
                  <a:pos x="T8" y="T9"/>
                </a:cxn>
              </a:cxnLst>
              <a:rect l="0" t="0" r="r" b="b"/>
              <a:pathLst>
                <a:path w="20" h="6">
                  <a:moveTo>
                    <a:pt x="20" y="6"/>
                  </a:moveTo>
                  <a:cubicBezTo>
                    <a:pt x="20" y="4"/>
                    <a:pt x="20" y="2"/>
                    <a:pt x="20" y="0"/>
                  </a:cubicBezTo>
                  <a:cubicBezTo>
                    <a:pt x="14" y="0"/>
                    <a:pt x="6" y="0"/>
                    <a:pt x="0" y="0"/>
                  </a:cubicBezTo>
                  <a:cubicBezTo>
                    <a:pt x="0" y="2"/>
                    <a:pt x="0" y="4"/>
                    <a:pt x="0" y="6"/>
                  </a:cubicBezTo>
                  <a:cubicBezTo>
                    <a:pt x="6" y="6"/>
                    <a:pt x="14" y="6"/>
                    <a:pt x="20" y="6"/>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
            <p:cNvSpPr>
              <a:spLocks/>
            </p:cNvSpPr>
            <p:nvPr userDrawn="1"/>
          </p:nvSpPr>
          <p:spPr bwMode="auto">
            <a:xfrm>
              <a:off x="-2533030" y="2181225"/>
              <a:ext cx="96838" cy="19050"/>
            </a:xfrm>
            <a:custGeom>
              <a:avLst/>
              <a:gdLst>
                <a:gd name="T0" fmla="*/ 26 w 26"/>
                <a:gd name="T1" fmla="*/ 0 h 5"/>
                <a:gd name="T2" fmla="*/ 26 w 26"/>
                <a:gd name="T3" fmla="*/ 5 h 5"/>
                <a:gd name="T4" fmla="*/ 0 w 26"/>
                <a:gd name="T5" fmla="*/ 5 h 5"/>
                <a:gd name="T6" fmla="*/ 0 w 26"/>
                <a:gd name="T7" fmla="*/ 0 h 5"/>
                <a:gd name="T8" fmla="*/ 26 w 26"/>
                <a:gd name="T9" fmla="*/ 0 h 5"/>
              </a:gdLst>
              <a:ahLst/>
              <a:cxnLst>
                <a:cxn ang="0">
                  <a:pos x="T0" y="T1"/>
                </a:cxn>
                <a:cxn ang="0">
                  <a:pos x="T2" y="T3"/>
                </a:cxn>
                <a:cxn ang="0">
                  <a:pos x="T4" y="T5"/>
                </a:cxn>
                <a:cxn ang="0">
                  <a:pos x="T6" y="T7"/>
                </a:cxn>
                <a:cxn ang="0">
                  <a:pos x="T8" y="T9"/>
                </a:cxn>
              </a:cxnLst>
              <a:rect l="0" t="0" r="r" b="b"/>
              <a:pathLst>
                <a:path w="26" h="5">
                  <a:moveTo>
                    <a:pt x="26" y="0"/>
                  </a:moveTo>
                  <a:cubicBezTo>
                    <a:pt x="26" y="2"/>
                    <a:pt x="26" y="3"/>
                    <a:pt x="26" y="5"/>
                  </a:cubicBezTo>
                  <a:cubicBezTo>
                    <a:pt x="17" y="5"/>
                    <a:pt x="9" y="5"/>
                    <a:pt x="0" y="5"/>
                  </a:cubicBezTo>
                  <a:cubicBezTo>
                    <a:pt x="0" y="4"/>
                    <a:pt x="0" y="2"/>
                    <a:pt x="0" y="0"/>
                  </a:cubicBezTo>
                  <a:cubicBezTo>
                    <a:pt x="8" y="0"/>
                    <a:pt x="17" y="0"/>
                    <a:pt x="26"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3"/>
            <p:cNvSpPr>
              <a:spLocks/>
            </p:cNvSpPr>
            <p:nvPr userDrawn="1"/>
          </p:nvSpPr>
          <p:spPr bwMode="auto">
            <a:xfrm>
              <a:off x="-2645743" y="2181225"/>
              <a:ext cx="74613" cy="19050"/>
            </a:xfrm>
            <a:custGeom>
              <a:avLst/>
              <a:gdLst>
                <a:gd name="T0" fmla="*/ 0 w 20"/>
                <a:gd name="T1" fmla="*/ 5 h 5"/>
                <a:gd name="T2" fmla="*/ 0 w 20"/>
                <a:gd name="T3" fmla="*/ 0 h 5"/>
                <a:gd name="T4" fmla="*/ 20 w 20"/>
                <a:gd name="T5" fmla="*/ 0 h 5"/>
                <a:gd name="T6" fmla="*/ 20 w 20"/>
                <a:gd name="T7" fmla="*/ 5 h 5"/>
                <a:gd name="T8" fmla="*/ 0 w 20"/>
                <a:gd name="T9" fmla="*/ 5 h 5"/>
              </a:gdLst>
              <a:ahLst/>
              <a:cxnLst>
                <a:cxn ang="0">
                  <a:pos x="T0" y="T1"/>
                </a:cxn>
                <a:cxn ang="0">
                  <a:pos x="T2" y="T3"/>
                </a:cxn>
                <a:cxn ang="0">
                  <a:pos x="T4" y="T5"/>
                </a:cxn>
                <a:cxn ang="0">
                  <a:pos x="T6" y="T7"/>
                </a:cxn>
                <a:cxn ang="0">
                  <a:pos x="T8" y="T9"/>
                </a:cxn>
              </a:cxnLst>
              <a:rect l="0" t="0" r="r" b="b"/>
              <a:pathLst>
                <a:path w="20" h="5">
                  <a:moveTo>
                    <a:pt x="0" y="5"/>
                  </a:moveTo>
                  <a:cubicBezTo>
                    <a:pt x="0" y="3"/>
                    <a:pt x="0" y="2"/>
                    <a:pt x="0" y="0"/>
                  </a:cubicBezTo>
                  <a:cubicBezTo>
                    <a:pt x="6" y="0"/>
                    <a:pt x="14" y="0"/>
                    <a:pt x="20" y="0"/>
                  </a:cubicBezTo>
                  <a:cubicBezTo>
                    <a:pt x="20" y="2"/>
                    <a:pt x="20" y="3"/>
                    <a:pt x="20" y="5"/>
                  </a:cubicBezTo>
                  <a:cubicBezTo>
                    <a:pt x="14" y="5"/>
                    <a:pt x="6" y="5"/>
                    <a:pt x="0"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4"/>
            <p:cNvSpPr>
              <a:spLocks noEditPoints="1"/>
            </p:cNvSpPr>
            <p:nvPr userDrawn="1"/>
          </p:nvSpPr>
          <p:spPr bwMode="auto">
            <a:xfrm>
              <a:off x="-2590180" y="1958975"/>
              <a:ext cx="98425" cy="125413"/>
            </a:xfrm>
            <a:custGeom>
              <a:avLst/>
              <a:gdLst>
                <a:gd name="T0" fmla="*/ 25 w 26"/>
                <a:gd name="T1" fmla="*/ 31 h 33"/>
                <a:gd name="T2" fmla="*/ 20 w 26"/>
                <a:gd name="T3" fmla="*/ 22 h 33"/>
                <a:gd name="T4" fmla="*/ 25 w 26"/>
                <a:gd name="T5" fmla="*/ 14 h 33"/>
                <a:gd name="T6" fmla="*/ 23 w 26"/>
                <a:gd name="T7" fmla="*/ 14 h 33"/>
                <a:gd name="T8" fmla="*/ 20 w 26"/>
                <a:gd name="T9" fmla="*/ 14 h 33"/>
                <a:gd name="T10" fmla="*/ 18 w 26"/>
                <a:gd name="T11" fmla="*/ 18 h 33"/>
                <a:gd name="T12" fmla="*/ 16 w 26"/>
                <a:gd name="T13" fmla="*/ 18 h 33"/>
                <a:gd name="T14" fmla="*/ 12 w 26"/>
                <a:gd name="T15" fmla="*/ 13 h 33"/>
                <a:gd name="T16" fmla="*/ 15 w 26"/>
                <a:gd name="T17" fmla="*/ 7 h 33"/>
                <a:gd name="T18" fmla="*/ 9 w 26"/>
                <a:gd name="T19" fmla="*/ 0 h 33"/>
                <a:gd name="T20" fmla="*/ 2 w 26"/>
                <a:gd name="T21" fmla="*/ 0 h 33"/>
                <a:gd name="T22" fmla="*/ 0 w 26"/>
                <a:gd name="T23" fmla="*/ 0 h 33"/>
                <a:gd name="T24" fmla="*/ 0 w 26"/>
                <a:gd name="T25" fmla="*/ 19 h 33"/>
                <a:gd name="T26" fmla="*/ 0 w 26"/>
                <a:gd name="T27" fmla="*/ 19 h 33"/>
                <a:gd name="T28" fmla="*/ 4 w 26"/>
                <a:gd name="T29" fmla="*/ 19 h 33"/>
                <a:gd name="T30" fmla="*/ 5 w 26"/>
                <a:gd name="T31" fmla="*/ 19 h 33"/>
                <a:gd name="T32" fmla="*/ 5 w 26"/>
                <a:gd name="T33" fmla="*/ 13 h 33"/>
                <a:gd name="T34" fmla="*/ 5 w 26"/>
                <a:gd name="T35" fmla="*/ 12 h 33"/>
                <a:gd name="T36" fmla="*/ 6 w 26"/>
                <a:gd name="T37" fmla="*/ 12 h 33"/>
                <a:gd name="T38" fmla="*/ 9 w 26"/>
                <a:gd name="T39" fmla="*/ 16 h 33"/>
                <a:gd name="T40" fmla="*/ 13 w 26"/>
                <a:gd name="T41" fmla="*/ 24 h 33"/>
                <a:gd name="T42" fmla="*/ 8 w 26"/>
                <a:gd name="T43" fmla="*/ 32 h 33"/>
                <a:gd name="T44" fmla="*/ 8 w 26"/>
                <a:gd name="T45" fmla="*/ 33 h 33"/>
                <a:gd name="T46" fmla="*/ 13 w 26"/>
                <a:gd name="T47" fmla="*/ 32 h 33"/>
                <a:gd name="T48" fmla="*/ 15 w 26"/>
                <a:gd name="T49" fmla="*/ 29 h 33"/>
                <a:gd name="T50" fmla="*/ 18 w 26"/>
                <a:gd name="T51" fmla="*/ 29 h 33"/>
                <a:gd name="T52" fmla="*/ 20 w 26"/>
                <a:gd name="T53" fmla="*/ 32 h 33"/>
                <a:gd name="T54" fmla="*/ 21 w 26"/>
                <a:gd name="T55" fmla="*/ 33 h 33"/>
                <a:gd name="T56" fmla="*/ 26 w 26"/>
                <a:gd name="T57" fmla="*/ 33 h 33"/>
                <a:gd name="T58" fmla="*/ 26 w 26"/>
                <a:gd name="T59" fmla="*/ 32 h 33"/>
                <a:gd name="T60" fmla="*/ 8 w 26"/>
                <a:gd name="T61" fmla="*/ 8 h 33"/>
                <a:gd name="T62" fmla="*/ 5 w 26"/>
                <a:gd name="T63" fmla="*/ 6 h 33"/>
                <a:gd name="T64" fmla="*/ 5 w 26"/>
                <a:gd name="T65" fmla="*/ 4 h 33"/>
                <a:gd name="T66" fmla="*/ 7 w 26"/>
                <a:gd name="T67" fmla="*/ 4 h 33"/>
                <a:gd name="T68" fmla="*/ 10 w 26"/>
                <a:gd name="T6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33">
                  <a:moveTo>
                    <a:pt x="26" y="32"/>
                  </a:moveTo>
                  <a:cubicBezTo>
                    <a:pt x="25" y="31"/>
                    <a:pt x="25" y="31"/>
                    <a:pt x="25" y="31"/>
                  </a:cubicBezTo>
                  <a:cubicBezTo>
                    <a:pt x="23" y="28"/>
                    <a:pt x="22" y="26"/>
                    <a:pt x="20" y="24"/>
                  </a:cubicBezTo>
                  <a:cubicBezTo>
                    <a:pt x="20" y="23"/>
                    <a:pt x="20" y="23"/>
                    <a:pt x="20" y="22"/>
                  </a:cubicBezTo>
                  <a:cubicBezTo>
                    <a:pt x="21" y="20"/>
                    <a:pt x="23" y="18"/>
                    <a:pt x="24" y="16"/>
                  </a:cubicBezTo>
                  <a:cubicBezTo>
                    <a:pt x="25" y="14"/>
                    <a:pt x="25" y="14"/>
                    <a:pt x="25" y="14"/>
                  </a:cubicBezTo>
                  <a:cubicBezTo>
                    <a:pt x="25" y="14"/>
                    <a:pt x="25" y="14"/>
                    <a:pt x="25" y="14"/>
                  </a:cubicBezTo>
                  <a:cubicBezTo>
                    <a:pt x="23" y="14"/>
                    <a:pt x="23" y="14"/>
                    <a:pt x="23" y="14"/>
                  </a:cubicBezTo>
                  <a:cubicBezTo>
                    <a:pt x="22" y="14"/>
                    <a:pt x="21" y="14"/>
                    <a:pt x="21" y="14"/>
                  </a:cubicBezTo>
                  <a:cubicBezTo>
                    <a:pt x="20" y="14"/>
                    <a:pt x="20" y="14"/>
                    <a:pt x="20" y="14"/>
                  </a:cubicBezTo>
                  <a:cubicBezTo>
                    <a:pt x="19" y="15"/>
                    <a:pt x="19" y="16"/>
                    <a:pt x="18" y="17"/>
                  </a:cubicBezTo>
                  <a:cubicBezTo>
                    <a:pt x="18" y="18"/>
                    <a:pt x="18" y="18"/>
                    <a:pt x="18" y="18"/>
                  </a:cubicBezTo>
                  <a:cubicBezTo>
                    <a:pt x="18" y="18"/>
                    <a:pt x="17" y="18"/>
                    <a:pt x="17" y="18"/>
                  </a:cubicBezTo>
                  <a:cubicBezTo>
                    <a:pt x="16" y="18"/>
                    <a:pt x="16" y="18"/>
                    <a:pt x="16" y="18"/>
                  </a:cubicBezTo>
                  <a:cubicBezTo>
                    <a:pt x="15" y="17"/>
                    <a:pt x="15" y="16"/>
                    <a:pt x="14" y="16"/>
                  </a:cubicBezTo>
                  <a:cubicBezTo>
                    <a:pt x="14" y="15"/>
                    <a:pt x="13" y="14"/>
                    <a:pt x="12" y="13"/>
                  </a:cubicBezTo>
                  <a:cubicBezTo>
                    <a:pt x="12" y="12"/>
                    <a:pt x="12" y="11"/>
                    <a:pt x="13" y="11"/>
                  </a:cubicBezTo>
                  <a:cubicBezTo>
                    <a:pt x="14" y="10"/>
                    <a:pt x="15" y="8"/>
                    <a:pt x="15" y="7"/>
                  </a:cubicBezTo>
                  <a:cubicBezTo>
                    <a:pt x="15" y="5"/>
                    <a:pt x="15" y="3"/>
                    <a:pt x="14" y="2"/>
                  </a:cubicBezTo>
                  <a:cubicBezTo>
                    <a:pt x="13" y="0"/>
                    <a:pt x="11" y="0"/>
                    <a:pt x="9" y="0"/>
                  </a:cubicBezTo>
                  <a:cubicBezTo>
                    <a:pt x="7" y="0"/>
                    <a:pt x="6" y="0"/>
                    <a:pt x="5" y="0"/>
                  </a:cubicBezTo>
                  <a:cubicBezTo>
                    <a:pt x="2" y="0"/>
                    <a:pt x="2" y="0"/>
                    <a:pt x="2" y="0"/>
                  </a:cubicBezTo>
                  <a:cubicBezTo>
                    <a:pt x="0" y="0"/>
                    <a:pt x="0" y="0"/>
                    <a:pt x="0" y="0"/>
                  </a:cubicBezTo>
                  <a:cubicBezTo>
                    <a:pt x="0" y="0"/>
                    <a:pt x="0" y="0"/>
                    <a:pt x="0" y="0"/>
                  </a:cubicBezTo>
                  <a:cubicBezTo>
                    <a:pt x="0" y="0"/>
                    <a:pt x="0" y="0"/>
                    <a:pt x="0" y="0"/>
                  </a:cubicBezTo>
                  <a:cubicBezTo>
                    <a:pt x="0" y="6"/>
                    <a:pt x="0" y="13"/>
                    <a:pt x="0" y="19"/>
                  </a:cubicBezTo>
                  <a:cubicBezTo>
                    <a:pt x="0" y="19"/>
                    <a:pt x="0" y="19"/>
                    <a:pt x="0" y="19"/>
                  </a:cubicBezTo>
                  <a:cubicBezTo>
                    <a:pt x="0" y="19"/>
                    <a:pt x="0" y="19"/>
                    <a:pt x="0" y="19"/>
                  </a:cubicBezTo>
                  <a:cubicBezTo>
                    <a:pt x="2" y="19"/>
                    <a:pt x="3" y="19"/>
                    <a:pt x="4" y="19"/>
                  </a:cubicBezTo>
                  <a:cubicBezTo>
                    <a:pt x="4" y="19"/>
                    <a:pt x="4" y="19"/>
                    <a:pt x="4" y="19"/>
                  </a:cubicBezTo>
                  <a:cubicBezTo>
                    <a:pt x="5" y="19"/>
                    <a:pt x="5" y="19"/>
                    <a:pt x="5" y="19"/>
                  </a:cubicBezTo>
                  <a:cubicBezTo>
                    <a:pt x="5" y="19"/>
                    <a:pt x="5" y="19"/>
                    <a:pt x="5" y="19"/>
                  </a:cubicBezTo>
                  <a:cubicBezTo>
                    <a:pt x="5" y="18"/>
                    <a:pt x="5" y="16"/>
                    <a:pt x="5" y="15"/>
                  </a:cubicBezTo>
                  <a:cubicBezTo>
                    <a:pt x="5" y="13"/>
                    <a:pt x="5" y="13"/>
                    <a:pt x="5" y="13"/>
                  </a:cubicBezTo>
                  <a:cubicBezTo>
                    <a:pt x="5" y="13"/>
                    <a:pt x="5" y="13"/>
                    <a:pt x="5" y="13"/>
                  </a:cubicBezTo>
                  <a:cubicBezTo>
                    <a:pt x="5" y="12"/>
                    <a:pt x="5" y="12"/>
                    <a:pt x="5" y="12"/>
                  </a:cubicBezTo>
                  <a:cubicBezTo>
                    <a:pt x="6" y="12"/>
                    <a:pt x="6" y="12"/>
                    <a:pt x="6" y="12"/>
                  </a:cubicBezTo>
                  <a:cubicBezTo>
                    <a:pt x="6" y="12"/>
                    <a:pt x="6" y="12"/>
                    <a:pt x="6" y="12"/>
                  </a:cubicBezTo>
                  <a:cubicBezTo>
                    <a:pt x="6" y="12"/>
                    <a:pt x="6" y="13"/>
                    <a:pt x="7" y="13"/>
                  </a:cubicBezTo>
                  <a:cubicBezTo>
                    <a:pt x="9" y="16"/>
                    <a:pt x="9" y="16"/>
                    <a:pt x="9" y="16"/>
                  </a:cubicBezTo>
                  <a:cubicBezTo>
                    <a:pt x="10" y="18"/>
                    <a:pt x="12" y="20"/>
                    <a:pt x="13" y="22"/>
                  </a:cubicBezTo>
                  <a:cubicBezTo>
                    <a:pt x="14" y="23"/>
                    <a:pt x="14" y="23"/>
                    <a:pt x="13" y="24"/>
                  </a:cubicBezTo>
                  <a:cubicBezTo>
                    <a:pt x="12" y="26"/>
                    <a:pt x="10" y="29"/>
                    <a:pt x="9" y="31"/>
                  </a:cubicBezTo>
                  <a:cubicBezTo>
                    <a:pt x="8" y="32"/>
                    <a:pt x="8" y="32"/>
                    <a:pt x="8" y="32"/>
                  </a:cubicBezTo>
                  <a:cubicBezTo>
                    <a:pt x="7" y="33"/>
                    <a:pt x="7" y="33"/>
                    <a:pt x="7" y="33"/>
                  </a:cubicBezTo>
                  <a:cubicBezTo>
                    <a:pt x="8" y="33"/>
                    <a:pt x="8" y="33"/>
                    <a:pt x="8" y="33"/>
                  </a:cubicBezTo>
                  <a:cubicBezTo>
                    <a:pt x="9" y="33"/>
                    <a:pt x="11" y="33"/>
                    <a:pt x="13" y="33"/>
                  </a:cubicBezTo>
                  <a:cubicBezTo>
                    <a:pt x="13" y="33"/>
                    <a:pt x="13" y="33"/>
                    <a:pt x="13" y="32"/>
                  </a:cubicBezTo>
                  <a:cubicBezTo>
                    <a:pt x="14" y="32"/>
                    <a:pt x="14" y="31"/>
                    <a:pt x="15" y="30"/>
                  </a:cubicBezTo>
                  <a:cubicBezTo>
                    <a:pt x="15" y="29"/>
                    <a:pt x="15" y="29"/>
                    <a:pt x="15" y="29"/>
                  </a:cubicBezTo>
                  <a:cubicBezTo>
                    <a:pt x="16" y="28"/>
                    <a:pt x="16" y="28"/>
                    <a:pt x="17" y="28"/>
                  </a:cubicBezTo>
                  <a:cubicBezTo>
                    <a:pt x="17" y="28"/>
                    <a:pt x="17" y="28"/>
                    <a:pt x="18" y="29"/>
                  </a:cubicBezTo>
                  <a:cubicBezTo>
                    <a:pt x="18" y="30"/>
                    <a:pt x="18" y="30"/>
                    <a:pt x="18" y="30"/>
                  </a:cubicBezTo>
                  <a:cubicBezTo>
                    <a:pt x="19" y="30"/>
                    <a:pt x="19" y="31"/>
                    <a:pt x="20" y="32"/>
                  </a:cubicBezTo>
                  <a:cubicBezTo>
                    <a:pt x="20" y="33"/>
                    <a:pt x="20" y="33"/>
                    <a:pt x="21" y="33"/>
                  </a:cubicBezTo>
                  <a:cubicBezTo>
                    <a:pt x="21" y="33"/>
                    <a:pt x="21" y="33"/>
                    <a:pt x="21" y="33"/>
                  </a:cubicBezTo>
                  <a:cubicBezTo>
                    <a:pt x="21" y="33"/>
                    <a:pt x="21" y="33"/>
                    <a:pt x="21" y="33"/>
                  </a:cubicBezTo>
                  <a:cubicBezTo>
                    <a:pt x="26" y="33"/>
                    <a:pt x="26" y="33"/>
                    <a:pt x="26" y="33"/>
                  </a:cubicBezTo>
                  <a:cubicBezTo>
                    <a:pt x="26" y="33"/>
                    <a:pt x="26" y="33"/>
                    <a:pt x="26" y="33"/>
                  </a:cubicBezTo>
                  <a:cubicBezTo>
                    <a:pt x="26" y="33"/>
                    <a:pt x="26" y="33"/>
                    <a:pt x="26" y="32"/>
                  </a:cubicBezTo>
                  <a:close/>
                  <a:moveTo>
                    <a:pt x="9" y="8"/>
                  </a:moveTo>
                  <a:cubicBezTo>
                    <a:pt x="9" y="8"/>
                    <a:pt x="8" y="8"/>
                    <a:pt x="8" y="8"/>
                  </a:cubicBezTo>
                  <a:cubicBezTo>
                    <a:pt x="7" y="8"/>
                    <a:pt x="7" y="8"/>
                    <a:pt x="7" y="8"/>
                  </a:cubicBezTo>
                  <a:cubicBezTo>
                    <a:pt x="5" y="8"/>
                    <a:pt x="5" y="8"/>
                    <a:pt x="5" y="6"/>
                  </a:cubicBezTo>
                  <a:cubicBezTo>
                    <a:pt x="5" y="5"/>
                    <a:pt x="5" y="5"/>
                    <a:pt x="5" y="5"/>
                  </a:cubicBezTo>
                  <a:cubicBezTo>
                    <a:pt x="5" y="5"/>
                    <a:pt x="5" y="4"/>
                    <a:pt x="5" y="4"/>
                  </a:cubicBezTo>
                  <a:cubicBezTo>
                    <a:pt x="5" y="4"/>
                    <a:pt x="6" y="4"/>
                    <a:pt x="6" y="4"/>
                  </a:cubicBezTo>
                  <a:cubicBezTo>
                    <a:pt x="7" y="4"/>
                    <a:pt x="7" y="4"/>
                    <a:pt x="7" y="4"/>
                  </a:cubicBezTo>
                  <a:cubicBezTo>
                    <a:pt x="8" y="4"/>
                    <a:pt x="8" y="4"/>
                    <a:pt x="9" y="4"/>
                  </a:cubicBezTo>
                  <a:cubicBezTo>
                    <a:pt x="10" y="4"/>
                    <a:pt x="10" y="4"/>
                    <a:pt x="10" y="6"/>
                  </a:cubicBezTo>
                  <a:cubicBezTo>
                    <a:pt x="10" y="6"/>
                    <a:pt x="10" y="8"/>
                    <a:pt x="9" y="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5"/>
            <p:cNvSpPr>
              <a:spLocks noEditPoints="1"/>
            </p:cNvSpPr>
            <p:nvPr userDrawn="1"/>
          </p:nvSpPr>
          <p:spPr bwMode="auto">
            <a:xfrm>
              <a:off x="-2917205" y="1692275"/>
              <a:ext cx="752475" cy="752475"/>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9"/>
                    <a:pt x="194" y="100"/>
                  </a:cubicBezTo>
                  <a:cubicBezTo>
                    <a:pt x="194" y="152"/>
                    <a:pt x="152" y="194"/>
                    <a:pt x="100" y="194"/>
                  </a:cubicBezTo>
                  <a:cubicBezTo>
                    <a:pt x="48" y="194"/>
                    <a:pt x="6" y="152"/>
                    <a:pt x="6" y="100"/>
                  </a:cubicBezTo>
                  <a:cubicBezTo>
                    <a:pt x="6" y="49"/>
                    <a:pt x="48" y="6"/>
                    <a:pt x="100" y="6"/>
                  </a:cubicBezTo>
                  <a:moveTo>
                    <a:pt x="100" y="0"/>
                  </a:moveTo>
                  <a:cubicBezTo>
                    <a:pt x="45" y="0"/>
                    <a:pt x="0" y="45"/>
                    <a:pt x="0" y="100"/>
                  </a:cubicBezTo>
                  <a:cubicBezTo>
                    <a:pt x="0" y="156"/>
                    <a:pt x="45"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5" name="Group 74"/>
          <p:cNvGrpSpPr/>
          <p:nvPr userDrawn="1"/>
        </p:nvGrpSpPr>
        <p:grpSpPr>
          <a:xfrm>
            <a:off x="-4326594" y="2615688"/>
            <a:ext cx="752475" cy="752475"/>
            <a:chOff x="-1364630" y="3055937"/>
            <a:chExt cx="752475" cy="752475"/>
          </a:xfrm>
        </p:grpSpPr>
        <p:sp>
          <p:nvSpPr>
            <p:cNvPr id="76" name="Freeform 16"/>
            <p:cNvSpPr>
              <a:spLocks/>
            </p:cNvSpPr>
            <p:nvPr userDrawn="1"/>
          </p:nvSpPr>
          <p:spPr bwMode="auto">
            <a:xfrm>
              <a:off x="-980455" y="3541712"/>
              <a:ext cx="120650" cy="19050"/>
            </a:xfrm>
            <a:custGeom>
              <a:avLst/>
              <a:gdLst>
                <a:gd name="T0" fmla="*/ 2 w 32"/>
                <a:gd name="T1" fmla="*/ 5 h 5"/>
                <a:gd name="T2" fmla="*/ 2 w 32"/>
                <a:gd name="T3" fmla="*/ 5 h 5"/>
                <a:gd name="T4" fmla="*/ 30 w 32"/>
                <a:gd name="T5" fmla="*/ 5 h 5"/>
                <a:gd name="T6" fmla="*/ 32 w 32"/>
                <a:gd name="T7" fmla="*/ 4 h 5"/>
                <a:gd name="T8" fmla="*/ 32 w 32"/>
                <a:gd name="T9" fmla="*/ 3 h 5"/>
                <a:gd name="T10" fmla="*/ 32 w 32"/>
                <a:gd name="T11" fmla="*/ 1 h 5"/>
                <a:gd name="T12" fmla="*/ 30 w 32"/>
                <a:gd name="T13" fmla="*/ 0 h 5"/>
                <a:gd name="T14" fmla="*/ 2 w 32"/>
                <a:gd name="T15" fmla="*/ 0 h 5"/>
                <a:gd name="T16" fmla="*/ 2 w 32"/>
                <a:gd name="T17" fmla="*/ 0 h 5"/>
                <a:gd name="T18" fmla="*/ 0 w 32"/>
                <a:gd name="T19" fmla="*/ 3 h 5"/>
                <a:gd name="T20" fmla="*/ 1 w 32"/>
                <a:gd name="T21" fmla="*/ 5 h 5"/>
                <a:gd name="T22" fmla="*/ 2 w 3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
                  <a:moveTo>
                    <a:pt x="2" y="5"/>
                  </a:moveTo>
                  <a:cubicBezTo>
                    <a:pt x="2" y="5"/>
                    <a:pt x="2" y="5"/>
                    <a:pt x="2" y="5"/>
                  </a:cubicBezTo>
                  <a:cubicBezTo>
                    <a:pt x="30" y="5"/>
                    <a:pt x="30" y="5"/>
                    <a:pt x="30" y="5"/>
                  </a:cubicBezTo>
                  <a:cubicBezTo>
                    <a:pt x="31" y="5"/>
                    <a:pt x="31" y="5"/>
                    <a:pt x="32" y="4"/>
                  </a:cubicBezTo>
                  <a:cubicBezTo>
                    <a:pt x="32" y="4"/>
                    <a:pt x="32" y="3"/>
                    <a:pt x="32" y="3"/>
                  </a:cubicBezTo>
                  <a:cubicBezTo>
                    <a:pt x="32" y="2"/>
                    <a:pt x="32" y="2"/>
                    <a:pt x="32" y="1"/>
                  </a:cubicBezTo>
                  <a:cubicBezTo>
                    <a:pt x="31" y="1"/>
                    <a:pt x="31" y="0"/>
                    <a:pt x="30" y="0"/>
                  </a:cubicBezTo>
                  <a:cubicBezTo>
                    <a:pt x="2" y="0"/>
                    <a:pt x="2" y="0"/>
                    <a:pt x="2" y="0"/>
                  </a:cubicBezTo>
                  <a:cubicBezTo>
                    <a:pt x="2" y="0"/>
                    <a:pt x="2" y="0"/>
                    <a:pt x="2" y="0"/>
                  </a:cubicBezTo>
                  <a:cubicBezTo>
                    <a:pt x="1" y="1"/>
                    <a:pt x="0" y="2"/>
                    <a:pt x="0" y="3"/>
                  </a:cubicBezTo>
                  <a:cubicBezTo>
                    <a:pt x="0" y="4"/>
                    <a:pt x="0" y="4"/>
                    <a:pt x="1" y="5"/>
                  </a:cubicBezTo>
                  <a:cubicBezTo>
                    <a:pt x="1" y="5"/>
                    <a:pt x="2" y="5"/>
                    <a:pt x="2"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7"/>
            <p:cNvSpPr>
              <a:spLocks/>
            </p:cNvSpPr>
            <p:nvPr userDrawn="1"/>
          </p:nvSpPr>
          <p:spPr bwMode="auto">
            <a:xfrm>
              <a:off x="-980455" y="3417887"/>
              <a:ext cx="120650" cy="19050"/>
            </a:xfrm>
            <a:custGeom>
              <a:avLst/>
              <a:gdLst>
                <a:gd name="T0" fmla="*/ 2 w 32"/>
                <a:gd name="T1" fmla="*/ 5 h 5"/>
                <a:gd name="T2" fmla="*/ 2 w 32"/>
                <a:gd name="T3" fmla="*/ 5 h 5"/>
                <a:gd name="T4" fmla="*/ 30 w 32"/>
                <a:gd name="T5" fmla="*/ 5 h 5"/>
                <a:gd name="T6" fmla="*/ 32 w 32"/>
                <a:gd name="T7" fmla="*/ 4 h 5"/>
                <a:gd name="T8" fmla="*/ 32 w 32"/>
                <a:gd name="T9" fmla="*/ 3 h 5"/>
                <a:gd name="T10" fmla="*/ 32 w 32"/>
                <a:gd name="T11" fmla="*/ 1 h 5"/>
                <a:gd name="T12" fmla="*/ 30 w 32"/>
                <a:gd name="T13" fmla="*/ 0 h 5"/>
                <a:gd name="T14" fmla="*/ 2 w 32"/>
                <a:gd name="T15" fmla="*/ 0 h 5"/>
                <a:gd name="T16" fmla="*/ 2 w 32"/>
                <a:gd name="T17" fmla="*/ 0 h 5"/>
                <a:gd name="T18" fmla="*/ 0 w 32"/>
                <a:gd name="T19" fmla="*/ 1 h 5"/>
                <a:gd name="T20" fmla="*/ 0 w 32"/>
                <a:gd name="T21" fmla="*/ 3 h 5"/>
                <a:gd name="T22" fmla="*/ 2 w 3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
                  <a:moveTo>
                    <a:pt x="2" y="5"/>
                  </a:moveTo>
                  <a:cubicBezTo>
                    <a:pt x="2" y="5"/>
                    <a:pt x="2" y="5"/>
                    <a:pt x="2" y="5"/>
                  </a:cubicBezTo>
                  <a:cubicBezTo>
                    <a:pt x="30" y="5"/>
                    <a:pt x="30" y="5"/>
                    <a:pt x="30" y="5"/>
                  </a:cubicBezTo>
                  <a:cubicBezTo>
                    <a:pt x="31" y="5"/>
                    <a:pt x="31" y="5"/>
                    <a:pt x="32" y="4"/>
                  </a:cubicBezTo>
                  <a:cubicBezTo>
                    <a:pt x="32" y="4"/>
                    <a:pt x="32" y="3"/>
                    <a:pt x="32" y="3"/>
                  </a:cubicBezTo>
                  <a:cubicBezTo>
                    <a:pt x="32" y="2"/>
                    <a:pt x="32" y="1"/>
                    <a:pt x="32" y="1"/>
                  </a:cubicBezTo>
                  <a:cubicBezTo>
                    <a:pt x="31" y="1"/>
                    <a:pt x="31" y="0"/>
                    <a:pt x="30" y="0"/>
                  </a:cubicBezTo>
                  <a:cubicBezTo>
                    <a:pt x="2" y="0"/>
                    <a:pt x="2" y="0"/>
                    <a:pt x="2" y="0"/>
                  </a:cubicBezTo>
                  <a:cubicBezTo>
                    <a:pt x="2" y="0"/>
                    <a:pt x="2" y="0"/>
                    <a:pt x="2" y="0"/>
                  </a:cubicBezTo>
                  <a:cubicBezTo>
                    <a:pt x="1" y="0"/>
                    <a:pt x="1" y="1"/>
                    <a:pt x="0" y="1"/>
                  </a:cubicBezTo>
                  <a:cubicBezTo>
                    <a:pt x="0" y="2"/>
                    <a:pt x="0" y="2"/>
                    <a:pt x="0" y="3"/>
                  </a:cubicBezTo>
                  <a:cubicBezTo>
                    <a:pt x="0" y="4"/>
                    <a:pt x="1" y="5"/>
                    <a:pt x="2"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8"/>
            <p:cNvSpPr>
              <a:spLocks/>
            </p:cNvSpPr>
            <p:nvPr userDrawn="1"/>
          </p:nvSpPr>
          <p:spPr bwMode="auto">
            <a:xfrm>
              <a:off x="-980455" y="3294062"/>
              <a:ext cx="123825" cy="17463"/>
            </a:xfrm>
            <a:custGeom>
              <a:avLst/>
              <a:gdLst>
                <a:gd name="T0" fmla="*/ 2 w 33"/>
                <a:gd name="T1" fmla="*/ 5 h 5"/>
                <a:gd name="T2" fmla="*/ 5 w 33"/>
                <a:gd name="T3" fmla="*/ 5 h 5"/>
                <a:gd name="T4" fmla="*/ 9 w 33"/>
                <a:gd name="T5" fmla="*/ 5 h 5"/>
                <a:gd name="T6" fmla="*/ 16 w 33"/>
                <a:gd name="T7" fmla="*/ 5 h 5"/>
                <a:gd name="T8" fmla="*/ 20 w 33"/>
                <a:gd name="T9" fmla="*/ 5 h 5"/>
                <a:gd name="T10" fmla="*/ 24 w 33"/>
                <a:gd name="T11" fmla="*/ 5 h 5"/>
                <a:gd name="T12" fmla="*/ 30 w 33"/>
                <a:gd name="T13" fmla="*/ 5 h 5"/>
                <a:gd name="T14" fmla="*/ 32 w 33"/>
                <a:gd name="T15" fmla="*/ 3 h 5"/>
                <a:gd name="T16" fmla="*/ 30 w 33"/>
                <a:gd name="T17" fmla="*/ 0 h 5"/>
                <a:gd name="T18" fmla="*/ 2 w 33"/>
                <a:gd name="T19" fmla="*/ 0 h 5"/>
                <a:gd name="T20" fmla="*/ 2 w 33"/>
                <a:gd name="T21" fmla="*/ 0 h 5"/>
                <a:gd name="T22" fmla="*/ 1 w 33"/>
                <a:gd name="T23" fmla="*/ 1 h 5"/>
                <a:gd name="T24" fmla="*/ 0 w 33"/>
                <a:gd name="T25" fmla="*/ 3 h 5"/>
                <a:gd name="T26" fmla="*/ 1 w 33"/>
                <a:gd name="T27" fmla="*/ 4 h 5"/>
                <a:gd name="T28" fmla="*/ 2 w 33"/>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5">
                  <a:moveTo>
                    <a:pt x="2" y="5"/>
                  </a:moveTo>
                  <a:cubicBezTo>
                    <a:pt x="5" y="5"/>
                    <a:pt x="5" y="5"/>
                    <a:pt x="5" y="5"/>
                  </a:cubicBezTo>
                  <a:cubicBezTo>
                    <a:pt x="6" y="5"/>
                    <a:pt x="8" y="5"/>
                    <a:pt x="9" y="5"/>
                  </a:cubicBezTo>
                  <a:cubicBezTo>
                    <a:pt x="11" y="5"/>
                    <a:pt x="13" y="5"/>
                    <a:pt x="16" y="5"/>
                  </a:cubicBezTo>
                  <a:cubicBezTo>
                    <a:pt x="17" y="5"/>
                    <a:pt x="18" y="5"/>
                    <a:pt x="20" y="5"/>
                  </a:cubicBezTo>
                  <a:cubicBezTo>
                    <a:pt x="21" y="5"/>
                    <a:pt x="23" y="5"/>
                    <a:pt x="24" y="5"/>
                  </a:cubicBezTo>
                  <a:cubicBezTo>
                    <a:pt x="26" y="5"/>
                    <a:pt x="28" y="5"/>
                    <a:pt x="30" y="5"/>
                  </a:cubicBezTo>
                  <a:cubicBezTo>
                    <a:pt x="32" y="5"/>
                    <a:pt x="32" y="4"/>
                    <a:pt x="32" y="3"/>
                  </a:cubicBezTo>
                  <a:cubicBezTo>
                    <a:pt x="33" y="1"/>
                    <a:pt x="32" y="0"/>
                    <a:pt x="30" y="0"/>
                  </a:cubicBezTo>
                  <a:cubicBezTo>
                    <a:pt x="21" y="0"/>
                    <a:pt x="11" y="0"/>
                    <a:pt x="2" y="0"/>
                  </a:cubicBezTo>
                  <a:cubicBezTo>
                    <a:pt x="2" y="0"/>
                    <a:pt x="2" y="0"/>
                    <a:pt x="2" y="0"/>
                  </a:cubicBezTo>
                  <a:cubicBezTo>
                    <a:pt x="2" y="0"/>
                    <a:pt x="1" y="1"/>
                    <a:pt x="1" y="1"/>
                  </a:cubicBezTo>
                  <a:cubicBezTo>
                    <a:pt x="0" y="1"/>
                    <a:pt x="0" y="2"/>
                    <a:pt x="0" y="3"/>
                  </a:cubicBezTo>
                  <a:cubicBezTo>
                    <a:pt x="0" y="3"/>
                    <a:pt x="0" y="4"/>
                    <a:pt x="1" y="4"/>
                  </a:cubicBezTo>
                  <a:cubicBezTo>
                    <a:pt x="1" y="5"/>
                    <a:pt x="2" y="5"/>
                    <a:pt x="2"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9"/>
            <p:cNvSpPr>
              <a:spLocks/>
            </p:cNvSpPr>
            <p:nvPr userDrawn="1"/>
          </p:nvSpPr>
          <p:spPr bwMode="auto">
            <a:xfrm>
              <a:off x="-1082055" y="3248025"/>
              <a:ext cx="98425" cy="79375"/>
            </a:xfrm>
            <a:custGeom>
              <a:avLst/>
              <a:gdLst>
                <a:gd name="T0" fmla="*/ 8 w 26"/>
                <a:gd name="T1" fmla="*/ 14 h 21"/>
                <a:gd name="T2" fmla="*/ 4 w 26"/>
                <a:gd name="T3" fmla="*/ 11 h 21"/>
                <a:gd name="T4" fmla="*/ 2 w 26"/>
                <a:gd name="T5" fmla="*/ 11 h 21"/>
                <a:gd name="T6" fmla="*/ 1 w 26"/>
                <a:gd name="T7" fmla="*/ 12 h 21"/>
                <a:gd name="T8" fmla="*/ 2 w 26"/>
                <a:gd name="T9" fmla="*/ 15 h 21"/>
                <a:gd name="T10" fmla="*/ 5 w 26"/>
                <a:gd name="T11" fmla="*/ 18 h 21"/>
                <a:gd name="T12" fmla="*/ 10 w 26"/>
                <a:gd name="T13" fmla="*/ 20 h 21"/>
                <a:gd name="T14" fmla="*/ 11 w 26"/>
                <a:gd name="T15" fmla="*/ 21 h 21"/>
                <a:gd name="T16" fmla="*/ 13 w 26"/>
                <a:gd name="T17" fmla="*/ 20 h 21"/>
                <a:gd name="T18" fmla="*/ 26 w 26"/>
                <a:gd name="T19" fmla="*/ 4 h 21"/>
                <a:gd name="T20" fmla="*/ 26 w 26"/>
                <a:gd name="T21" fmla="*/ 1 h 21"/>
                <a:gd name="T22" fmla="*/ 24 w 26"/>
                <a:gd name="T23" fmla="*/ 0 h 21"/>
                <a:gd name="T24" fmla="*/ 22 w 26"/>
                <a:gd name="T25" fmla="*/ 1 h 21"/>
                <a:gd name="T26" fmla="*/ 10 w 26"/>
                <a:gd name="T27" fmla="*/ 15 h 21"/>
                <a:gd name="T28" fmla="*/ 8 w 26"/>
                <a:gd name="T2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1">
                  <a:moveTo>
                    <a:pt x="8" y="14"/>
                  </a:moveTo>
                  <a:cubicBezTo>
                    <a:pt x="7" y="13"/>
                    <a:pt x="6" y="12"/>
                    <a:pt x="4" y="11"/>
                  </a:cubicBezTo>
                  <a:cubicBezTo>
                    <a:pt x="3" y="11"/>
                    <a:pt x="3" y="11"/>
                    <a:pt x="2" y="11"/>
                  </a:cubicBezTo>
                  <a:cubicBezTo>
                    <a:pt x="2" y="11"/>
                    <a:pt x="1" y="11"/>
                    <a:pt x="1" y="12"/>
                  </a:cubicBezTo>
                  <a:cubicBezTo>
                    <a:pt x="0" y="13"/>
                    <a:pt x="0" y="14"/>
                    <a:pt x="2" y="15"/>
                  </a:cubicBezTo>
                  <a:cubicBezTo>
                    <a:pt x="3" y="16"/>
                    <a:pt x="4" y="17"/>
                    <a:pt x="5" y="18"/>
                  </a:cubicBezTo>
                  <a:cubicBezTo>
                    <a:pt x="7" y="19"/>
                    <a:pt x="8" y="20"/>
                    <a:pt x="10" y="20"/>
                  </a:cubicBezTo>
                  <a:cubicBezTo>
                    <a:pt x="10" y="21"/>
                    <a:pt x="10" y="21"/>
                    <a:pt x="11" y="21"/>
                  </a:cubicBezTo>
                  <a:cubicBezTo>
                    <a:pt x="11" y="21"/>
                    <a:pt x="12" y="20"/>
                    <a:pt x="13" y="20"/>
                  </a:cubicBezTo>
                  <a:cubicBezTo>
                    <a:pt x="26" y="4"/>
                    <a:pt x="26" y="4"/>
                    <a:pt x="26" y="4"/>
                  </a:cubicBezTo>
                  <a:cubicBezTo>
                    <a:pt x="26" y="3"/>
                    <a:pt x="26" y="2"/>
                    <a:pt x="26" y="1"/>
                  </a:cubicBezTo>
                  <a:cubicBezTo>
                    <a:pt x="25" y="0"/>
                    <a:pt x="25" y="0"/>
                    <a:pt x="24" y="0"/>
                  </a:cubicBezTo>
                  <a:cubicBezTo>
                    <a:pt x="23" y="0"/>
                    <a:pt x="23" y="1"/>
                    <a:pt x="22" y="1"/>
                  </a:cubicBezTo>
                  <a:cubicBezTo>
                    <a:pt x="10" y="15"/>
                    <a:pt x="10" y="15"/>
                    <a:pt x="10" y="15"/>
                  </a:cubicBezTo>
                  <a:cubicBezTo>
                    <a:pt x="10" y="15"/>
                    <a:pt x="9" y="14"/>
                    <a:pt x="8" y="1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0"/>
            <p:cNvSpPr>
              <a:spLocks noEditPoints="1"/>
            </p:cNvSpPr>
            <p:nvPr userDrawn="1"/>
          </p:nvSpPr>
          <p:spPr bwMode="auto">
            <a:xfrm>
              <a:off x="-1161430" y="3214687"/>
              <a:ext cx="346075" cy="434975"/>
            </a:xfrm>
            <a:custGeom>
              <a:avLst/>
              <a:gdLst>
                <a:gd name="T0" fmla="*/ 87 w 92"/>
                <a:gd name="T1" fmla="*/ 0 h 116"/>
                <a:gd name="T2" fmla="*/ 5 w 92"/>
                <a:gd name="T3" fmla="*/ 0 h 116"/>
                <a:gd name="T4" fmla="*/ 0 w 92"/>
                <a:gd name="T5" fmla="*/ 5 h 116"/>
                <a:gd name="T6" fmla="*/ 0 w 92"/>
                <a:gd name="T7" fmla="*/ 111 h 116"/>
                <a:gd name="T8" fmla="*/ 5 w 92"/>
                <a:gd name="T9" fmla="*/ 116 h 116"/>
                <a:gd name="T10" fmla="*/ 87 w 92"/>
                <a:gd name="T11" fmla="*/ 116 h 116"/>
                <a:gd name="T12" fmla="*/ 92 w 92"/>
                <a:gd name="T13" fmla="*/ 111 h 116"/>
                <a:gd name="T14" fmla="*/ 92 w 92"/>
                <a:gd name="T15" fmla="*/ 5 h 116"/>
                <a:gd name="T16" fmla="*/ 87 w 92"/>
                <a:gd name="T17" fmla="*/ 0 h 116"/>
                <a:gd name="T18" fmla="*/ 88 w 92"/>
                <a:gd name="T19" fmla="*/ 5 h 116"/>
                <a:gd name="T20" fmla="*/ 88 w 92"/>
                <a:gd name="T21" fmla="*/ 111 h 116"/>
                <a:gd name="T22" fmla="*/ 87 w 92"/>
                <a:gd name="T23" fmla="*/ 111 h 116"/>
                <a:gd name="T24" fmla="*/ 5 w 92"/>
                <a:gd name="T25" fmla="*/ 111 h 116"/>
                <a:gd name="T26" fmla="*/ 5 w 92"/>
                <a:gd name="T27" fmla="*/ 111 h 116"/>
                <a:gd name="T28" fmla="*/ 5 w 92"/>
                <a:gd name="T29" fmla="*/ 5 h 116"/>
                <a:gd name="T30" fmla="*/ 5 w 92"/>
                <a:gd name="T31" fmla="*/ 5 h 116"/>
                <a:gd name="T32" fmla="*/ 87 w 92"/>
                <a:gd name="T33" fmla="*/ 5 h 116"/>
                <a:gd name="T34" fmla="*/ 88 w 92"/>
                <a:gd name="T35" fmla="*/ 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116">
                  <a:moveTo>
                    <a:pt x="87" y="0"/>
                  </a:moveTo>
                  <a:cubicBezTo>
                    <a:pt x="5" y="0"/>
                    <a:pt x="5" y="0"/>
                    <a:pt x="5" y="0"/>
                  </a:cubicBezTo>
                  <a:cubicBezTo>
                    <a:pt x="2" y="0"/>
                    <a:pt x="0" y="2"/>
                    <a:pt x="0" y="5"/>
                  </a:cubicBezTo>
                  <a:cubicBezTo>
                    <a:pt x="0" y="111"/>
                    <a:pt x="0" y="111"/>
                    <a:pt x="0" y="111"/>
                  </a:cubicBezTo>
                  <a:cubicBezTo>
                    <a:pt x="0" y="114"/>
                    <a:pt x="2" y="116"/>
                    <a:pt x="5" y="116"/>
                  </a:cubicBezTo>
                  <a:cubicBezTo>
                    <a:pt x="87" y="116"/>
                    <a:pt x="87" y="116"/>
                    <a:pt x="87" y="116"/>
                  </a:cubicBezTo>
                  <a:cubicBezTo>
                    <a:pt x="90" y="116"/>
                    <a:pt x="92" y="114"/>
                    <a:pt x="92" y="111"/>
                  </a:cubicBezTo>
                  <a:cubicBezTo>
                    <a:pt x="92" y="5"/>
                    <a:pt x="92" y="5"/>
                    <a:pt x="92" y="5"/>
                  </a:cubicBezTo>
                  <a:cubicBezTo>
                    <a:pt x="92" y="2"/>
                    <a:pt x="90" y="0"/>
                    <a:pt x="87" y="0"/>
                  </a:cubicBezTo>
                  <a:close/>
                  <a:moveTo>
                    <a:pt x="88" y="5"/>
                  </a:moveTo>
                  <a:cubicBezTo>
                    <a:pt x="88" y="111"/>
                    <a:pt x="88" y="111"/>
                    <a:pt x="88" y="111"/>
                  </a:cubicBezTo>
                  <a:cubicBezTo>
                    <a:pt x="88" y="111"/>
                    <a:pt x="88" y="111"/>
                    <a:pt x="87" y="111"/>
                  </a:cubicBezTo>
                  <a:cubicBezTo>
                    <a:pt x="5" y="111"/>
                    <a:pt x="5" y="111"/>
                    <a:pt x="5" y="111"/>
                  </a:cubicBezTo>
                  <a:cubicBezTo>
                    <a:pt x="5" y="111"/>
                    <a:pt x="5" y="111"/>
                    <a:pt x="5" y="111"/>
                  </a:cubicBezTo>
                  <a:cubicBezTo>
                    <a:pt x="5" y="5"/>
                    <a:pt x="5" y="5"/>
                    <a:pt x="5" y="5"/>
                  </a:cubicBezTo>
                  <a:cubicBezTo>
                    <a:pt x="5" y="5"/>
                    <a:pt x="5" y="5"/>
                    <a:pt x="5" y="5"/>
                  </a:cubicBezTo>
                  <a:cubicBezTo>
                    <a:pt x="87" y="5"/>
                    <a:pt x="87" y="5"/>
                    <a:pt x="87" y="5"/>
                  </a:cubicBezTo>
                  <a:cubicBezTo>
                    <a:pt x="88" y="5"/>
                    <a:pt x="88" y="5"/>
                    <a:pt x="88"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1"/>
            <p:cNvSpPr>
              <a:spLocks noEditPoints="1"/>
            </p:cNvSpPr>
            <p:nvPr userDrawn="1"/>
          </p:nvSpPr>
          <p:spPr bwMode="auto">
            <a:xfrm>
              <a:off x="-1120155" y="3503612"/>
              <a:ext cx="106363" cy="104775"/>
            </a:xfrm>
            <a:custGeom>
              <a:avLst/>
              <a:gdLst>
                <a:gd name="T0" fmla="*/ 3 w 28"/>
                <a:gd name="T1" fmla="*/ 28 h 28"/>
                <a:gd name="T2" fmla="*/ 25 w 28"/>
                <a:gd name="T3" fmla="*/ 28 h 28"/>
                <a:gd name="T4" fmla="*/ 27 w 28"/>
                <a:gd name="T5" fmla="*/ 28 h 28"/>
                <a:gd name="T6" fmla="*/ 28 w 28"/>
                <a:gd name="T7" fmla="*/ 25 h 28"/>
                <a:gd name="T8" fmla="*/ 28 w 28"/>
                <a:gd name="T9" fmla="*/ 3 h 28"/>
                <a:gd name="T10" fmla="*/ 27 w 28"/>
                <a:gd name="T11" fmla="*/ 1 h 28"/>
                <a:gd name="T12" fmla="*/ 25 w 28"/>
                <a:gd name="T13" fmla="*/ 0 h 28"/>
                <a:gd name="T14" fmla="*/ 3 w 28"/>
                <a:gd name="T15" fmla="*/ 0 h 28"/>
                <a:gd name="T16" fmla="*/ 1 w 28"/>
                <a:gd name="T17" fmla="*/ 1 h 28"/>
                <a:gd name="T18" fmla="*/ 0 w 28"/>
                <a:gd name="T19" fmla="*/ 3 h 28"/>
                <a:gd name="T20" fmla="*/ 0 w 28"/>
                <a:gd name="T21" fmla="*/ 25 h 28"/>
                <a:gd name="T22" fmla="*/ 1 w 28"/>
                <a:gd name="T23" fmla="*/ 28 h 28"/>
                <a:gd name="T24" fmla="*/ 3 w 28"/>
                <a:gd name="T25" fmla="*/ 28 h 28"/>
                <a:gd name="T26" fmla="*/ 4 w 28"/>
                <a:gd name="T27" fmla="*/ 24 h 28"/>
                <a:gd name="T28" fmla="*/ 4 w 28"/>
                <a:gd name="T29" fmla="*/ 4 h 28"/>
                <a:gd name="T30" fmla="*/ 24 w 28"/>
                <a:gd name="T31" fmla="*/ 4 h 28"/>
                <a:gd name="T32" fmla="*/ 24 w 28"/>
                <a:gd name="T33" fmla="*/ 24 h 28"/>
                <a:gd name="T34" fmla="*/ 4 w 28"/>
                <a:gd name="T35"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28">
                  <a:moveTo>
                    <a:pt x="3" y="28"/>
                  </a:moveTo>
                  <a:cubicBezTo>
                    <a:pt x="25" y="28"/>
                    <a:pt x="25" y="28"/>
                    <a:pt x="25" y="28"/>
                  </a:cubicBezTo>
                  <a:cubicBezTo>
                    <a:pt x="25" y="28"/>
                    <a:pt x="26" y="28"/>
                    <a:pt x="27" y="28"/>
                  </a:cubicBezTo>
                  <a:cubicBezTo>
                    <a:pt x="28" y="27"/>
                    <a:pt x="28" y="26"/>
                    <a:pt x="28" y="25"/>
                  </a:cubicBezTo>
                  <a:cubicBezTo>
                    <a:pt x="28" y="3"/>
                    <a:pt x="28" y="3"/>
                    <a:pt x="28" y="3"/>
                  </a:cubicBezTo>
                  <a:cubicBezTo>
                    <a:pt x="28" y="2"/>
                    <a:pt x="28" y="1"/>
                    <a:pt x="27" y="1"/>
                  </a:cubicBezTo>
                  <a:cubicBezTo>
                    <a:pt x="26" y="0"/>
                    <a:pt x="25" y="0"/>
                    <a:pt x="25" y="0"/>
                  </a:cubicBezTo>
                  <a:cubicBezTo>
                    <a:pt x="3" y="0"/>
                    <a:pt x="3" y="0"/>
                    <a:pt x="3" y="0"/>
                  </a:cubicBezTo>
                  <a:cubicBezTo>
                    <a:pt x="3" y="0"/>
                    <a:pt x="2" y="0"/>
                    <a:pt x="1" y="1"/>
                  </a:cubicBezTo>
                  <a:cubicBezTo>
                    <a:pt x="0" y="1"/>
                    <a:pt x="0" y="2"/>
                    <a:pt x="0" y="3"/>
                  </a:cubicBezTo>
                  <a:cubicBezTo>
                    <a:pt x="0" y="25"/>
                    <a:pt x="0" y="25"/>
                    <a:pt x="0" y="25"/>
                  </a:cubicBezTo>
                  <a:cubicBezTo>
                    <a:pt x="0" y="26"/>
                    <a:pt x="0" y="27"/>
                    <a:pt x="1" y="28"/>
                  </a:cubicBezTo>
                  <a:cubicBezTo>
                    <a:pt x="2" y="28"/>
                    <a:pt x="3" y="28"/>
                    <a:pt x="3" y="28"/>
                  </a:cubicBezTo>
                  <a:close/>
                  <a:moveTo>
                    <a:pt x="4" y="24"/>
                  </a:moveTo>
                  <a:cubicBezTo>
                    <a:pt x="4" y="4"/>
                    <a:pt x="4" y="4"/>
                    <a:pt x="4" y="4"/>
                  </a:cubicBezTo>
                  <a:cubicBezTo>
                    <a:pt x="24" y="4"/>
                    <a:pt x="24" y="4"/>
                    <a:pt x="24" y="4"/>
                  </a:cubicBezTo>
                  <a:cubicBezTo>
                    <a:pt x="24" y="24"/>
                    <a:pt x="24" y="24"/>
                    <a:pt x="24" y="24"/>
                  </a:cubicBezTo>
                  <a:lnTo>
                    <a:pt x="4" y="24"/>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2"/>
            <p:cNvSpPr>
              <a:spLocks noEditPoints="1"/>
            </p:cNvSpPr>
            <p:nvPr userDrawn="1"/>
          </p:nvSpPr>
          <p:spPr bwMode="auto">
            <a:xfrm>
              <a:off x="-1120155" y="3379787"/>
              <a:ext cx="106363" cy="104775"/>
            </a:xfrm>
            <a:custGeom>
              <a:avLst/>
              <a:gdLst>
                <a:gd name="T0" fmla="*/ 1 w 28"/>
                <a:gd name="T1" fmla="*/ 28 h 28"/>
                <a:gd name="T2" fmla="*/ 3 w 28"/>
                <a:gd name="T3" fmla="*/ 28 h 28"/>
                <a:gd name="T4" fmla="*/ 25 w 28"/>
                <a:gd name="T5" fmla="*/ 28 h 28"/>
                <a:gd name="T6" fmla="*/ 25 w 28"/>
                <a:gd name="T7" fmla="*/ 28 h 28"/>
                <a:gd name="T8" fmla="*/ 26 w 28"/>
                <a:gd name="T9" fmla="*/ 28 h 28"/>
                <a:gd name="T10" fmla="*/ 27 w 28"/>
                <a:gd name="T11" fmla="*/ 28 h 28"/>
                <a:gd name="T12" fmla="*/ 28 w 28"/>
                <a:gd name="T13" fmla="*/ 26 h 28"/>
                <a:gd name="T14" fmla="*/ 28 w 28"/>
                <a:gd name="T15" fmla="*/ 25 h 28"/>
                <a:gd name="T16" fmla="*/ 28 w 28"/>
                <a:gd name="T17" fmla="*/ 3 h 28"/>
                <a:gd name="T18" fmla="*/ 28 w 28"/>
                <a:gd name="T19" fmla="*/ 2 h 28"/>
                <a:gd name="T20" fmla="*/ 27 w 28"/>
                <a:gd name="T21" fmla="*/ 0 h 28"/>
                <a:gd name="T22" fmla="*/ 26 w 28"/>
                <a:gd name="T23" fmla="*/ 0 h 28"/>
                <a:gd name="T24" fmla="*/ 25 w 28"/>
                <a:gd name="T25" fmla="*/ 0 h 28"/>
                <a:gd name="T26" fmla="*/ 4 w 28"/>
                <a:gd name="T27" fmla="*/ 0 h 28"/>
                <a:gd name="T28" fmla="*/ 1 w 28"/>
                <a:gd name="T29" fmla="*/ 1 h 28"/>
                <a:gd name="T30" fmla="*/ 0 w 28"/>
                <a:gd name="T31" fmla="*/ 4 h 28"/>
                <a:gd name="T32" fmla="*/ 0 w 28"/>
                <a:gd name="T33" fmla="*/ 25 h 28"/>
                <a:gd name="T34" fmla="*/ 0 w 28"/>
                <a:gd name="T35" fmla="*/ 26 h 28"/>
                <a:gd name="T36" fmla="*/ 1 w 28"/>
                <a:gd name="T37" fmla="*/ 28 h 28"/>
                <a:gd name="T38" fmla="*/ 4 w 28"/>
                <a:gd name="T39" fmla="*/ 24 h 28"/>
                <a:gd name="T40" fmla="*/ 4 w 28"/>
                <a:gd name="T41" fmla="*/ 4 h 28"/>
                <a:gd name="T42" fmla="*/ 24 w 28"/>
                <a:gd name="T43" fmla="*/ 4 h 28"/>
                <a:gd name="T44" fmla="*/ 24 w 28"/>
                <a:gd name="T45" fmla="*/ 24 h 28"/>
                <a:gd name="T46" fmla="*/ 4 w 28"/>
                <a:gd name="T47"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8">
                  <a:moveTo>
                    <a:pt x="1" y="28"/>
                  </a:moveTo>
                  <a:cubicBezTo>
                    <a:pt x="2" y="28"/>
                    <a:pt x="2" y="28"/>
                    <a:pt x="3" y="28"/>
                  </a:cubicBezTo>
                  <a:cubicBezTo>
                    <a:pt x="25" y="28"/>
                    <a:pt x="25" y="28"/>
                    <a:pt x="25" y="28"/>
                  </a:cubicBezTo>
                  <a:cubicBezTo>
                    <a:pt x="25" y="28"/>
                    <a:pt x="25" y="28"/>
                    <a:pt x="25" y="28"/>
                  </a:cubicBezTo>
                  <a:cubicBezTo>
                    <a:pt x="25" y="28"/>
                    <a:pt x="25" y="28"/>
                    <a:pt x="26" y="28"/>
                  </a:cubicBezTo>
                  <a:cubicBezTo>
                    <a:pt x="26" y="28"/>
                    <a:pt x="27" y="28"/>
                    <a:pt x="27" y="28"/>
                  </a:cubicBezTo>
                  <a:cubicBezTo>
                    <a:pt x="28" y="27"/>
                    <a:pt x="28" y="27"/>
                    <a:pt x="28" y="26"/>
                  </a:cubicBezTo>
                  <a:cubicBezTo>
                    <a:pt x="28" y="25"/>
                    <a:pt x="28" y="25"/>
                    <a:pt x="28" y="25"/>
                  </a:cubicBezTo>
                  <a:cubicBezTo>
                    <a:pt x="28" y="3"/>
                    <a:pt x="28" y="3"/>
                    <a:pt x="28" y="3"/>
                  </a:cubicBezTo>
                  <a:cubicBezTo>
                    <a:pt x="28" y="3"/>
                    <a:pt x="28" y="2"/>
                    <a:pt x="28" y="2"/>
                  </a:cubicBezTo>
                  <a:cubicBezTo>
                    <a:pt x="28" y="1"/>
                    <a:pt x="28" y="1"/>
                    <a:pt x="27" y="0"/>
                  </a:cubicBezTo>
                  <a:cubicBezTo>
                    <a:pt x="26" y="0"/>
                    <a:pt x="26" y="0"/>
                    <a:pt x="26" y="0"/>
                  </a:cubicBezTo>
                  <a:cubicBezTo>
                    <a:pt x="25" y="0"/>
                    <a:pt x="25" y="0"/>
                    <a:pt x="25" y="0"/>
                  </a:cubicBezTo>
                  <a:cubicBezTo>
                    <a:pt x="4" y="0"/>
                    <a:pt x="4" y="0"/>
                    <a:pt x="4" y="0"/>
                  </a:cubicBezTo>
                  <a:cubicBezTo>
                    <a:pt x="2" y="0"/>
                    <a:pt x="1" y="0"/>
                    <a:pt x="1" y="1"/>
                  </a:cubicBezTo>
                  <a:cubicBezTo>
                    <a:pt x="0" y="2"/>
                    <a:pt x="0" y="3"/>
                    <a:pt x="0" y="4"/>
                  </a:cubicBezTo>
                  <a:cubicBezTo>
                    <a:pt x="0" y="25"/>
                    <a:pt x="0" y="25"/>
                    <a:pt x="0" y="25"/>
                  </a:cubicBezTo>
                  <a:cubicBezTo>
                    <a:pt x="0" y="25"/>
                    <a:pt x="0" y="25"/>
                    <a:pt x="0" y="26"/>
                  </a:cubicBezTo>
                  <a:cubicBezTo>
                    <a:pt x="0" y="27"/>
                    <a:pt x="0" y="27"/>
                    <a:pt x="1" y="28"/>
                  </a:cubicBezTo>
                  <a:close/>
                  <a:moveTo>
                    <a:pt x="4" y="24"/>
                  </a:moveTo>
                  <a:cubicBezTo>
                    <a:pt x="4" y="4"/>
                    <a:pt x="4" y="4"/>
                    <a:pt x="4" y="4"/>
                  </a:cubicBezTo>
                  <a:cubicBezTo>
                    <a:pt x="24" y="4"/>
                    <a:pt x="24" y="4"/>
                    <a:pt x="24" y="4"/>
                  </a:cubicBezTo>
                  <a:cubicBezTo>
                    <a:pt x="24" y="24"/>
                    <a:pt x="24" y="24"/>
                    <a:pt x="24" y="24"/>
                  </a:cubicBezTo>
                  <a:lnTo>
                    <a:pt x="4" y="24"/>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3"/>
            <p:cNvSpPr>
              <a:spLocks/>
            </p:cNvSpPr>
            <p:nvPr userDrawn="1"/>
          </p:nvSpPr>
          <p:spPr bwMode="auto">
            <a:xfrm>
              <a:off x="-1120155" y="3252787"/>
              <a:ext cx="106363" cy="107950"/>
            </a:xfrm>
            <a:custGeom>
              <a:avLst/>
              <a:gdLst>
                <a:gd name="T0" fmla="*/ 2 w 28"/>
                <a:gd name="T1" fmla="*/ 29 h 29"/>
                <a:gd name="T2" fmla="*/ 3 w 28"/>
                <a:gd name="T3" fmla="*/ 29 h 29"/>
                <a:gd name="T4" fmla="*/ 18 w 28"/>
                <a:gd name="T5" fmla="*/ 29 h 29"/>
                <a:gd name="T6" fmla="*/ 25 w 28"/>
                <a:gd name="T7" fmla="*/ 29 h 29"/>
                <a:gd name="T8" fmla="*/ 25 w 28"/>
                <a:gd name="T9" fmla="*/ 29 h 29"/>
                <a:gd name="T10" fmla="*/ 27 w 28"/>
                <a:gd name="T11" fmla="*/ 28 h 29"/>
                <a:gd name="T12" fmla="*/ 28 w 28"/>
                <a:gd name="T13" fmla="*/ 25 h 29"/>
                <a:gd name="T14" fmla="*/ 26 w 28"/>
                <a:gd name="T15" fmla="*/ 23 h 29"/>
                <a:gd name="T16" fmla="*/ 26 w 28"/>
                <a:gd name="T17" fmla="*/ 23 h 29"/>
                <a:gd name="T18" fmla="*/ 24 w 28"/>
                <a:gd name="T19" fmla="*/ 24 h 29"/>
                <a:gd name="T20" fmla="*/ 24 w 28"/>
                <a:gd name="T21" fmla="*/ 24 h 29"/>
                <a:gd name="T22" fmla="*/ 4 w 28"/>
                <a:gd name="T23" fmla="*/ 24 h 29"/>
                <a:gd name="T24" fmla="*/ 4 w 28"/>
                <a:gd name="T25" fmla="*/ 5 h 29"/>
                <a:gd name="T26" fmla="*/ 18 w 28"/>
                <a:gd name="T27" fmla="*/ 5 h 29"/>
                <a:gd name="T28" fmla="*/ 20 w 28"/>
                <a:gd name="T29" fmla="*/ 4 h 29"/>
                <a:gd name="T30" fmla="*/ 20 w 28"/>
                <a:gd name="T31" fmla="*/ 3 h 29"/>
                <a:gd name="T32" fmla="*/ 20 w 28"/>
                <a:gd name="T33" fmla="*/ 1 h 29"/>
                <a:gd name="T34" fmla="*/ 18 w 28"/>
                <a:gd name="T35" fmla="*/ 1 h 29"/>
                <a:gd name="T36" fmla="*/ 3 w 28"/>
                <a:gd name="T37" fmla="*/ 1 h 29"/>
                <a:gd name="T38" fmla="*/ 0 w 28"/>
                <a:gd name="T39" fmla="*/ 2 h 29"/>
                <a:gd name="T40" fmla="*/ 0 w 28"/>
                <a:gd name="T41" fmla="*/ 4 h 29"/>
                <a:gd name="T42" fmla="*/ 0 w 28"/>
                <a:gd name="T43" fmla="*/ 25 h 29"/>
                <a:gd name="T44" fmla="*/ 0 w 28"/>
                <a:gd name="T45" fmla="*/ 27 h 29"/>
                <a:gd name="T46" fmla="*/ 2 w 28"/>
                <a:gd name="T4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9">
                  <a:moveTo>
                    <a:pt x="2" y="29"/>
                  </a:moveTo>
                  <a:cubicBezTo>
                    <a:pt x="2" y="29"/>
                    <a:pt x="3" y="29"/>
                    <a:pt x="3" y="29"/>
                  </a:cubicBezTo>
                  <a:cubicBezTo>
                    <a:pt x="8" y="29"/>
                    <a:pt x="13" y="29"/>
                    <a:pt x="18" y="29"/>
                  </a:cubicBezTo>
                  <a:cubicBezTo>
                    <a:pt x="25" y="29"/>
                    <a:pt x="25" y="29"/>
                    <a:pt x="25" y="29"/>
                  </a:cubicBezTo>
                  <a:cubicBezTo>
                    <a:pt x="25" y="29"/>
                    <a:pt x="25" y="29"/>
                    <a:pt x="25" y="29"/>
                  </a:cubicBezTo>
                  <a:cubicBezTo>
                    <a:pt x="26" y="29"/>
                    <a:pt x="27" y="29"/>
                    <a:pt x="27" y="28"/>
                  </a:cubicBezTo>
                  <a:cubicBezTo>
                    <a:pt x="28" y="27"/>
                    <a:pt x="28" y="26"/>
                    <a:pt x="28" y="25"/>
                  </a:cubicBezTo>
                  <a:cubicBezTo>
                    <a:pt x="28" y="24"/>
                    <a:pt x="27" y="23"/>
                    <a:pt x="26" y="23"/>
                  </a:cubicBezTo>
                  <a:cubicBezTo>
                    <a:pt x="26" y="23"/>
                    <a:pt x="26" y="23"/>
                    <a:pt x="26" y="23"/>
                  </a:cubicBezTo>
                  <a:cubicBezTo>
                    <a:pt x="25" y="23"/>
                    <a:pt x="25" y="23"/>
                    <a:pt x="24" y="24"/>
                  </a:cubicBezTo>
                  <a:cubicBezTo>
                    <a:pt x="24" y="24"/>
                    <a:pt x="24" y="24"/>
                    <a:pt x="24" y="24"/>
                  </a:cubicBezTo>
                  <a:cubicBezTo>
                    <a:pt x="4" y="24"/>
                    <a:pt x="4" y="24"/>
                    <a:pt x="4" y="24"/>
                  </a:cubicBezTo>
                  <a:cubicBezTo>
                    <a:pt x="4" y="5"/>
                    <a:pt x="4" y="5"/>
                    <a:pt x="4" y="5"/>
                  </a:cubicBezTo>
                  <a:cubicBezTo>
                    <a:pt x="18" y="5"/>
                    <a:pt x="18" y="5"/>
                    <a:pt x="18" y="5"/>
                  </a:cubicBezTo>
                  <a:cubicBezTo>
                    <a:pt x="19" y="5"/>
                    <a:pt x="19" y="5"/>
                    <a:pt x="20" y="4"/>
                  </a:cubicBezTo>
                  <a:cubicBezTo>
                    <a:pt x="20" y="4"/>
                    <a:pt x="20" y="3"/>
                    <a:pt x="20" y="3"/>
                  </a:cubicBezTo>
                  <a:cubicBezTo>
                    <a:pt x="20" y="2"/>
                    <a:pt x="20" y="2"/>
                    <a:pt x="20" y="1"/>
                  </a:cubicBezTo>
                  <a:cubicBezTo>
                    <a:pt x="19" y="1"/>
                    <a:pt x="19" y="0"/>
                    <a:pt x="18" y="1"/>
                  </a:cubicBezTo>
                  <a:cubicBezTo>
                    <a:pt x="3" y="1"/>
                    <a:pt x="3" y="1"/>
                    <a:pt x="3" y="1"/>
                  </a:cubicBezTo>
                  <a:cubicBezTo>
                    <a:pt x="2" y="1"/>
                    <a:pt x="1" y="1"/>
                    <a:pt x="0" y="2"/>
                  </a:cubicBezTo>
                  <a:cubicBezTo>
                    <a:pt x="0" y="3"/>
                    <a:pt x="0" y="4"/>
                    <a:pt x="0" y="4"/>
                  </a:cubicBezTo>
                  <a:cubicBezTo>
                    <a:pt x="0" y="25"/>
                    <a:pt x="0" y="25"/>
                    <a:pt x="0" y="25"/>
                  </a:cubicBezTo>
                  <a:cubicBezTo>
                    <a:pt x="0" y="26"/>
                    <a:pt x="0" y="27"/>
                    <a:pt x="0" y="27"/>
                  </a:cubicBezTo>
                  <a:cubicBezTo>
                    <a:pt x="1" y="28"/>
                    <a:pt x="1" y="29"/>
                    <a:pt x="2" y="29"/>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4"/>
            <p:cNvSpPr>
              <a:spLocks noEditPoints="1"/>
            </p:cNvSpPr>
            <p:nvPr userDrawn="1"/>
          </p:nvSpPr>
          <p:spPr bwMode="auto">
            <a:xfrm>
              <a:off x="-1364630" y="3055937"/>
              <a:ext cx="752475" cy="752475"/>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6" y="200"/>
                    <a:pt x="200" y="155"/>
                    <a:pt x="200" y="100"/>
                  </a:cubicBezTo>
                  <a:cubicBezTo>
                    <a:pt x="200" y="45"/>
                    <a:pt x="156"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5" name="Group 84"/>
          <p:cNvGrpSpPr/>
          <p:nvPr userDrawn="1"/>
        </p:nvGrpSpPr>
        <p:grpSpPr>
          <a:xfrm>
            <a:off x="-1486310" y="2615688"/>
            <a:ext cx="752475" cy="752475"/>
            <a:chOff x="-4365005" y="3055937"/>
            <a:chExt cx="752475" cy="752475"/>
          </a:xfrm>
        </p:grpSpPr>
        <p:sp>
          <p:nvSpPr>
            <p:cNvPr id="86" name="Freeform 27"/>
            <p:cNvSpPr>
              <a:spLocks noEditPoints="1"/>
            </p:cNvSpPr>
            <p:nvPr userDrawn="1"/>
          </p:nvSpPr>
          <p:spPr bwMode="auto">
            <a:xfrm>
              <a:off x="-4365005" y="3055937"/>
              <a:ext cx="752475" cy="752475"/>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8"/>
                    <a:pt x="194" y="100"/>
                  </a:cubicBezTo>
                  <a:cubicBezTo>
                    <a:pt x="194" y="151"/>
                    <a:pt x="151" y="194"/>
                    <a:pt x="100" y="194"/>
                  </a:cubicBezTo>
                  <a:cubicBezTo>
                    <a:pt x="48" y="194"/>
                    <a:pt x="6" y="151"/>
                    <a:pt x="6" y="100"/>
                  </a:cubicBezTo>
                  <a:cubicBezTo>
                    <a:pt x="6" y="48"/>
                    <a:pt x="48" y="6"/>
                    <a:pt x="100" y="6"/>
                  </a:cubicBezTo>
                  <a:moveTo>
                    <a:pt x="100" y="0"/>
                  </a:moveTo>
                  <a:cubicBezTo>
                    <a:pt x="44" y="0"/>
                    <a:pt x="0" y="44"/>
                    <a:pt x="0" y="100"/>
                  </a:cubicBezTo>
                  <a:cubicBezTo>
                    <a:pt x="0" y="155"/>
                    <a:pt x="44" y="200"/>
                    <a:pt x="100" y="200"/>
                  </a:cubicBezTo>
                  <a:cubicBezTo>
                    <a:pt x="155" y="200"/>
                    <a:pt x="200" y="155"/>
                    <a:pt x="200" y="100"/>
                  </a:cubicBezTo>
                  <a:cubicBezTo>
                    <a:pt x="200" y="44"/>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EditPoints="1"/>
            </p:cNvSpPr>
            <p:nvPr userDrawn="1"/>
          </p:nvSpPr>
          <p:spPr bwMode="auto">
            <a:xfrm>
              <a:off x="-4191968" y="3206750"/>
              <a:ext cx="403225" cy="442913"/>
            </a:xfrm>
            <a:custGeom>
              <a:avLst/>
              <a:gdLst>
                <a:gd name="T0" fmla="*/ 88 w 107"/>
                <a:gd name="T1" fmla="*/ 5 h 118"/>
                <a:gd name="T2" fmla="*/ 60 w 107"/>
                <a:gd name="T3" fmla="*/ 7 h 118"/>
                <a:gd name="T4" fmla="*/ 54 w 107"/>
                <a:gd name="T5" fmla="*/ 8 h 118"/>
                <a:gd name="T6" fmla="*/ 48 w 107"/>
                <a:gd name="T7" fmla="*/ 7 h 118"/>
                <a:gd name="T8" fmla="*/ 19 w 107"/>
                <a:gd name="T9" fmla="*/ 5 h 118"/>
                <a:gd name="T10" fmla="*/ 14 w 107"/>
                <a:gd name="T11" fmla="*/ 59 h 118"/>
                <a:gd name="T12" fmla="*/ 16 w 107"/>
                <a:gd name="T13" fmla="*/ 71 h 118"/>
                <a:gd name="T14" fmla="*/ 14 w 107"/>
                <a:gd name="T15" fmla="*/ 82 h 118"/>
                <a:gd name="T16" fmla="*/ 25 w 107"/>
                <a:gd name="T17" fmla="*/ 114 h 118"/>
                <a:gd name="T18" fmla="*/ 34 w 107"/>
                <a:gd name="T19" fmla="*/ 117 h 118"/>
                <a:gd name="T20" fmla="*/ 41 w 107"/>
                <a:gd name="T21" fmla="*/ 110 h 118"/>
                <a:gd name="T22" fmla="*/ 46 w 107"/>
                <a:gd name="T23" fmla="*/ 81 h 118"/>
                <a:gd name="T24" fmla="*/ 52 w 107"/>
                <a:gd name="T25" fmla="*/ 76 h 118"/>
                <a:gd name="T26" fmla="*/ 55 w 107"/>
                <a:gd name="T27" fmla="*/ 76 h 118"/>
                <a:gd name="T28" fmla="*/ 61 w 107"/>
                <a:gd name="T29" fmla="*/ 81 h 118"/>
                <a:gd name="T30" fmla="*/ 67 w 107"/>
                <a:gd name="T31" fmla="*/ 110 h 118"/>
                <a:gd name="T32" fmla="*/ 73 w 107"/>
                <a:gd name="T33" fmla="*/ 117 h 118"/>
                <a:gd name="T34" fmla="*/ 75 w 107"/>
                <a:gd name="T35" fmla="*/ 117 h 118"/>
                <a:gd name="T36" fmla="*/ 82 w 107"/>
                <a:gd name="T37" fmla="*/ 114 h 118"/>
                <a:gd name="T38" fmla="*/ 93 w 107"/>
                <a:gd name="T39" fmla="*/ 82 h 118"/>
                <a:gd name="T40" fmla="*/ 92 w 107"/>
                <a:gd name="T41" fmla="*/ 71 h 118"/>
                <a:gd name="T42" fmla="*/ 93 w 107"/>
                <a:gd name="T43" fmla="*/ 59 h 118"/>
                <a:gd name="T44" fmla="*/ 88 w 107"/>
                <a:gd name="T45" fmla="*/ 5 h 118"/>
                <a:gd name="T46" fmla="*/ 78 w 107"/>
                <a:gd name="T47" fmla="*/ 111 h 118"/>
                <a:gd name="T48" fmla="*/ 74 w 107"/>
                <a:gd name="T49" fmla="*/ 113 h 118"/>
                <a:gd name="T50" fmla="*/ 71 w 107"/>
                <a:gd name="T51" fmla="*/ 109 h 118"/>
                <a:gd name="T52" fmla="*/ 66 w 107"/>
                <a:gd name="T53" fmla="*/ 80 h 118"/>
                <a:gd name="T54" fmla="*/ 55 w 107"/>
                <a:gd name="T55" fmla="*/ 71 h 118"/>
                <a:gd name="T56" fmla="*/ 52 w 107"/>
                <a:gd name="T57" fmla="*/ 71 h 118"/>
                <a:gd name="T58" fmla="*/ 41 w 107"/>
                <a:gd name="T59" fmla="*/ 80 h 118"/>
                <a:gd name="T60" fmla="*/ 36 w 107"/>
                <a:gd name="T61" fmla="*/ 109 h 118"/>
                <a:gd name="T62" fmla="*/ 33 w 107"/>
                <a:gd name="T63" fmla="*/ 113 h 118"/>
                <a:gd name="T64" fmla="*/ 29 w 107"/>
                <a:gd name="T65" fmla="*/ 111 h 118"/>
                <a:gd name="T66" fmla="*/ 19 w 107"/>
                <a:gd name="T67" fmla="*/ 82 h 118"/>
                <a:gd name="T68" fmla="*/ 20 w 107"/>
                <a:gd name="T69" fmla="*/ 72 h 118"/>
                <a:gd name="T70" fmla="*/ 18 w 107"/>
                <a:gd name="T71" fmla="*/ 57 h 118"/>
                <a:gd name="T72" fmla="*/ 22 w 107"/>
                <a:gd name="T73" fmla="*/ 9 h 118"/>
                <a:gd name="T74" fmla="*/ 45 w 107"/>
                <a:gd name="T75" fmla="*/ 11 h 118"/>
                <a:gd name="T76" fmla="*/ 53 w 107"/>
                <a:gd name="T77" fmla="*/ 13 h 118"/>
                <a:gd name="T78" fmla="*/ 54 w 107"/>
                <a:gd name="T79" fmla="*/ 13 h 118"/>
                <a:gd name="T80" fmla="*/ 62 w 107"/>
                <a:gd name="T81" fmla="*/ 11 h 118"/>
                <a:gd name="T82" fmla="*/ 86 w 107"/>
                <a:gd name="T83" fmla="*/ 9 h 118"/>
                <a:gd name="T84" fmla="*/ 89 w 107"/>
                <a:gd name="T85" fmla="*/ 57 h 118"/>
                <a:gd name="T86" fmla="*/ 88 w 107"/>
                <a:gd name="T87" fmla="*/ 59 h 118"/>
                <a:gd name="T88" fmla="*/ 77 w 107"/>
                <a:gd name="T89" fmla="*/ 74 h 118"/>
                <a:gd name="T90" fmla="*/ 77 w 107"/>
                <a:gd name="T91" fmla="*/ 77 h 118"/>
                <a:gd name="T92" fmla="*/ 79 w 107"/>
                <a:gd name="T93" fmla="*/ 78 h 118"/>
                <a:gd name="T94" fmla="*/ 80 w 107"/>
                <a:gd name="T95" fmla="*/ 78 h 118"/>
                <a:gd name="T96" fmla="*/ 87 w 107"/>
                <a:gd name="T97" fmla="*/ 70 h 118"/>
                <a:gd name="T98" fmla="*/ 87 w 107"/>
                <a:gd name="T99" fmla="*/ 72 h 118"/>
                <a:gd name="T100" fmla="*/ 88 w 107"/>
                <a:gd name="T101" fmla="*/ 82 h 118"/>
                <a:gd name="T102" fmla="*/ 78 w 107"/>
                <a:gd name="T103" fmla="*/ 11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18">
                  <a:moveTo>
                    <a:pt x="88" y="5"/>
                  </a:moveTo>
                  <a:cubicBezTo>
                    <a:pt x="80" y="0"/>
                    <a:pt x="70" y="1"/>
                    <a:pt x="60" y="7"/>
                  </a:cubicBezTo>
                  <a:cubicBezTo>
                    <a:pt x="58" y="8"/>
                    <a:pt x="56" y="8"/>
                    <a:pt x="54" y="8"/>
                  </a:cubicBezTo>
                  <a:cubicBezTo>
                    <a:pt x="52" y="8"/>
                    <a:pt x="50" y="8"/>
                    <a:pt x="48" y="7"/>
                  </a:cubicBezTo>
                  <a:cubicBezTo>
                    <a:pt x="37" y="1"/>
                    <a:pt x="27" y="0"/>
                    <a:pt x="19" y="5"/>
                  </a:cubicBezTo>
                  <a:cubicBezTo>
                    <a:pt x="0" y="15"/>
                    <a:pt x="7" y="44"/>
                    <a:pt x="14" y="59"/>
                  </a:cubicBezTo>
                  <a:cubicBezTo>
                    <a:pt x="16" y="63"/>
                    <a:pt x="16" y="67"/>
                    <a:pt x="16" y="71"/>
                  </a:cubicBezTo>
                  <a:cubicBezTo>
                    <a:pt x="15" y="74"/>
                    <a:pt x="14" y="78"/>
                    <a:pt x="14" y="82"/>
                  </a:cubicBezTo>
                  <a:cubicBezTo>
                    <a:pt x="14" y="94"/>
                    <a:pt x="18" y="105"/>
                    <a:pt x="25" y="114"/>
                  </a:cubicBezTo>
                  <a:cubicBezTo>
                    <a:pt x="27" y="117"/>
                    <a:pt x="31" y="118"/>
                    <a:pt x="34" y="117"/>
                  </a:cubicBezTo>
                  <a:cubicBezTo>
                    <a:pt x="38" y="116"/>
                    <a:pt x="40" y="114"/>
                    <a:pt x="41" y="110"/>
                  </a:cubicBezTo>
                  <a:cubicBezTo>
                    <a:pt x="46" y="81"/>
                    <a:pt x="46" y="81"/>
                    <a:pt x="46" y="81"/>
                  </a:cubicBezTo>
                  <a:cubicBezTo>
                    <a:pt x="46" y="78"/>
                    <a:pt x="49" y="76"/>
                    <a:pt x="52" y="76"/>
                  </a:cubicBezTo>
                  <a:cubicBezTo>
                    <a:pt x="55" y="76"/>
                    <a:pt x="55" y="76"/>
                    <a:pt x="55" y="76"/>
                  </a:cubicBezTo>
                  <a:cubicBezTo>
                    <a:pt x="58" y="76"/>
                    <a:pt x="61" y="78"/>
                    <a:pt x="61" y="81"/>
                  </a:cubicBezTo>
                  <a:cubicBezTo>
                    <a:pt x="67" y="110"/>
                    <a:pt x="67" y="110"/>
                    <a:pt x="67" y="110"/>
                  </a:cubicBezTo>
                  <a:cubicBezTo>
                    <a:pt x="67" y="114"/>
                    <a:pt x="70" y="116"/>
                    <a:pt x="73" y="117"/>
                  </a:cubicBezTo>
                  <a:cubicBezTo>
                    <a:pt x="74" y="117"/>
                    <a:pt x="75" y="117"/>
                    <a:pt x="75" y="117"/>
                  </a:cubicBezTo>
                  <a:cubicBezTo>
                    <a:pt x="78" y="117"/>
                    <a:pt x="80" y="116"/>
                    <a:pt x="82" y="114"/>
                  </a:cubicBezTo>
                  <a:cubicBezTo>
                    <a:pt x="89" y="105"/>
                    <a:pt x="93" y="94"/>
                    <a:pt x="93" y="82"/>
                  </a:cubicBezTo>
                  <a:cubicBezTo>
                    <a:pt x="93" y="78"/>
                    <a:pt x="92" y="74"/>
                    <a:pt x="92" y="71"/>
                  </a:cubicBezTo>
                  <a:cubicBezTo>
                    <a:pt x="91" y="67"/>
                    <a:pt x="91" y="63"/>
                    <a:pt x="93" y="59"/>
                  </a:cubicBezTo>
                  <a:cubicBezTo>
                    <a:pt x="100" y="44"/>
                    <a:pt x="107" y="15"/>
                    <a:pt x="88" y="5"/>
                  </a:cubicBezTo>
                  <a:close/>
                  <a:moveTo>
                    <a:pt x="78" y="111"/>
                  </a:moveTo>
                  <a:cubicBezTo>
                    <a:pt x="77" y="112"/>
                    <a:pt x="76" y="113"/>
                    <a:pt x="74" y="113"/>
                  </a:cubicBezTo>
                  <a:cubicBezTo>
                    <a:pt x="73" y="112"/>
                    <a:pt x="71" y="111"/>
                    <a:pt x="71" y="109"/>
                  </a:cubicBezTo>
                  <a:cubicBezTo>
                    <a:pt x="66" y="80"/>
                    <a:pt x="66" y="80"/>
                    <a:pt x="66" y="80"/>
                  </a:cubicBezTo>
                  <a:cubicBezTo>
                    <a:pt x="65" y="75"/>
                    <a:pt x="61" y="71"/>
                    <a:pt x="55" y="71"/>
                  </a:cubicBezTo>
                  <a:cubicBezTo>
                    <a:pt x="52" y="71"/>
                    <a:pt x="52" y="71"/>
                    <a:pt x="52" y="71"/>
                  </a:cubicBezTo>
                  <a:cubicBezTo>
                    <a:pt x="47" y="71"/>
                    <a:pt x="42" y="75"/>
                    <a:pt x="41" y="80"/>
                  </a:cubicBezTo>
                  <a:cubicBezTo>
                    <a:pt x="36" y="109"/>
                    <a:pt x="36" y="109"/>
                    <a:pt x="36" y="109"/>
                  </a:cubicBezTo>
                  <a:cubicBezTo>
                    <a:pt x="36" y="111"/>
                    <a:pt x="35" y="112"/>
                    <a:pt x="33" y="113"/>
                  </a:cubicBezTo>
                  <a:cubicBezTo>
                    <a:pt x="31" y="113"/>
                    <a:pt x="30" y="112"/>
                    <a:pt x="29" y="111"/>
                  </a:cubicBezTo>
                  <a:cubicBezTo>
                    <a:pt x="23" y="103"/>
                    <a:pt x="19" y="93"/>
                    <a:pt x="19" y="82"/>
                  </a:cubicBezTo>
                  <a:cubicBezTo>
                    <a:pt x="19" y="78"/>
                    <a:pt x="19" y="75"/>
                    <a:pt x="20" y="72"/>
                  </a:cubicBezTo>
                  <a:cubicBezTo>
                    <a:pt x="21" y="66"/>
                    <a:pt x="21" y="62"/>
                    <a:pt x="18" y="57"/>
                  </a:cubicBezTo>
                  <a:cubicBezTo>
                    <a:pt x="12" y="43"/>
                    <a:pt x="6" y="18"/>
                    <a:pt x="22" y="9"/>
                  </a:cubicBezTo>
                  <a:cubicBezTo>
                    <a:pt x="28" y="5"/>
                    <a:pt x="37" y="6"/>
                    <a:pt x="45" y="11"/>
                  </a:cubicBezTo>
                  <a:cubicBezTo>
                    <a:pt x="48" y="12"/>
                    <a:pt x="51" y="13"/>
                    <a:pt x="53" y="13"/>
                  </a:cubicBezTo>
                  <a:cubicBezTo>
                    <a:pt x="54" y="13"/>
                    <a:pt x="54" y="13"/>
                    <a:pt x="54" y="13"/>
                  </a:cubicBezTo>
                  <a:cubicBezTo>
                    <a:pt x="57" y="13"/>
                    <a:pt x="59" y="12"/>
                    <a:pt x="62" y="11"/>
                  </a:cubicBezTo>
                  <a:cubicBezTo>
                    <a:pt x="71" y="6"/>
                    <a:pt x="79" y="5"/>
                    <a:pt x="86" y="9"/>
                  </a:cubicBezTo>
                  <a:cubicBezTo>
                    <a:pt x="102" y="18"/>
                    <a:pt x="95" y="43"/>
                    <a:pt x="89" y="57"/>
                  </a:cubicBezTo>
                  <a:cubicBezTo>
                    <a:pt x="89" y="58"/>
                    <a:pt x="88" y="58"/>
                    <a:pt x="88" y="59"/>
                  </a:cubicBezTo>
                  <a:cubicBezTo>
                    <a:pt x="85" y="65"/>
                    <a:pt x="81" y="70"/>
                    <a:pt x="77" y="74"/>
                  </a:cubicBezTo>
                  <a:cubicBezTo>
                    <a:pt x="76" y="75"/>
                    <a:pt x="76" y="77"/>
                    <a:pt x="77" y="77"/>
                  </a:cubicBezTo>
                  <a:cubicBezTo>
                    <a:pt x="78" y="78"/>
                    <a:pt x="78" y="78"/>
                    <a:pt x="79" y="78"/>
                  </a:cubicBezTo>
                  <a:cubicBezTo>
                    <a:pt x="79" y="78"/>
                    <a:pt x="80" y="78"/>
                    <a:pt x="80" y="78"/>
                  </a:cubicBezTo>
                  <a:cubicBezTo>
                    <a:pt x="83" y="75"/>
                    <a:pt x="85" y="73"/>
                    <a:pt x="87" y="70"/>
                  </a:cubicBezTo>
                  <a:cubicBezTo>
                    <a:pt x="87" y="71"/>
                    <a:pt x="87" y="71"/>
                    <a:pt x="87" y="72"/>
                  </a:cubicBezTo>
                  <a:cubicBezTo>
                    <a:pt x="88" y="75"/>
                    <a:pt x="88" y="78"/>
                    <a:pt x="88" y="82"/>
                  </a:cubicBezTo>
                  <a:cubicBezTo>
                    <a:pt x="88" y="93"/>
                    <a:pt x="85" y="103"/>
                    <a:pt x="78" y="11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9"/>
            <p:cNvSpPr>
              <a:spLocks/>
            </p:cNvSpPr>
            <p:nvPr userDrawn="1"/>
          </p:nvSpPr>
          <p:spPr bwMode="auto">
            <a:xfrm>
              <a:off x="-4041155" y="3270250"/>
              <a:ext cx="104775" cy="30163"/>
            </a:xfrm>
            <a:custGeom>
              <a:avLst/>
              <a:gdLst>
                <a:gd name="T0" fmla="*/ 24 w 28"/>
                <a:gd name="T1" fmla="*/ 0 h 8"/>
                <a:gd name="T2" fmla="*/ 4 w 28"/>
                <a:gd name="T3" fmla="*/ 0 h 8"/>
                <a:gd name="T4" fmla="*/ 0 w 28"/>
                <a:gd name="T5" fmla="*/ 1 h 8"/>
                <a:gd name="T6" fmla="*/ 1 w 28"/>
                <a:gd name="T7" fmla="*/ 4 h 8"/>
                <a:gd name="T8" fmla="*/ 14 w 28"/>
                <a:gd name="T9" fmla="*/ 8 h 8"/>
                <a:gd name="T10" fmla="*/ 26 w 28"/>
                <a:gd name="T11" fmla="*/ 4 h 8"/>
                <a:gd name="T12" fmla="*/ 27 w 28"/>
                <a:gd name="T13" fmla="*/ 1 h 8"/>
                <a:gd name="T14" fmla="*/ 24 w 2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8">
                  <a:moveTo>
                    <a:pt x="24" y="0"/>
                  </a:moveTo>
                  <a:cubicBezTo>
                    <a:pt x="18" y="4"/>
                    <a:pt x="9" y="4"/>
                    <a:pt x="4" y="0"/>
                  </a:cubicBezTo>
                  <a:cubicBezTo>
                    <a:pt x="2" y="0"/>
                    <a:pt x="1" y="0"/>
                    <a:pt x="0" y="1"/>
                  </a:cubicBezTo>
                  <a:cubicBezTo>
                    <a:pt x="0" y="2"/>
                    <a:pt x="0" y="3"/>
                    <a:pt x="1" y="4"/>
                  </a:cubicBezTo>
                  <a:cubicBezTo>
                    <a:pt x="4" y="7"/>
                    <a:pt x="9" y="8"/>
                    <a:pt x="14" y="8"/>
                  </a:cubicBezTo>
                  <a:cubicBezTo>
                    <a:pt x="18" y="8"/>
                    <a:pt x="23" y="7"/>
                    <a:pt x="26" y="4"/>
                  </a:cubicBezTo>
                  <a:cubicBezTo>
                    <a:pt x="27" y="4"/>
                    <a:pt x="28" y="2"/>
                    <a:pt x="27" y="1"/>
                  </a:cubicBezTo>
                  <a:cubicBezTo>
                    <a:pt x="26" y="0"/>
                    <a:pt x="25" y="0"/>
                    <a:pt x="24"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a:grpSpLocks noChangeAspect="1"/>
          </p:cNvGrpSpPr>
          <p:nvPr userDrawn="1"/>
        </p:nvGrpSpPr>
        <p:grpSpPr>
          <a:xfrm>
            <a:off x="1046552" y="1825625"/>
            <a:ext cx="914400" cy="912473"/>
            <a:chOff x="-4365005" y="4421187"/>
            <a:chExt cx="752475" cy="750888"/>
          </a:xfrm>
        </p:grpSpPr>
        <p:sp>
          <p:nvSpPr>
            <p:cNvPr id="90" name="Freeform 55"/>
            <p:cNvSpPr>
              <a:spLocks noEditPoints="1"/>
            </p:cNvSpPr>
            <p:nvPr userDrawn="1"/>
          </p:nvSpPr>
          <p:spPr bwMode="auto">
            <a:xfrm>
              <a:off x="-4365005" y="442118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1" y="6"/>
                    <a:pt x="194" y="49"/>
                    <a:pt x="194" y="100"/>
                  </a:cubicBezTo>
                  <a:cubicBezTo>
                    <a:pt x="194" y="152"/>
                    <a:pt x="151" y="194"/>
                    <a:pt x="100" y="194"/>
                  </a:cubicBezTo>
                  <a:cubicBezTo>
                    <a:pt x="48" y="194"/>
                    <a:pt x="6" y="152"/>
                    <a:pt x="6" y="100"/>
                  </a:cubicBezTo>
                  <a:cubicBezTo>
                    <a:pt x="6" y="49"/>
                    <a:pt x="48" y="6"/>
                    <a:pt x="100" y="6"/>
                  </a:cubicBezTo>
                  <a:moveTo>
                    <a:pt x="100" y="0"/>
                  </a:moveTo>
                  <a:cubicBezTo>
                    <a:pt x="44" y="0"/>
                    <a:pt x="0" y="45"/>
                    <a:pt x="0" y="100"/>
                  </a:cubicBezTo>
                  <a:cubicBezTo>
                    <a:pt x="0" y="156"/>
                    <a:pt x="44" y="200"/>
                    <a:pt x="100" y="200"/>
                  </a:cubicBezTo>
                  <a:cubicBezTo>
                    <a:pt x="155" y="200"/>
                    <a:pt x="200" y="156"/>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56"/>
            <p:cNvSpPr>
              <a:spLocks noEditPoints="1"/>
            </p:cNvSpPr>
            <p:nvPr userDrawn="1"/>
          </p:nvSpPr>
          <p:spPr bwMode="auto">
            <a:xfrm>
              <a:off x="-4131643" y="4600575"/>
              <a:ext cx="139700" cy="134938"/>
            </a:xfrm>
            <a:custGeom>
              <a:avLst/>
              <a:gdLst>
                <a:gd name="T0" fmla="*/ 18 w 37"/>
                <a:gd name="T1" fmla="*/ 36 h 36"/>
                <a:gd name="T2" fmla="*/ 37 w 37"/>
                <a:gd name="T3" fmla="*/ 18 h 36"/>
                <a:gd name="T4" fmla="*/ 18 w 37"/>
                <a:gd name="T5" fmla="*/ 0 h 36"/>
                <a:gd name="T6" fmla="*/ 0 w 37"/>
                <a:gd name="T7" fmla="*/ 18 h 36"/>
                <a:gd name="T8" fmla="*/ 18 w 37"/>
                <a:gd name="T9" fmla="*/ 36 h 36"/>
                <a:gd name="T10" fmla="*/ 18 w 37"/>
                <a:gd name="T11" fmla="*/ 5 h 36"/>
                <a:gd name="T12" fmla="*/ 32 w 37"/>
                <a:gd name="T13" fmla="*/ 18 h 36"/>
                <a:gd name="T14" fmla="*/ 18 w 37"/>
                <a:gd name="T15" fmla="*/ 31 h 36"/>
                <a:gd name="T16" fmla="*/ 5 w 37"/>
                <a:gd name="T17" fmla="*/ 18 h 36"/>
                <a:gd name="T18" fmla="*/ 5 w 37"/>
                <a:gd name="T19" fmla="*/ 18 h 36"/>
                <a:gd name="T20" fmla="*/ 18 w 37"/>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6">
                  <a:moveTo>
                    <a:pt x="18" y="36"/>
                  </a:moveTo>
                  <a:cubicBezTo>
                    <a:pt x="29" y="36"/>
                    <a:pt x="37" y="28"/>
                    <a:pt x="37" y="18"/>
                  </a:cubicBezTo>
                  <a:cubicBezTo>
                    <a:pt x="37" y="8"/>
                    <a:pt x="29" y="0"/>
                    <a:pt x="18" y="0"/>
                  </a:cubicBezTo>
                  <a:cubicBezTo>
                    <a:pt x="8" y="0"/>
                    <a:pt x="0" y="8"/>
                    <a:pt x="0" y="18"/>
                  </a:cubicBezTo>
                  <a:cubicBezTo>
                    <a:pt x="0" y="28"/>
                    <a:pt x="8" y="36"/>
                    <a:pt x="18" y="36"/>
                  </a:cubicBezTo>
                  <a:close/>
                  <a:moveTo>
                    <a:pt x="18" y="5"/>
                  </a:moveTo>
                  <a:cubicBezTo>
                    <a:pt x="26" y="5"/>
                    <a:pt x="32" y="11"/>
                    <a:pt x="32" y="18"/>
                  </a:cubicBezTo>
                  <a:cubicBezTo>
                    <a:pt x="32" y="25"/>
                    <a:pt x="26" y="31"/>
                    <a:pt x="18" y="31"/>
                  </a:cubicBezTo>
                  <a:cubicBezTo>
                    <a:pt x="11" y="31"/>
                    <a:pt x="5" y="25"/>
                    <a:pt x="5" y="18"/>
                  </a:cubicBezTo>
                  <a:cubicBezTo>
                    <a:pt x="5" y="18"/>
                    <a:pt x="5" y="18"/>
                    <a:pt x="5" y="18"/>
                  </a:cubicBezTo>
                  <a:cubicBezTo>
                    <a:pt x="5" y="11"/>
                    <a:pt x="11" y="5"/>
                    <a:pt x="18" y="5"/>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7"/>
            <p:cNvSpPr>
              <a:spLocks noEditPoints="1"/>
            </p:cNvSpPr>
            <p:nvPr userDrawn="1"/>
          </p:nvSpPr>
          <p:spPr bwMode="auto">
            <a:xfrm>
              <a:off x="-3988768" y="4600575"/>
              <a:ext cx="139700" cy="134938"/>
            </a:xfrm>
            <a:custGeom>
              <a:avLst/>
              <a:gdLst>
                <a:gd name="T0" fmla="*/ 37 w 37"/>
                <a:gd name="T1" fmla="*/ 18 h 36"/>
                <a:gd name="T2" fmla="*/ 19 w 37"/>
                <a:gd name="T3" fmla="*/ 0 h 36"/>
                <a:gd name="T4" fmla="*/ 0 w 37"/>
                <a:gd name="T5" fmla="*/ 18 h 36"/>
                <a:gd name="T6" fmla="*/ 19 w 37"/>
                <a:gd name="T7" fmla="*/ 36 h 36"/>
                <a:gd name="T8" fmla="*/ 19 w 37"/>
                <a:gd name="T9" fmla="*/ 36 h 36"/>
                <a:gd name="T10" fmla="*/ 37 w 37"/>
                <a:gd name="T11" fmla="*/ 18 h 36"/>
                <a:gd name="T12" fmla="*/ 6 w 37"/>
                <a:gd name="T13" fmla="*/ 18 h 36"/>
                <a:gd name="T14" fmla="*/ 19 w 37"/>
                <a:gd name="T15" fmla="*/ 5 h 36"/>
                <a:gd name="T16" fmla="*/ 32 w 37"/>
                <a:gd name="T17" fmla="*/ 18 h 36"/>
                <a:gd name="T18" fmla="*/ 19 w 37"/>
                <a:gd name="T19" fmla="*/ 31 h 36"/>
                <a:gd name="T20" fmla="*/ 19 w 37"/>
                <a:gd name="T21" fmla="*/ 31 h 36"/>
                <a:gd name="T22" fmla="*/ 6 w 37"/>
                <a:gd name="T2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6">
                  <a:moveTo>
                    <a:pt x="37" y="18"/>
                  </a:moveTo>
                  <a:cubicBezTo>
                    <a:pt x="37" y="8"/>
                    <a:pt x="29" y="0"/>
                    <a:pt x="19" y="0"/>
                  </a:cubicBezTo>
                  <a:cubicBezTo>
                    <a:pt x="9" y="0"/>
                    <a:pt x="0" y="8"/>
                    <a:pt x="0" y="18"/>
                  </a:cubicBezTo>
                  <a:cubicBezTo>
                    <a:pt x="0" y="28"/>
                    <a:pt x="9" y="36"/>
                    <a:pt x="19" y="36"/>
                  </a:cubicBezTo>
                  <a:cubicBezTo>
                    <a:pt x="19" y="36"/>
                    <a:pt x="19" y="36"/>
                    <a:pt x="19" y="36"/>
                  </a:cubicBezTo>
                  <a:cubicBezTo>
                    <a:pt x="29" y="36"/>
                    <a:pt x="37" y="28"/>
                    <a:pt x="37" y="18"/>
                  </a:cubicBezTo>
                  <a:close/>
                  <a:moveTo>
                    <a:pt x="6" y="18"/>
                  </a:moveTo>
                  <a:cubicBezTo>
                    <a:pt x="6" y="11"/>
                    <a:pt x="12" y="5"/>
                    <a:pt x="19" y="5"/>
                  </a:cubicBezTo>
                  <a:cubicBezTo>
                    <a:pt x="26" y="5"/>
                    <a:pt x="32" y="11"/>
                    <a:pt x="32" y="18"/>
                  </a:cubicBezTo>
                  <a:cubicBezTo>
                    <a:pt x="32" y="25"/>
                    <a:pt x="26" y="31"/>
                    <a:pt x="19" y="31"/>
                  </a:cubicBezTo>
                  <a:cubicBezTo>
                    <a:pt x="19" y="31"/>
                    <a:pt x="19" y="31"/>
                    <a:pt x="19" y="31"/>
                  </a:cubicBezTo>
                  <a:cubicBezTo>
                    <a:pt x="12" y="31"/>
                    <a:pt x="6" y="25"/>
                    <a:pt x="6" y="18"/>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8"/>
            <p:cNvSpPr>
              <a:spLocks/>
            </p:cNvSpPr>
            <p:nvPr userDrawn="1"/>
          </p:nvSpPr>
          <p:spPr bwMode="auto">
            <a:xfrm>
              <a:off x="-4222130" y="4724400"/>
              <a:ext cx="463550" cy="271463"/>
            </a:xfrm>
            <a:custGeom>
              <a:avLst/>
              <a:gdLst>
                <a:gd name="T0" fmla="*/ 17 w 123"/>
                <a:gd name="T1" fmla="*/ 64 h 72"/>
                <a:gd name="T2" fmla="*/ 21 w 123"/>
                <a:gd name="T3" fmla="*/ 49 h 72"/>
                <a:gd name="T4" fmla="*/ 21 w 123"/>
                <a:gd name="T5" fmla="*/ 72 h 72"/>
                <a:gd name="T6" fmla="*/ 26 w 123"/>
                <a:gd name="T7" fmla="*/ 72 h 72"/>
                <a:gd name="T8" fmla="*/ 26 w 123"/>
                <a:gd name="T9" fmla="*/ 29 h 72"/>
                <a:gd name="T10" fmla="*/ 26 w 123"/>
                <a:gd name="T11" fmla="*/ 29 h 72"/>
                <a:gd name="T12" fmla="*/ 24 w 123"/>
                <a:gd name="T13" fmla="*/ 26 h 72"/>
                <a:gd name="T14" fmla="*/ 21 w 123"/>
                <a:gd name="T15" fmla="*/ 28 h 72"/>
                <a:gd name="T16" fmla="*/ 12 w 123"/>
                <a:gd name="T17" fmla="*/ 62 h 72"/>
                <a:gd name="T18" fmla="*/ 9 w 123"/>
                <a:gd name="T19" fmla="*/ 64 h 72"/>
                <a:gd name="T20" fmla="*/ 6 w 123"/>
                <a:gd name="T21" fmla="*/ 61 h 72"/>
                <a:gd name="T22" fmla="*/ 17 w 123"/>
                <a:gd name="T23" fmla="*/ 18 h 72"/>
                <a:gd name="T24" fmla="*/ 24 w 123"/>
                <a:gd name="T25" fmla="*/ 12 h 72"/>
                <a:gd name="T26" fmla="*/ 86 w 123"/>
                <a:gd name="T27" fmla="*/ 12 h 72"/>
                <a:gd name="T28" fmla="*/ 87 w 123"/>
                <a:gd name="T29" fmla="*/ 12 h 72"/>
                <a:gd name="T30" fmla="*/ 105 w 123"/>
                <a:gd name="T31" fmla="*/ 6 h 72"/>
                <a:gd name="T32" fmla="*/ 110 w 123"/>
                <a:gd name="T33" fmla="*/ 8 h 72"/>
                <a:gd name="T34" fmla="*/ 108 w 123"/>
                <a:gd name="T35" fmla="*/ 14 h 72"/>
                <a:gd name="T36" fmla="*/ 108 w 123"/>
                <a:gd name="T37" fmla="*/ 14 h 72"/>
                <a:gd name="T38" fmla="*/ 86 w 123"/>
                <a:gd name="T39" fmla="*/ 20 h 72"/>
                <a:gd name="T40" fmla="*/ 61 w 123"/>
                <a:gd name="T41" fmla="*/ 20 h 72"/>
                <a:gd name="T42" fmla="*/ 59 w 123"/>
                <a:gd name="T43" fmla="*/ 23 h 72"/>
                <a:gd name="T44" fmla="*/ 59 w 123"/>
                <a:gd name="T45" fmla="*/ 72 h 72"/>
                <a:gd name="T46" fmla="*/ 64 w 123"/>
                <a:gd name="T47" fmla="*/ 72 h 72"/>
                <a:gd name="T48" fmla="*/ 64 w 123"/>
                <a:gd name="T49" fmla="*/ 26 h 72"/>
                <a:gd name="T50" fmla="*/ 86 w 123"/>
                <a:gd name="T51" fmla="*/ 26 h 72"/>
                <a:gd name="T52" fmla="*/ 87 w 123"/>
                <a:gd name="T53" fmla="*/ 26 h 72"/>
                <a:gd name="T54" fmla="*/ 107 w 123"/>
                <a:gd name="T55" fmla="*/ 19 h 72"/>
                <a:gd name="T56" fmla="*/ 117 w 123"/>
                <a:gd name="T57" fmla="*/ 61 h 72"/>
                <a:gd name="T58" fmla="*/ 116 w 123"/>
                <a:gd name="T59" fmla="*/ 63 h 72"/>
                <a:gd name="T60" fmla="*/ 112 w 123"/>
                <a:gd name="T61" fmla="*/ 64 h 72"/>
                <a:gd name="T62" fmla="*/ 111 w 123"/>
                <a:gd name="T63" fmla="*/ 62 h 72"/>
                <a:gd name="T64" fmla="*/ 102 w 123"/>
                <a:gd name="T65" fmla="*/ 28 h 72"/>
                <a:gd name="T66" fmla="*/ 99 w 123"/>
                <a:gd name="T67" fmla="*/ 27 h 72"/>
                <a:gd name="T68" fmla="*/ 97 w 123"/>
                <a:gd name="T69" fmla="*/ 29 h 72"/>
                <a:gd name="T70" fmla="*/ 97 w 123"/>
                <a:gd name="T71" fmla="*/ 29 h 72"/>
                <a:gd name="T72" fmla="*/ 97 w 123"/>
                <a:gd name="T73" fmla="*/ 72 h 72"/>
                <a:gd name="T74" fmla="*/ 102 w 123"/>
                <a:gd name="T75" fmla="*/ 72 h 72"/>
                <a:gd name="T76" fmla="*/ 102 w 123"/>
                <a:gd name="T77" fmla="*/ 50 h 72"/>
                <a:gd name="T78" fmla="*/ 106 w 123"/>
                <a:gd name="T79" fmla="*/ 64 h 72"/>
                <a:gd name="T80" fmla="*/ 116 w 123"/>
                <a:gd name="T81" fmla="*/ 69 h 72"/>
                <a:gd name="T82" fmla="*/ 122 w 123"/>
                <a:gd name="T83" fmla="*/ 60 h 72"/>
                <a:gd name="T84" fmla="*/ 122 w 123"/>
                <a:gd name="T85" fmla="*/ 60 h 72"/>
                <a:gd name="T86" fmla="*/ 112 w 123"/>
                <a:gd name="T87" fmla="*/ 17 h 72"/>
                <a:gd name="T88" fmla="*/ 113 w 123"/>
                <a:gd name="T89" fmla="*/ 4 h 72"/>
                <a:gd name="T90" fmla="*/ 103 w 123"/>
                <a:gd name="T91" fmla="*/ 1 h 72"/>
                <a:gd name="T92" fmla="*/ 86 w 123"/>
                <a:gd name="T93" fmla="*/ 7 h 72"/>
                <a:gd name="T94" fmla="*/ 24 w 123"/>
                <a:gd name="T95" fmla="*/ 7 h 72"/>
                <a:gd name="T96" fmla="*/ 12 w 123"/>
                <a:gd name="T97" fmla="*/ 17 h 72"/>
                <a:gd name="T98" fmla="*/ 1 w 123"/>
                <a:gd name="T99" fmla="*/ 60 h 72"/>
                <a:gd name="T100" fmla="*/ 8 w 123"/>
                <a:gd name="T101" fmla="*/ 70 h 72"/>
                <a:gd name="T102" fmla="*/ 17 w 123"/>
                <a:gd name="T103"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 h="72">
                  <a:moveTo>
                    <a:pt x="17" y="64"/>
                  </a:moveTo>
                  <a:cubicBezTo>
                    <a:pt x="21" y="49"/>
                    <a:pt x="21" y="49"/>
                    <a:pt x="21" y="49"/>
                  </a:cubicBezTo>
                  <a:cubicBezTo>
                    <a:pt x="21" y="72"/>
                    <a:pt x="21" y="72"/>
                    <a:pt x="21" y="72"/>
                  </a:cubicBezTo>
                  <a:cubicBezTo>
                    <a:pt x="26" y="72"/>
                    <a:pt x="26" y="72"/>
                    <a:pt x="26" y="72"/>
                  </a:cubicBezTo>
                  <a:cubicBezTo>
                    <a:pt x="26" y="29"/>
                    <a:pt x="26" y="29"/>
                    <a:pt x="26" y="29"/>
                  </a:cubicBezTo>
                  <a:cubicBezTo>
                    <a:pt x="26" y="29"/>
                    <a:pt x="26" y="29"/>
                    <a:pt x="26" y="29"/>
                  </a:cubicBezTo>
                  <a:cubicBezTo>
                    <a:pt x="26" y="27"/>
                    <a:pt x="25" y="26"/>
                    <a:pt x="24" y="26"/>
                  </a:cubicBezTo>
                  <a:cubicBezTo>
                    <a:pt x="23" y="26"/>
                    <a:pt x="21" y="27"/>
                    <a:pt x="21" y="28"/>
                  </a:cubicBezTo>
                  <a:cubicBezTo>
                    <a:pt x="12" y="62"/>
                    <a:pt x="12" y="62"/>
                    <a:pt x="12" y="62"/>
                  </a:cubicBezTo>
                  <a:cubicBezTo>
                    <a:pt x="12" y="64"/>
                    <a:pt x="10" y="65"/>
                    <a:pt x="9" y="64"/>
                  </a:cubicBezTo>
                  <a:cubicBezTo>
                    <a:pt x="7" y="64"/>
                    <a:pt x="6" y="62"/>
                    <a:pt x="6" y="61"/>
                  </a:cubicBezTo>
                  <a:cubicBezTo>
                    <a:pt x="17" y="18"/>
                    <a:pt x="17" y="18"/>
                    <a:pt x="17" y="18"/>
                  </a:cubicBezTo>
                  <a:cubicBezTo>
                    <a:pt x="17" y="14"/>
                    <a:pt x="21" y="12"/>
                    <a:pt x="24" y="12"/>
                  </a:cubicBezTo>
                  <a:cubicBezTo>
                    <a:pt x="86" y="12"/>
                    <a:pt x="86" y="12"/>
                    <a:pt x="86" y="12"/>
                  </a:cubicBezTo>
                  <a:cubicBezTo>
                    <a:pt x="86" y="12"/>
                    <a:pt x="86" y="12"/>
                    <a:pt x="87" y="12"/>
                  </a:cubicBezTo>
                  <a:cubicBezTo>
                    <a:pt x="105" y="6"/>
                    <a:pt x="105" y="6"/>
                    <a:pt x="105" y="6"/>
                  </a:cubicBezTo>
                  <a:cubicBezTo>
                    <a:pt x="107" y="5"/>
                    <a:pt x="110" y="6"/>
                    <a:pt x="110" y="8"/>
                  </a:cubicBezTo>
                  <a:cubicBezTo>
                    <a:pt x="111" y="10"/>
                    <a:pt x="110" y="13"/>
                    <a:pt x="108" y="14"/>
                  </a:cubicBezTo>
                  <a:cubicBezTo>
                    <a:pt x="108" y="14"/>
                    <a:pt x="108" y="14"/>
                    <a:pt x="108" y="14"/>
                  </a:cubicBezTo>
                  <a:cubicBezTo>
                    <a:pt x="86" y="20"/>
                    <a:pt x="86" y="20"/>
                    <a:pt x="86" y="20"/>
                  </a:cubicBezTo>
                  <a:cubicBezTo>
                    <a:pt x="61" y="20"/>
                    <a:pt x="61" y="20"/>
                    <a:pt x="61" y="20"/>
                  </a:cubicBezTo>
                  <a:cubicBezTo>
                    <a:pt x="60" y="20"/>
                    <a:pt x="59" y="22"/>
                    <a:pt x="59" y="23"/>
                  </a:cubicBezTo>
                  <a:cubicBezTo>
                    <a:pt x="59" y="72"/>
                    <a:pt x="59" y="72"/>
                    <a:pt x="59" y="72"/>
                  </a:cubicBezTo>
                  <a:cubicBezTo>
                    <a:pt x="64" y="72"/>
                    <a:pt x="64" y="72"/>
                    <a:pt x="64" y="72"/>
                  </a:cubicBezTo>
                  <a:cubicBezTo>
                    <a:pt x="64" y="26"/>
                    <a:pt x="64" y="26"/>
                    <a:pt x="64" y="26"/>
                  </a:cubicBezTo>
                  <a:cubicBezTo>
                    <a:pt x="86" y="26"/>
                    <a:pt x="86" y="26"/>
                    <a:pt x="86" y="26"/>
                  </a:cubicBezTo>
                  <a:cubicBezTo>
                    <a:pt x="86" y="26"/>
                    <a:pt x="86" y="26"/>
                    <a:pt x="87" y="26"/>
                  </a:cubicBezTo>
                  <a:cubicBezTo>
                    <a:pt x="107" y="19"/>
                    <a:pt x="107" y="19"/>
                    <a:pt x="107" y="19"/>
                  </a:cubicBezTo>
                  <a:cubicBezTo>
                    <a:pt x="117" y="61"/>
                    <a:pt x="117" y="61"/>
                    <a:pt x="117" y="61"/>
                  </a:cubicBezTo>
                  <a:cubicBezTo>
                    <a:pt x="117" y="62"/>
                    <a:pt x="117" y="63"/>
                    <a:pt x="116" y="63"/>
                  </a:cubicBezTo>
                  <a:cubicBezTo>
                    <a:pt x="115" y="65"/>
                    <a:pt x="113" y="65"/>
                    <a:pt x="112" y="64"/>
                  </a:cubicBezTo>
                  <a:cubicBezTo>
                    <a:pt x="111" y="64"/>
                    <a:pt x="111" y="63"/>
                    <a:pt x="111" y="62"/>
                  </a:cubicBezTo>
                  <a:cubicBezTo>
                    <a:pt x="102" y="28"/>
                    <a:pt x="102" y="28"/>
                    <a:pt x="102" y="28"/>
                  </a:cubicBezTo>
                  <a:cubicBezTo>
                    <a:pt x="102" y="27"/>
                    <a:pt x="100" y="26"/>
                    <a:pt x="99" y="27"/>
                  </a:cubicBezTo>
                  <a:cubicBezTo>
                    <a:pt x="98" y="27"/>
                    <a:pt x="97" y="28"/>
                    <a:pt x="97" y="29"/>
                  </a:cubicBezTo>
                  <a:cubicBezTo>
                    <a:pt x="97" y="29"/>
                    <a:pt x="97" y="29"/>
                    <a:pt x="97" y="29"/>
                  </a:cubicBezTo>
                  <a:cubicBezTo>
                    <a:pt x="97" y="72"/>
                    <a:pt x="97" y="72"/>
                    <a:pt x="97" y="72"/>
                  </a:cubicBezTo>
                  <a:cubicBezTo>
                    <a:pt x="102" y="72"/>
                    <a:pt x="102" y="72"/>
                    <a:pt x="102" y="72"/>
                  </a:cubicBezTo>
                  <a:cubicBezTo>
                    <a:pt x="102" y="50"/>
                    <a:pt x="102" y="50"/>
                    <a:pt x="102" y="50"/>
                  </a:cubicBezTo>
                  <a:cubicBezTo>
                    <a:pt x="106" y="64"/>
                    <a:pt x="106" y="64"/>
                    <a:pt x="106" y="64"/>
                  </a:cubicBezTo>
                  <a:cubicBezTo>
                    <a:pt x="107" y="68"/>
                    <a:pt x="112" y="71"/>
                    <a:pt x="116" y="69"/>
                  </a:cubicBezTo>
                  <a:cubicBezTo>
                    <a:pt x="120" y="68"/>
                    <a:pt x="123" y="64"/>
                    <a:pt x="122" y="60"/>
                  </a:cubicBezTo>
                  <a:cubicBezTo>
                    <a:pt x="122" y="60"/>
                    <a:pt x="122" y="60"/>
                    <a:pt x="122" y="60"/>
                  </a:cubicBezTo>
                  <a:cubicBezTo>
                    <a:pt x="112" y="17"/>
                    <a:pt x="112" y="17"/>
                    <a:pt x="112" y="17"/>
                  </a:cubicBezTo>
                  <a:cubicBezTo>
                    <a:pt x="116" y="14"/>
                    <a:pt x="117" y="8"/>
                    <a:pt x="113" y="4"/>
                  </a:cubicBezTo>
                  <a:cubicBezTo>
                    <a:pt x="111" y="1"/>
                    <a:pt x="107" y="0"/>
                    <a:pt x="103" y="1"/>
                  </a:cubicBezTo>
                  <a:cubicBezTo>
                    <a:pt x="86" y="7"/>
                    <a:pt x="86" y="7"/>
                    <a:pt x="86" y="7"/>
                  </a:cubicBezTo>
                  <a:cubicBezTo>
                    <a:pt x="24" y="7"/>
                    <a:pt x="24" y="7"/>
                    <a:pt x="24" y="7"/>
                  </a:cubicBezTo>
                  <a:cubicBezTo>
                    <a:pt x="18" y="7"/>
                    <a:pt x="13" y="11"/>
                    <a:pt x="12" y="17"/>
                  </a:cubicBezTo>
                  <a:cubicBezTo>
                    <a:pt x="1" y="60"/>
                    <a:pt x="1" y="60"/>
                    <a:pt x="1" y="60"/>
                  </a:cubicBezTo>
                  <a:cubicBezTo>
                    <a:pt x="0" y="64"/>
                    <a:pt x="3" y="69"/>
                    <a:pt x="8" y="70"/>
                  </a:cubicBezTo>
                  <a:cubicBezTo>
                    <a:pt x="12" y="71"/>
                    <a:pt x="16" y="68"/>
                    <a:pt x="17" y="6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p:cNvGrpSpPr>
            <a:grpSpLocks noChangeAspect="1"/>
          </p:cNvGrpSpPr>
          <p:nvPr userDrawn="1"/>
        </p:nvGrpSpPr>
        <p:grpSpPr>
          <a:xfrm>
            <a:off x="1046552" y="4081463"/>
            <a:ext cx="916332" cy="914400"/>
            <a:chOff x="-2917205" y="325437"/>
            <a:chExt cx="752475" cy="750888"/>
          </a:xfrm>
        </p:grpSpPr>
        <p:sp>
          <p:nvSpPr>
            <p:cNvPr id="96" name="Freeform 45"/>
            <p:cNvSpPr>
              <a:spLocks/>
            </p:cNvSpPr>
            <p:nvPr userDrawn="1"/>
          </p:nvSpPr>
          <p:spPr bwMode="auto">
            <a:xfrm>
              <a:off x="-2598118" y="787400"/>
              <a:ext cx="42863" cy="41275"/>
            </a:xfrm>
            <a:custGeom>
              <a:avLst/>
              <a:gdLst>
                <a:gd name="T0" fmla="*/ 4 w 11"/>
                <a:gd name="T1" fmla="*/ 1 h 11"/>
                <a:gd name="T2" fmla="*/ 1 w 11"/>
                <a:gd name="T3" fmla="*/ 1 h 11"/>
                <a:gd name="T4" fmla="*/ 1 w 11"/>
                <a:gd name="T5" fmla="*/ 4 h 11"/>
                <a:gd name="T6" fmla="*/ 7 w 11"/>
                <a:gd name="T7" fmla="*/ 10 h 11"/>
                <a:gd name="T8" fmla="*/ 9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0"/>
                    <a:pt x="8" y="11"/>
                    <a:pt x="9" y="11"/>
                  </a:cubicBezTo>
                  <a:cubicBezTo>
                    <a:pt x="9" y="11"/>
                    <a:pt x="10"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46"/>
            <p:cNvSpPr>
              <a:spLocks/>
            </p:cNvSpPr>
            <p:nvPr userDrawn="1"/>
          </p:nvSpPr>
          <p:spPr bwMode="auto">
            <a:xfrm>
              <a:off x="-2552080" y="742950"/>
              <a:ext cx="41275" cy="41275"/>
            </a:xfrm>
            <a:custGeom>
              <a:avLst/>
              <a:gdLst>
                <a:gd name="T0" fmla="*/ 4 w 11"/>
                <a:gd name="T1" fmla="*/ 1 h 11"/>
                <a:gd name="T2" fmla="*/ 1 w 11"/>
                <a:gd name="T3" fmla="*/ 1 h 11"/>
                <a:gd name="T4" fmla="*/ 1 w 11"/>
                <a:gd name="T5" fmla="*/ 4 h 11"/>
                <a:gd name="T6" fmla="*/ 7 w 11"/>
                <a:gd name="T7" fmla="*/ 10 h 11"/>
                <a:gd name="T8" fmla="*/ 8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1"/>
                    <a:pt x="8" y="11"/>
                    <a:pt x="8" y="11"/>
                  </a:cubicBezTo>
                  <a:cubicBezTo>
                    <a:pt x="9" y="11"/>
                    <a:pt x="9"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47"/>
            <p:cNvSpPr>
              <a:spLocks/>
            </p:cNvSpPr>
            <p:nvPr userDrawn="1"/>
          </p:nvSpPr>
          <p:spPr bwMode="auto">
            <a:xfrm>
              <a:off x="-2560018" y="776287"/>
              <a:ext cx="26988" cy="30163"/>
            </a:xfrm>
            <a:custGeom>
              <a:avLst/>
              <a:gdLst>
                <a:gd name="T0" fmla="*/ 4 w 7"/>
                <a:gd name="T1" fmla="*/ 1 h 8"/>
                <a:gd name="T2" fmla="*/ 1 w 7"/>
                <a:gd name="T3" fmla="*/ 1 h 8"/>
                <a:gd name="T4" fmla="*/ 1 w 7"/>
                <a:gd name="T5" fmla="*/ 5 h 8"/>
                <a:gd name="T6" fmla="*/ 3 w 7"/>
                <a:gd name="T7" fmla="*/ 7 h 8"/>
                <a:gd name="T8" fmla="*/ 4 w 7"/>
                <a:gd name="T9" fmla="*/ 8 h 8"/>
                <a:gd name="T10" fmla="*/ 6 w 7"/>
                <a:gd name="T11" fmla="*/ 7 h 8"/>
                <a:gd name="T12" fmla="*/ 6 w 7"/>
                <a:gd name="T13" fmla="*/ 4 h 8"/>
                <a:gd name="T14" fmla="*/ 4 w 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4" y="1"/>
                  </a:moveTo>
                  <a:cubicBezTo>
                    <a:pt x="3" y="0"/>
                    <a:pt x="1" y="0"/>
                    <a:pt x="1" y="1"/>
                  </a:cubicBezTo>
                  <a:cubicBezTo>
                    <a:pt x="0" y="2"/>
                    <a:pt x="0" y="4"/>
                    <a:pt x="1" y="5"/>
                  </a:cubicBezTo>
                  <a:cubicBezTo>
                    <a:pt x="3" y="7"/>
                    <a:pt x="3" y="7"/>
                    <a:pt x="3" y="7"/>
                  </a:cubicBezTo>
                  <a:cubicBezTo>
                    <a:pt x="3" y="7"/>
                    <a:pt x="4" y="8"/>
                    <a:pt x="4" y="8"/>
                  </a:cubicBezTo>
                  <a:cubicBezTo>
                    <a:pt x="5" y="8"/>
                    <a:pt x="6" y="8"/>
                    <a:pt x="6" y="7"/>
                  </a:cubicBezTo>
                  <a:cubicBezTo>
                    <a:pt x="7" y="6"/>
                    <a:pt x="7" y="5"/>
                    <a:pt x="6" y="4"/>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48"/>
            <p:cNvSpPr>
              <a:spLocks/>
            </p:cNvSpPr>
            <p:nvPr userDrawn="1"/>
          </p:nvSpPr>
          <p:spPr bwMode="auto">
            <a:xfrm>
              <a:off x="-2510805" y="696912"/>
              <a:ext cx="44450" cy="41275"/>
            </a:xfrm>
            <a:custGeom>
              <a:avLst/>
              <a:gdLst>
                <a:gd name="T0" fmla="*/ 5 w 12"/>
                <a:gd name="T1" fmla="*/ 1 h 11"/>
                <a:gd name="T2" fmla="*/ 1 w 12"/>
                <a:gd name="T3" fmla="*/ 1 h 11"/>
                <a:gd name="T4" fmla="*/ 1 w 12"/>
                <a:gd name="T5" fmla="*/ 5 h 11"/>
                <a:gd name="T6" fmla="*/ 7 w 12"/>
                <a:gd name="T7" fmla="*/ 11 h 11"/>
                <a:gd name="T8" fmla="*/ 9 w 12"/>
                <a:gd name="T9" fmla="*/ 11 h 11"/>
                <a:gd name="T10" fmla="*/ 11 w 12"/>
                <a:gd name="T11" fmla="*/ 11 h 11"/>
                <a:gd name="T12" fmla="*/ 11 w 12"/>
                <a:gd name="T13" fmla="*/ 7 h 11"/>
                <a:gd name="T14" fmla="*/ 5 w 12"/>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5" y="1"/>
                  </a:moveTo>
                  <a:cubicBezTo>
                    <a:pt x="4" y="0"/>
                    <a:pt x="2" y="0"/>
                    <a:pt x="1" y="1"/>
                  </a:cubicBezTo>
                  <a:cubicBezTo>
                    <a:pt x="0" y="2"/>
                    <a:pt x="0" y="4"/>
                    <a:pt x="1" y="5"/>
                  </a:cubicBezTo>
                  <a:cubicBezTo>
                    <a:pt x="7" y="11"/>
                    <a:pt x="7" y="11"/>
                    <a:pt x="7" y="11"/>
                  </a:cubicBezTo>
                  <a:cubicBezTo>
                    <a:pt x="8" y="11"/>
                    <a:pt x="8" y="11"/>
                    <a:pt x="9" y="11"/>
                  </a:cubicBezTo>
                  <a:cubicBezTo>
                    <a:pt x="10" y="11"/>
                    <a:pt x="10" y="11"/>
                    <a:pt x="11" y="11"/>
                  </a:cubicBezTo>
                  <a:cubicBezTo>
                    <a:pt x="12" y="10"/>
                    <a:pt x="12" y="8"/>
                    <a:pt x="11" y="7"/>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49"/>
            <p:cNvSpPr>
              <a:spLocks/>
            </p:cNvSpPr>
            <p:nvPr userDrawn="1"/>
          </p:nvSpPr>
          <p:spPr bwMode="auto">
            <a:xfrm>
              <a:off x="-2518743" y="735012"/>
              <a:ext cx="30163" cy="26988"/>
            </a:xfrm>
            <a:custGeom>
              <a:avLst/>
              <a:gdLst>
                <a:gd name="T0" fmla="*/ 5 w 8"/>
                <a:gd name="T1" fmla="*/ 1 h 7"/>
                <a:gd name="T2" fmla="*/ 1 w 8"/>
                <a:gd name="T3" fmla="*/ 1 h 7"/>
                <a:gd name="T4" fmla="*/ 1 w 8"/>
                <a:gd name="T5" fmla="*/ 4 h 7"/>
                <a:gd name="T6" fmla="*/ 3 w 8"/>
                <a:gd name="T7" fmla="*/ 7 h 7"/>
                <a:gd name="T8" fmla="*/ 5 w 8"/>
                <a:gd name="T9" fmla="*/ 7 h 7"/>
                <a:gd name="T10" fmla="*/ 7 w 8"/>
                <a:gd name="T11" fmla="*/ 7 h 7"/>
                <a:gd name="T12" fmla="*/ 7 w 8"/>
                <a:gd name="T13" fmla="*/ 3 h 7"/>
                <a:gd name="T14" fmla="*/ 5 w 8"/>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5" y="1"/>
                  </a:moveTo>
                  <a:cubicBezTo>
                    <a:pt x="4" y="0"/>
                    <a:pt x="2" y="0"/>
                    <a:pt x="1" y="1"/>
                  </a:cubicBezTo>
                  <a:cubicBezTo>
                    <a:pt x="0" y="2"/>
                    <a:pt x="0" y="3"/>
                    <a:pt x="1" y="4"/>
                  </a:cubicBezTo>
                  <a:cubicBezTo>
                    <a:pt x="3" y="7"/>
                    <a:pt x="3" y="7"/>
                    <a:pt x="3" y="7"/>
                  </a:cubicBezTo>
                  <a:cubicBezTo>
                    <a:pt x="4" y="7"/>
                    <a:pt x="5" y="7"/>
                    <a:pt x="5" y="7"/>
                  </a:cubicBezTo>
                  <a:cubicBezTo>
                    <a:pt x="6" y="7"/>
                    <a:pt x="6" y="7"/>
                    <a:pt x="7" y="7"/>
                  </a:cubicBezTo>
                  <a:cubicBezTo>
                    <a:pt x="8" y="6"/>
                    <a:pt x="8" y="4"/>
                    <a:pt x="7" y="3"/>
                  </a:cubicBezTo>
                  <a:lnTo>
                    <a:pt x="5"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50"/>
            <p:cNvSpPr>
              <a:spLocks/>
            </p:cNvSpPr>
            <p:nvPr userDrawn="1"/>
          </p:nvSpPr>
          <p:spPr bwMode="auto">
            <a:xfrm>
              <a:off x="-2466355" y="655637"/>
              <a:ext cx="41275" cy="41275"/>
            </a:xfrm>
            <a:custGeom>
              <a:avLst/>
              <a:gdLst>
                <a:gd name="T0" fmla="*/ 4 w 11"/>
                <a:gd name="T1" fmla="*/ 1 h 11"/>
                <a:gd name="T2" fmla="*/ 1 w 11"/>
                <a:gd name="T3" fmla="*/ 1 h 11"/>
                <a:gd name="T4" fmla="*/ 1 w 11"/>
                <a:gd name="T5" fmla="*/ 4 h 11"/>
                <a:gd name="T6" fmla="*/ 7 w 11"/>
                <a:gd name="T7" fmla="*/ 10 h 11"/>
                <a:gd name="T8" fmla="*/ 9 w 11"/>
                <a:gd name="T9" fmla="*/ 11 h 11"/>
                <a:gd name="T10" fmla="*/ 10 w 11"/>
                <a:gd name="T11" fmla="*/ 10 h 11"/>
                <a:gd name="T12" fmla="*/ 10 w 11"/>
                <a:gd name="T13" fmla="*/ 7 h 11"/>
                <a:gd name="T14" fmla="*/ 4 w 11"/>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4" y="1"/>
                  </a:moveTo>
                  <a:cubicBezTo>
                    <a:pt x="3" y="0"/>
                    <a:pt x="2" y="0"/>
                    <a:pt x="1" y="1"/>
                  </a:cubicBezTo>
                  <a:cubicBezTo>
                    <a:pt x="0" y="2"/>
                    <a:pt x="0" y="3"/>
                    <a:pt x="1" y="4"/>
                  </a:cubicBezTo>
                  <a:cubicBezTo>
                    <a:pt x="7" y="10"/>
                    <a:pt x="7" y="10"/>
                    <a:pt x="7" y="10"/>
                  </a:cubicBezTo>
                  <a:cubicBezTo>
                    <a:pt x="7" y="11"/>
                    <a:pt x="8" y="11"/>
                    <a:pt x="9" y="11"/>
                  </a:cubicBezTo>
                  <a:cubicBezTo>
                    <a:pt x="9" y="11"/>
                    <a:pt x="10" y="11"/>
                    <a:pt x="10" y="10"/>
                  </a:cubicBezTo>
                  <a:cubicBezTo>
                    <a:pt x="11" y="9"/>
                    <a:pt x="11" y="8"/>
                    <a:pt x="10" y="7"/>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51"/>
            <p:cNvSpPr>
              <a:spLocks/>
            </p:cNvSpPr>
            <p:nvPr userDrawn="1"/>
          </p:nvSpPr>
          <p:spPr bwMode="auto">
            <a:xfrm>
              <a:off x="-2472705" y="690562"/>
              <a:ext cx="30163" cy="28575"/>
            </a:xfrm>
            <a:custGeom>
              <a:avLst/>
              <a:gdLst>
                <a:gd name="T0" fmla="*/ 4 w 8"/>
                <a:gd name="T1" fmla="*/ 1 h 8"/>
                <a:gd name="T2" fmla="*/ 1 w 8"/>
                <a:gd name="T3" fmla="*/ 1 h 8"/>
                <a:gd name="T4" fmla="*/ 1 w 8"/>
                <a:gd name="T5" fmla="*/ 5 h 8"/>
                <a:gd name="T6" fmla="*/ 3 w 8"/>
                <a:gd name="T7" fmla="*/ 7 h 8"/>
                <a:gd name="T8" fmla="*/ 5 w 8"/>
                <a:gd name="T9" fmla="*/ 8 h 8"/>
                <a:gd name="T10" fmla="*/ 7 w 8"/>
                <a:gd name="T11" fmla="*/ 7 h 8"/>
                <a:gd name="T12" fmla="*/ 7 w 8"/>
                <a:gd name="T13" fmla="*/ 3 h 8"/>
                <a:gd name="T14" fmla="*/ 4 w 8"/>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4" y="1"/>
                  </a:moveTo>
                  <a:cubicBezTo>
                    <a:pt x="3" y="0"/>
                    <a:pt x="2" y="0"/>
                    <a:pt x="1" y="1"/>
                  </a:cubicBezTo>
                  <a:cubicBezTo>
                    <a:pt x="0" y="2"/>
                    <a:pt x="0" y="4"/>
                    <a:pt x="1" y="5"/>
                  </a:cubicBezTo>
                  <a:cubicBezTo>
                    <a:pt x="3" y="7"/>
                    <a:pt x="3" y="7"/>
                    <a:pt x="3" y="7"/>
                  </a:cubicBezTo>
                  <a:cubicBezTo>
                    <a:pt x="4" y="7"/>
                    <a:pt x="4" y="8"/>
                    <a:pt x="5" y="8"/>
                  </a:cubicBezTo>
                  <a:cubicBezTo>
                    <a:pt x="5" y="8"/>
                    <a:pt x="6" y="7"/>
                    <a:pt x="7" y="7"/>
                  </a:cubicBezTo>
                  <a:cubicBezTo>
                    <a:pt x="8" y="6"/>
                    <a:pt x="8" y="4"/>
                    <a:pt x="7" y="3"/>
                  </a:cubicBezTo>
                  <a:lnTo>
                    <a:pt x="4" y="1"/>
                  </a:ln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52"/>
            <p:cNvSpPr>
              <a:spLocks noEditPoints="1"/>
            </p:cNvSpPr>
            <p:nvPr userDrawn="1"/>
          </p:nvSpPr>
          <p:spPr bwMode="auto">
            <a:xfrm>
              <a:off x="-2687018" y="550862"/>
              <a:ext cx="363538" cy="368300"/>
            </a:xfrm>
            <a:custGeom>
              <a:avLst/>
              <a:gdLst>
                <a:gd name="T0" fmla="*/ 96 w 97"/>
                <a:gd name="T1" fmla="*/ 1 h 98"/>
                <a:gd name="T2" fmla="*/ 93 w 97"/>
                <a:gd name="T3" fmla="*/ 1 h 98"/>
                <a:gd name="T4" fmla="*/ 80 w 97"/>
                <a:gd name="T5" fmla="*/ 15 h 98"/>
                <a:gd name="T6" fmla="*/ 76 w 97"/>
                <a:gd name="T7" fmla="*/ 11 h 98"/>
                <a:gd name="T8" fmla="*/ 72 w 97"/>
                <a:gd name="T9" fmla="*/ 11 h 98"/>
                <a:gd name="T10" fmla="*/ 72 w 97"/>
                <a:gd name="T11" fmla="*/ 12 h 98"/>
                <a:gd name="T12" fmla="*/ 72 w 97"/>
                <a:gd name="T13" fmla="*/ 11 h 98"/>
                <a:gd name="T14" fmla="*/ 63 w 97"/>
                <a:gd name="T15" fmla="*/ 11 h 98"/>
                <a:gd name="T16" fmla="*/ 13 w 97"/>
                <a:gd name="T17" fmla="*/ 62 h 98"/>
                <a:gd name="T18" fmla="*/ 11 w 97"/>
                <a:gd name="T19" fmla="*/ 66 h 98"/>
                <a:gd name="T20" fmla="*/ 13 w 97"/>
                <a:gd name="T21" fmla="*/ 70 h 98"/>
                <a:gd name="T22" fmla="*/ 18 w 97"/>
                <a:gd name="T23" fmla="*/ 76 h 98"/>
                <a:gd name="T24" fmla="*/ 8 w 97"/>
                <a:gd name="T25" fmla="*/ 86 h 98"/>
                <a:gd name="T26" fmla="*/ 4 w 97"/>
                <a:gd name="T27" fmla="*/ 83 h 98"/>
                <a:gd name="T28" fmla="*/ 1 w 97"/>
                <a:gd name="T29" fmla="*/ 83 h 98"/>
                <a:gd name="T30" fmla="*/ 1 w 97"/>
                <a:gd name="T31" fmla="*/ 86 h 98"/>
                <a:gd name="T32" fmla="*/ 6 w 97"/>
                <a:gd name="T33" fmla="*/ 92 h 98"/>
                <a:gd name="T34" fmla="*/ 6 w 97"/>
                <a:gd name="T35" fmla="*/ 92 h 98"/>
                <a:gd name="T36" fmla="*/ 6 w 97"/>
                <a:gd name="T37" fmla="*/ 92 h 98"/>
                <a:gd name="T38" fmla="*/ 12 w 97"/>
                <a:gd name="T39" fmla="*/ 97 h 98"/>
                <a:gd name="T40" fmla="*/ 14 w 97"/>
                <a:gd name="T41" fmla="*/ 98 h 98"/>
                <a:gd name="T42" fmla="*/ 15 w 97"/>
                <a:gd name="T43" fmla="*/ 97 h 98"/>
                <a:gd name="T44" fmla="*/ 15 w 97"/>
                <a:gd name="T45" fmla="*/ 94 h 98"/>
                <a:gd name="T46" fmla="*/ 12 w 97"/>
                <a:gd name="T47" fmla="*/ 90 h 98"/>
                <a:gd name="T48" fmla="*/ 22 w 97"/>
                <a:gd name="T49" fmla="*/ 79 h 98"/>
                <a:gd name="T50" fmla="*/ 27 w 97"/>
                <a:gd name="T51" fmla="*/ 85 h 98"/>
                <a:gd name="T52" fmla="*/ 32 w 97"/>
                <a:gd name="T53" fmla="*/ 87 h 98"/>
                <a:gd name="T54" fmla="*/ 32 w 97"/>
                <a:gd name="T55" fmla="*/ 87 h 98"/>
                <a:gd name="T56" fmla="*/ 36 w 97"/>
                <a:gd name="T57" fmla="*/ 85 h 98"/>
                <a:gd name="T58" fmla="*/ 86 w 97"/>
                <a:gd name="T59" fmla="*/ 34 h 98"/>
                <a:gd name="T60" fmla="*/ 88 w 97"/>
                <a:gd name="T61" fmla="*/ 30 h 98"/>
                <a:gd name="T62" fmla="*/ 86 w 97"/>
                <a:gd name="T63" fmla="*/ 26 h 98"/>
                <a:gd name="T64" fmla="*/ 86 w 97"/>
                <a:gd name="T65" fmla="*/ 26 h 98"/>
                <a:gd name="T66" fmla="*/ 87 w 97"/>
                <a:gd name="T67" fmla="*/ 25 h 98"/>
                <a:gd name="T68" fmla="*/ 87 w 97"/>
                <a:gd name="T69" fmla="*/ 22 h 98"/>
                <a:gd name="T70" fmla="*/ 83 w 97"/>
                <a:gd name="T71" fmla="*/ 18 h 98"/>
                <a:gd name="T72" fmla="*/ 96 w 97"/>
                <a:gd name="T73" fmla="*/ 4 h 98"/>
                <a:gd name="T74" fmla="*/ 96 w 97"/>
                <a:gd name="T75" fmla="*/ 1 h 98"/>
                <a:gd name="T76" fmla="*/ 83 w 97"/>
                <a:gd name="T77" fmla="*/ 31 h 98"/>
                <a:gd name="T78" fmla="*/ 32 w 97"/>
                <a:gd name="T79" fmla="*/ 82 h 98"/>
                <a:gd name="T80" fmla="*/ 32 w 97"/>
                <a:gd name="T81" fmla="*/ 82 h 98"/>
                <a:gd name="T82" fmla="*/ 32 w 97"/>
                <a:gd name="T83" fmla="*/ 82 h 98"/>
                <a:gd name="T84" fmla="*/ 31 w 97"/>
                <a:gd name="T85" fmla="*/ 82 h 98"/>
                <a:gd name="T86" fmla="*/ 16 w 97"/>
                <a:gd name="T87" fmla="*/ 67 h 98"/>
                <a:gd name="T88" fmla="*/ 15 w 97"/>
                <a:gd name="T89" fmla="*/ 66 h 98"/>
                <a:gd name="T90" fmla="*/ 16 w 97"/>
                <a:gd name="T91" fmla="*/ 65 h 98"/>
                <a:gd name="T92" fmla="*/ 67 w 97"/>
                <a:gd name="T93" fmla="*/ 15 h 98"/>
                <a:gd name="T94" fmla="*/ 68 w 97"/>
                <a:gd name="T95" fmla="*/ 14 h 98"/>
                <a:gd name="T96" fmla="*/ 68 w 97"/>
                <a:gd name="T97" fmla="*/ 15 h 98"/>
                <a:gd name="T98" fmla="*/ 76 w 97"/>
                <a:gd name="T99" fmla="*/ 22 h 98"/>
                <a:gd name="T100" fmla="*/ 76 w 97"/>
                <a:gd name="T101" fmla="*/ 22 h 98"/>
                <a:gd name="T102" fmla="*/ 76 w 97"/>
                <a:gd name="T103" fmla="*/ 22 h 98"/>
                <a:gd name="T104" fmla="*/ 83 w 97"/>
                <a:gd name="T105" fmla="*/ 30 h 98"/>
                <a:gd name="T106" fmla="*/ 84 w 97"/>
                <a:gd name="T107" fmla="*/ 30 h 98"/>
                <a:gd name="T108" fmla="*/ 83 w 97"/>
                <a:gd name="T109" fmla="*/ 3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98">
                  <a:moveTo>
                    <a:pt x="96" y="1"/>
                  </a:moveTo>
                  <a:cubicBezTo>
                    <a:pt x="95" y="0"/>
                    <a:pt x="94" y="0"/>
                    <a:pt x="93" y="1"/>
                  </a:cubicBezTo>
                  <a:cubicBezTo>
                    <a:pt x="80" y="15"/>
                    <a:pt x="80" y="15"/>
                    <a:pt x="80" y="15"/>
                  </a:cubicBezTo>
                  <a:cubicBezTo>
                    <a:pt x="76" y="11"/>
                    <a:pt x="76" y="11"/>
                    <a:pt x="76" y="11"/>
                  </a:cubicBezTo>
                  <a:cubicBezTo>
                    <a:pt x="75" y="10"/>
                    <a:pt x="73" y="10"/>
                    <a:pt x="72" y="11"/>
                  </a:cubicBezTo>
                  <a:cubicBezTo>
                    <a:pt x="72" y="11"/>
                    <a:pt x="72" y="11"/>
                    <a:pt x="72" y="12"/>
                  </a:cubicBezTo>
                  <a:cubicBezTo>
                    <a:pt x="72" y="11"/>
                    <a:pt x="72" y="11"/>
                    <a:pt x="72" y="11"/>
                  </a:cubicBezTo>
                  <a:cubicBezTo>
                    <a:pt x="69" y="9"/>
                    <a:pt x="66" y="9"/>
                    <a:pt x="63" y="11"/>
                  </a:cubicBezTo>
                  <a:cubicBezTo>
                    <a:pt x="13" y="62"/>
                    <a:pt x="13" y="62"/>
                    <a:pt x="13" y="62"/>
                  </a:cubicBezTo>
                  <a:cubicBezTo>
                    <a:pt x="12" y="63"/>
                    <a:pt x="11" y="65"/>
                    <a:pt x="11" y="66"/>
                  </a:cubicBezTo>
                  <a:cubicBezTo>
                    <a:pt x="11" y="68"/>
                    <a:pt x="12" y="69"/>
                    <a:pt x="13" y="70"/>
                  </a:cubicBezTo>
                  <a:cubicBezTo>
                    <a:pt x="18" y="76"/>
                    <a:pt x="18" y="76"/>
                    <a:pt x="18" y="76"/>
                  </a:cubicBezTo>
                  <a:cubicBezTo>
                    <a:pt x="8" y="86"/>
                    <a:pt x="8" y="86"/>
                    <a:pt x="8" y="86"/>
                  </a:cubicBezTo>
                  <a:cubicBezTo>
                    <a:pt x="4" y="83"/>
                    <a:pt x="4" y="83"/>
                    <a:pt x="4" y="83"/>
                  </a:cubicBezTo>
                  <a:cubicBezTo>
                    <a:pt x="3" y="82"/>
                    <a:pt x="2" y="82"/>
                    <a:pt x="1" y="83"/>
                  </a:cubicBezTo>
                  <a:cubicBezTo>
                    <a:pt x="0" y="83"/>
                    <a:pt x="0" y="85"/>
                    <a:pt x="1" y="86"/>
                  </a:cubicBezTo>
                  <a:cubicBezTo>
                    <a:pt x="6" y="92"/>
                    <a:pt x="6" y="92"/>
                    <a:pt x="6" y="92"/>
                  </a:cubicBezTo>
                  <a:cubicBezTo>
                    <a:pt x="6" y="92"/>
                    <a:pt x="6" y="92"/>
                    <a:pt x="6" y="92"/>
                  </a:cubicBezTo>
                  <a:cubicBezTo>
                    <a:pt x="6" y="92"/>
                    <a:pt x="6" y="92"/>
                    <a:pt x="6" y="92"/>
                  </a:cubicBezTo>
                  <a:cubicBezTo>
                    <a:pt x="12" y="97"/>
                    <a:pt x="12" y="97"/>
                    <a:pt x="12" y="97"/>
                  </a:cubicBezTo>
                  <a:cubicBezTo>
                    <a:pt x="12" y="97"/>
                    <a:pt x="13" y="98"/>
                    <a:pt x="14" y="98"/>
                  </a:cubicBezTo>
                  <a:cubicBezTo>
                    <a:pt x="14" y="98"/>
                    <a:pt x="15" y="98"/>
                    <a:pt x="15" y="97"/>
                  </a:cubicBezTo>
                  <a:cubicBezTo>
                    <a:pt x="16" y="96"/>
                    <a:pt x="16" y="95"/>
                    <a:pt x="15" y="94"/>
                  </a:cubicBezTo>
                  <a:cubicBezTo>
                    <a:pt x="12" y="90"/>
                    <a:pt x="12" y="90"/>
                    <a:pt x="12" y="90"/>
                  </a:cubicBezTo>
                  <a:cubicBezTo>
                    <a:pt x="22" y="79"/>
                    <a:pt x="22" y="79"/>
                    <a:pt x="22" y="79"/>
                  </a:cubicBezTo>
                  <a:cubicBezTo>
                    <a:pt x="27" y="85"/>
                    <a:pt x="27" y="85"/>
                    <a:pt x="27" y="85"/>
                  </a:cubicBezTo>
                  <a:cubicBezTo>
                    <a:pt x="29" y="86"/>
                    <a:pt x="30" y="87"/>
                    <a:pt x="32" y="87"/>
                  </a:cubicBezTo>
                  <a:cubicBezTo>
                    <a:pt x="32" y="87"/>
                    <a:pt x="32" y="87"/>
                    <a:pt x="32" y="87"/>
                  </a:cubicBezTo>
                  <a:cubicBezTo>
                    <a:pt x="33" y="87"/>
                    <a:pt x="35" y="86"/>
                    <a:pt x="36" y="85"/>
                  </a:cubicBezTo>
                  <a:cubicBezTo>
                    <a:pt x="86" y="34"/>
                    <a:pt x="86" y="34"/>
                    <a:pt x="86" y="34"/>
                  </a:cubicBezTo>
                  <a:cubicBezTo>
                    <a:pt x="88" y="33"/>
                    <a:pt x="88" y="32"/>
                    <a:pt x="88" y="30"/>
                  </a:cubicBezTo>
                  <a:cubicBezTo>
                    <a:pt x="88" y="29"/>
                    <a:pt x="88" y="27"/>
                    <a:pt x="86" y="26"/>
                  </a:cubicBezTo>
                  <a:cubicBezTo>
                    <a:pt x="86" y="26"/>
                    <a:pt x="86" y="26"/>
                    <a:pt x="86" y="26"/>
                  </a:cubicBezTo>
                  <a:cubicBezTo>
                    <a:pt x="86" y="26"/>
                    <a:pt x="86" y="26"/>
                    <a:pt x="87" y="25"/>
                  </a:cubicBezTo>
                  <a:cubicBezTo>
                    <a:pt x="88" y="24"/>
                    <a:pt x="88" y="23"/>
                    <a:pt x="87" y="22"/>
                  </a:cubicBezTo>
                  <a:cubicBezTo>
                    <a:pt x="83" y="18"/>
                    <a:pt x="83" y="18"/>
                    <a:pt x="83" y="18"/>
                  </a:cubicBezTo>
                  <a:cubicBezTo>
                    <a:pt x="96" y="4"/>
                    <a:pt x="96" y="4"/>
                    <a:pt x="96" y="4"/>
                  </a:cubicBezTo>
                  <a:cubicBezTo>
                    <a:pt x="97" y="4"/>
                    <a:pt x="97" y="2"/>
                    <a:pt x="96" y="1"/>
                  </a:cubicBezTo>
                  <a:close/>
                  <a:moveTo>
                    <a:pt x="83" y="31"/>
                  </a:moveTo>
                  <a:cubicBezTo>
                    <a:pt x="32" y="82"/>
                    <a:pt x="32" y="82"/>
                    <a:pt x="32" y="82"/>
                  </a:cubicBezTo>
                  <a:cubicBezTo>
                    <a:pt x="32" y="82"/>
                    <a:pt x="32" y="82"/>
                    <a:pt x="32" y="82"/>
                  </a:cubicBezTo>
                  <a:cubicBezTo>
                    <a:pt x="32" y="82"/>
                    <a:pt x="32" y="82"/>
                    <a:pt x="32" y="82"/>
                  </a:cubicBezTo>
                  <a:cubicBezTo>
                    <a:pt x="31" y="82"/>
                    <a:pt x="31" y="82"/>
                    <a:pt x="31" y="82"/>
                  </a:cubicBezTo>
                  <a:cubicBezTo>
                    <a:pt x="16" y="67"/>
                    <a:pt x="16" y="67"/>
                    <a:pt x="16" y="67"/>
                  </a:cubicBezTo>
                  <a:cubicBezTo>
                    <a:pt x="16" y="67"/>
                    <a:pt x="15" y="67"/>
                    <a:pt x="15" y="66"/>
                  </a:cubicBezTo>
                  <a:cubicBezTo>
                    <a:pt x="15" y="66"/>
                    <a:pt x="16" y="66"/>
                    <a:pt x="16" y="65"/>
                  </a:cubicBezTo>
                  <a:cubicBezTo>
                    <a:pt x="67" y="15"/>
                    <a:pt x="67" y="15"/>
                    <a:pt x="67" y="15"/>
                  </a:cubicBezTo>
                  <a:cubicBezTo>
                    <a:pt x="67" y="15"/>
                    <a:pt x="67" y="14"/>
                    <a:pt x="68" y="14"/>
                  </a:cubicBezTo>
                  <a:cubicBezTo>
                    <a:pt x="68" y="14"/>
                    <a:pt x="68" y="15"/>
                    <a:pt x="68" y="15"/>
                  </a:cubicBezTo>
                  <a:cubicBezTo>
                    <a:pt x="76" y="22"/>
                    <a:pt x="76" y="22"/>
                    <a:pt x="76" y="22"/>
                  </a:cubicBezTo>
                  <a:cubicBezTo>
                    <a:pt x="76" y="22"/>
                    <a:pt x="76" y="22"/>
                    <a:pt x="76" y="22"/>
                  </a:cubicBezTo>
                  <a:cubicBezTo>
                    <a:pt x="76" y="22"/>
                    <a:pt x="76" y="22"/>
                    <a:pt x="76" y="22"/>
                  </a:cubicBezTo>
                  <a:cubicBezTo>
                    <a:pt x="83" y="30"/>
                    <a:pt x="83" y="30"/>
                    <a:pt x="83" y="30"/>
                  </a:cubicBezTo>
                  <a:cubicBezTo>
                    <a:pt x="83" y="30"/>
                    <a:pt x="84" y="30"/>
                    <a:pt x="84" y="30"/>
                  </a:cubicBezTo>
                  <a:cubicBezTo>
                    <a:pt x="84" y="31"/>
                    <a:pt x="84" y="31"/>
                    <a:pt x="83" y="31"/>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53"/>
            <p:cNvSpPr>
              <a:spLocks noEditPoints="1"/>
            </p:cNvSpPr>
            <p:nvPr userDrawn="1"/>
          </p:nvSpPr>
          <p:spPr bwMode="auto">
            <a:xfrm>
              <a:off x="-2758455" y="482600"/>
              <a:ext cx="220663" cy="222250"/>
            </a:xfrm>
            <a:custGeom>
              <a:avLst/>
              <a:gdLst>
                <a:gd name="T0" fmla="*/ 29 w 59"/>
                <a:gd name="T1" fmla="*/ 59 h 59"/>
                <a:gd name="T2" fmla="*/ 50 w 59"/>
                <a:gd name="T3" fmla="*/ 50 h 59"/>
                <a:gd name="T4" fmla="*/ 59 w 59"/>
                <a:gd name="T5" fmla="*/ 30 h 59"/>
                <a:gd name="T6" fmla="*/ 50 w 59"/>
                <a:gd name="T7" fmla="*/ 9 h 59"/>
                <a:gd name="T8" fmla="*/ 29 w 59"/>
                <a:gd name="T9" fmla="*/ 0 h 59"/>
                <a:gd name="T10" fmla="*/ 9 w 59"/>
                <a:gd name="T11" fmla="*/ 9 h 59"/>
                <a:gd name="T12" fmla="*/ 9 w 59"/>
                <a:gd name="T13" fmla="*/ 9 h 59"/>
                <a:gd name="T14" fmla="*/ 9 w 59"/>
                <a:gd name="T15" fmla="*/ 9 h 59"/>
                <a:gd name="T16" fmla="*/ 0 w 59"/>
                <a:gd name="T17" fmla="*/ 29 h 59"/>
                <a:gd name="T18" fmla="*/ 9 w 59"/>
                <a:gd name="T19" fmla="*/ 50 h 59"/>
                <a:gd name="T20" fmla="*/ 29 w 59"/>
                <a:gd name="T21" fmla="*/ 59 h 59"/>
                <a:gd name="T22" fmla="*/ 47 w 59"/>
                <a:gd name="T23" fmla="*/ 12 h 59"/>
                <a:gd name="T24" fmla="*/ 54 w 59"/>
                <a:gd name="T25" fmla="*/ 30 h 59"/>
                <a:gd name="T26" fmla="*/ 48 w 59"/>
                <a:gd name="T27" fmla="*/ 45 h 59"/>
                <a:gd name="T28" fmla="*/ 14 w 59"/>
                <a:gd name="T29" fmla="*/ 11 h 59"/>
                <a:gd name="T30" fmla="*/ 29 w 59"/>
                <a:gd name="T31" fmla="*/ 5 h 59"/>
                <a:gd name="T32" fmla="*/ 47 w 59"/>
                <a:gd name="T33" fmla="*/ 12 h 59"/>
                <a:gd name="T34" fmla="*/ 10 w 59"/>
                <a:gd name="T35" fmla="*/ 14 h 59"/>
                <a:gd name="T36" fmla="*/ 45 w 59"/>
                <a:gd name="T37" fmla="*/ 49 h 59"/>
                <a:gd name="T38" fmla="*/ 29 w 59"/>
                <a:gd name="T39" fmla="*/ 54 h 59"/>
                <a:gd name="T40" fmla="*/ 12 w 59"/>
                <a:gd name="T41" fmla="*/ 47 h 59"/>
                <a:gd name="T42" fmla="*/ 5 w 59"/>
                <a:gd name="T43" fmla="*/ 30 h 59"/>
                <a:gd name="T44" fmla="*/ 10 w 59"/>
                <a:gd name="T4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59">
                  <a:moveTo>
                    <a:pt x="29" y="59"/>
                  </a:moveTo>
                  <a:cubicBezTo>
                    <a:pt x="37" y="59"/>
                    <a:pt x="45" y="56"/>
                    <a:pt x="50" y="50"/>
                  </a:cubicBezTo>
                  <a:cubicBezTo>
                    <a:pt x="56" y="45"/>
                    <a:pt x="59" y="37"/>
                    <a:pt x="59" y="30"/>
                  </a:cubicBezTo>
                  <a:cubicBezTo>
                    <a:pt x="59" y="22"/>
                    <a:pt x="56" y="14"/>
                    <a:pt x="50" y="9"/>
                  </a:cubicBezTo>
                  <a:cubicBezTo>
                    <a:pt x="45" y="3"/>
                    <a:pt x="37" y="0"/>
                    <a:pt x="29" y="0"/>
                  </a:cubicBezTo>
                  <a:cubicBezTo>
                    <a:pt x="22" y="0"/>
                    <a:pt x="14" y="3"/>
                    <a:pt x="9" y="9"/>
                  </a:cubicBezTo>
                  <a:cubicBezTo>
                    <a:pt x="9" y="9"/>
                    <a:pt x="9" y="9"/>
                    <a:pt x="9" y="9"/>
                  </a:cubicBezTo>
                  <a:cubicBezTo>
                    <a:pt x="9" y="9"/>
                    <a:pt x="9" y="9"/>
                    <a:pt x="9" y="9"/>
                  </a:cubicBezTo>
                  <a:cubicBezTo>
                    <a:pt x="3" y="14"/>
                    <a:pt x="0" y="22"/>
                    <a:pt x="0" y="29"/>
                  </a:cubicBezTo>
                  <a:cubicBezTo>
                    <a:pt x="0" y="37"/>
                    <a:pt x="3" y="45"/>
                    <a:pt x="9" y="50"/>
                  </a:cubicBezTo>
                  <a:cubicBezTo>
                    <a:pt x="15" y="56"/>
                    <a:pt x="21" y="59"/>
                    <a:pt x="29" y="59"/>
                  </a:cubicBezTo>
                  <a:close/>
                  <a:moveTo>
                    <a:pt x="47" y="12"/>
                  </a:moveTo>
                  <a:cubicBezTo>
                    <a:pt x="51" y="17"/>
                    <a:pt x="54" y="23"/>
                    <a:pt x="54" y="30"/>
                  </a:cubicBezTo>
                  <a:cubicBezTo>
                    <a:pt x="54" y="35"/>
                    <a:pt x="52" y="41"/>
                    <a:pt x="48" y="45"/>
                  </a:cubicBezTo>
                  <a:cubicBezTo>
                    <a:pt x="14" y="11"/>
                    <a:pt x="14" y="11"/>
                    <a:pt x="14" y="11"/>
                  </a:cubicBezTo>
                  <a:cubicBezTo>
                    <a:pt x="18" y="7"/>
                    <a:pt x="24" y="5"/>
                    <a:pt x="29" y="5"/>
                  </a:cubicBezTo>
                  <a:cubicBezTo>
                    <a:pt x="36" y="5"/>
                    <a:pt x="42" y="8"/>
                    <a:pt x="47" y="12"/>
                  </a:cubicBezTo>
                  <a:close/>
                  <a:moveTo>
                    <a:pt x="10" y="14"/>
                  </a:moveTo>
                  <a:cubicBezTo>
                    <a:pt x="45" y="49"/>
                    <a:pt x="45" y="49"/>
                    <a:pt x="45" y="49"/>
                  </a:cubicBezTo>
                  <a:cubicBezTo>
                    <a:pt x="41" y="52"/>
                    <a:pt x="35" y="54"/>
                    <a:pt x="29" y="54"/>
                  </a:cubicBezTo>
                  <a:cubicBezTo>
                    <a:pt x="23" y="54"/>
                    <a:pt x="17" y="52"/>
                    <a:pt x="12" y="47"/>
                  </a:cubicBezTo>
                  <a:cubicBezTo>
                    <a:pt x="7" y="42"/>
                    <a:pt x="5" y="36"/>
                    <a:pt x="5" y="30"/>
                  </a:cubicBezTo>
                  <a:cubicBezTo>
                    <a:pt x="5" y="24"/>
                    <a:pt x="7" y="19"/>
                    <a:pt x="10" y="14"/>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54"/>
            <p:cNvSpPr>
              <a:spLocks noEditPoints="1"/>
            </p:cNvSpPr>
            <p:nvPr userDrawn="1"/>
          </p:nvSpPr>
          <p:spPr bwMode="auto">
            <a:xfrm>
              <a:off x="-2917205" y="325437"/>
              <a:ext cx="752475" cy="750888"/>
            </a:xfrm>
            <a:custGeom>
              <a:avLst/>
              <a:gdLst>
                <a:gd name="T0" fmla="*/ 100 w 200"/>
                <a:gd name="T1" fmla="*/ 6 h 200"/>
                <a:gd name="T2" fmla="*/ 194 w 200"/>
                <a:gd name="T3" fmla="*/ 100 h 200"/>
                <a:gd name="T4" fmla="*/ 100 w 200"/>
                <a:gd name="T5" fmla="*/ 194 h 200"/>
                <a:gd name="T6" fmla="*/ 6 w 200"/>
                <a:gd name="T7" fmla="*/ 100 h 200"/>
                <a:gd name="T8" fmla="*/ 100 w 200"/>
                <a:gd name="T9" fmla="*/ 6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6"/>
                  </a:moveTo>
                  <a:cubicBezTo>
                    <a:pt x="152" y="6"/>
                    <a:pt x="194" y="48"/>
                    <a:pt x="194" y="100"/>
                  </a:cubicBezTo>
                  <a:cubicBezTo>
                    <a:pt x="194" y="152"/>
                    <a:pt x="152" y="194"/>
                    <a:pt x="100" y="194"/>
                  </a:cubicBezTo>
                  <a:cubicBezTo>
                    <a:pt x="48" y="194"/>
                    <a:pt x="6" y="152"/>
                    <a:pt x="6" y="100"/>
                  </a:cubicBezTo>
                  <a:cubicBezTo>
                    <a:pt x="6" y="48"/>
                    <a:pt x="48" y="6"/>
                    <a:pt x="100" y="6"/>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92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Content Placeholder 5"/>
          <p:cNvSpPr>
            <a:spLocks noGrp="1"/>
          </p:cNvSpPr>
          <p:nvPr>
            <p:ph sz="quarter" idx="15"/>
          </p:nvPr>
        </p:nvSpPr>
        <p:spPr>
          <a:xfrm>
            <a:off x="2449513" y="4087499"/>
            <a:ext cx="8904287" cy="200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a:grpSpLocks noChangeAspect="1"/>
          </p:cNvGrpSpPr>
          <p:nvPr userDrawn="1"/>
        </p:nvGrpSpPr>
        <p:grpSpPr>
          <a:xfrm>
            <a:off x="-1484186" y="5240901"/>
            <a:ext cx="748226" cy="749808"/>
            <a:chOff x="8044510" y="3470210"/>
            <a:chExt cx="884153" cy="886022"/>
          </a:xfrm>
        </p:grpSpPr>
        <p:sp>
          <p:nvSpPr>
            <p:cNvPr id="106" name="Freeform 27"/>
            <p:cNvSpPr>
              <a:spLocks noEditPoints="1"/>
            </p:cNvSpPr>
            <p:nvPr userDrawn="1"/>
          </p:nvSpPr>
          <p:spPr bwMode="auto">
            <a:xfrm>
              <a:off x="8044510" y="3470210"/>
              <a:ext cx="884153" cy="886022"/>
            </a:xfrm>
            <a:custGeom>
              <a:avLst/>
              <a:gdLst>
                <a:gd name="T0" fmla="*/ 100 w 200"/>
                <a:gd name="T1" fmla="*/ 5 h 200"/>
                <a:gd name="T2" fmla="*/ 195 w 200"/>
                <a:gd name="T3" fmla="*/ 100 h 200"/>
                <a:gd name="T4" fmla="*/ 100 w 200"/>
                <a:gd name="T5" fmla="*/ 195 h 200"/>
                <a:gd name="T6" fmla="*/ 5 w 200"/>
                <a:gd name="T7" fmla="*/ 100 h 200"/>
                <a:gd name="T8" fmla="*/ 100 w 200"/>
                <a:gd name="T9" fmla="*/ 5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5"/>
                  </a:moveTo>
                  <a:cubicBezTo>
                    <a:pt x="152" y="5"/>
                    <a:pt x="195" y="48"/>
                    <a:pt x="195" y="100"/>
                  </a:cubicBezTo>
                  <a:cubicBezTo>
                    <a:pt x="195" y="152"/>
                    <a:pt x="152" y="195"/>
                    <a:pt x="100" y="195"/>
                  </a:cubicBezTo>
                  <a:cubicBezTo>
                    <a:pt x="48" y="195"/>
                    <a:pt x="5" y="152"/>
                    <a:pt x="5" y="100"/>
                  </a:cubicBezTo>
                  <a:cubicBezTo>
                    <a:pt x="5" y="48"/>
                    <a:pt x="48" y="5"/>
                    <a:pt x="100" y="5"/>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8"/>
            <p:cNvSpPr>
              <a:spLocks noEditPoints="1"/>
            </p:cNvSpPr>
            <p:nvPr userDrawn="1"/>
          </p:nvSpPr>
          <p:spPr bwMode="auto">
            <a:xfrm>
              <a:off x="8300597" y="3679565"/>
              <a:ext cx="358895" cy="456096"/>
            </a:xfrm>
            <a:custGeom>
              <a:avLst/>
              <a:gdLst>
                <a:gd name="T0" fmla="*/ 2 w 81"/>
                <a:gd name="T1" fmla="*/ 103 h 103"/>
                <a:gd name="T2" fmla="*/ 0 w 81"/>
                <a:gd name="T3" fmla="*/ 101 h 103"/>
                <a:gd name="T4" fmla="*/ 15 w 81"/>
                <a:gd name="T5" fmla="*/ 72 h 103"/>
                <a:gd name="T6" fmla="*/ 31 w 81"/>
                <a:gd name="T7" fmla="*/ 61 h 103"/>
                <a:gd name="T8" fmla="*/ 22 w 81"/>
                <a:gd name="T9" fmla="*/ 41 h 103"/>
                <a:gd name="T10" fmla="*/ 18 w 81"/>
                <a:gd name="T11" fmla="*/ 22 h 103"/>
                <a:gd name="T12" fmla="*/ 27 w 81"/>
                <a:gd name="T13" fmla="*/ 5 h 103"/>
                <a:gd name="T14" fmla="*/ 54 w 81"/>
                <a:gd name="T15" fmla="*/ 5 h 103"/>
                <a:gd name="T16" fmla="*/ 62 w 81"/>
                <a:gd name="T17" fmla="*/ 22 h 103"/>
                <a:gd name="T18" fmla="*/ 59 w 81"/>
                <a:gd name="T19" fmla="*/ 41 h 103"/>
                <a:gd name="T20" fmla="*/ 49 w 81"/>
                <a:gd name="T21" fmla="*/ 61 h 103"/>
                <a:gd name="T22" fmla="*/ 66 w 81"/>
                <a:gd name="T23" fmla="*/ 72 h 103"/>
                <a:gd name="T24" fmla="*/ 81 w 81"/>
                <a:gd name="T25" fmla="*/ 101 h 103"/>
                <a:gd name="T26" fmla="*/ 79 w 81"/>
                <a:gd name="T27" fmla="*/ 103 h 103"/>
                <a:gd name="T28" fmla="*/ 77 w 81"/>
                <a:gd name="T29" fmla="*/ 99 h 103"/>
                <a:gd name="T30" fmla="*/ 64 w 81"/>
                <a:gd name="T31" fmla="*/ 75 h 103"/>
                <a:gd name="T32" fmla="*/ 46 w 81"/>
                <a:gd name="T33" fmla="*/ 61 h 103"/>
                <a:gd name="T34" fmla="*/ 47 w 81"/>
                <a:gd name="T35" fmla="*/ 55 h 103"/>
                <a:gd name="T36" fmla="*/ 57 w 81"/>
                <a:gd name="T37" fmla="*/ 38 h 103"/>
                <a:gd name="T38" fmla="*/ 60 w 81"/>
                <a:gd name="T39" fmla="*/ 25 h 103"/>
                <a:gd name="T40" fmla="*/ 58 w 81"/>
                <a:gd name="T41" fmla="*/ 25 h 103"/>
                <a:gd name="T42" fmla="*/ 57 w 81"/>
                <a:gd name="T43" fmla="*/ 22 h 103"/>
                <a:gd name="T44" fmla="*/ 40 w 81"/>
                <a:gd name="T45" fmla="*/ 4 h 103"/>
                <a:gd name="T46" fmla="*/ 29 w 81"/>
                <a:gd name="T47" fmla="*/ 8 h 103"/>
                <a:gd name="T48" fmla="*/ 23 w 81"/>
                <a:gd name="T49" fmla="*/ 22 h 103"/>
                <a:gd name="T50" fmla="*/ 22 w 81"/>
                <a:gd name="T51" fmla="*/ 25 h 103"/>
                <a:gd name="T52" fmla="*/ 20 w 81"/>
                <a:gd name="T53" fmla="*/ 25 h 103"/>
                <a:gd name="T54" fmla="*/ 24 w 81"/>
                <a:gd name="T55" fmla="*/ 38 h 103"/>
                <a:gd name="T56" fmla="*/ 34 w 81"/>
                <a:gd name="T57" fmla="*/ 55 h 103"/>
                <a:gd name="T58" fmla="*/ 35 w 81"/>
                <a:gd name="T59" fmla="*/ 61 h 103"/>
                <a:gd name="T60" fmla="*/ 17 w 81"/>
                <a:gd name="T61" fmla="*/ 75 h 103"/>
                <a:gd name="T62" fmla="*/ 4 w 81"/>
                <a:gd name="T6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103">
                  <a:moveTo>
                    <a:pt x="79" y="103"/>
                  </a:moveTo>
                  <a:cubicBezTo>
                    <a:pt x="2" y="103"/>
                    <a:pt x="2" y="103"/>
                    <a:pt x="2" y="103"/>
                  </a:cubicBezTo>
                  <a:cubicBezTo>
                    <a:pt x="1" y="103"/>
                    <a:pt x="0" y="103"/>
                    <a:pt x="0" y="102"/>
                  </a:cubicBezTo>
                  <a:cubicBezTo>
                    <a:pt x="0" y="102"/>
                    <a:pt x="0" y="101"/>
                    <a:pt x="0" y="101"/>
                  </a:cubicBezTo>
                  <a:cubicBezTo>
                    <a:pt x="5" y="84"/>
                    <a:pt x="5" y="84"/>
                    <a:pt x="5" y="84"/>
                  </a:cubicBezTo>
                  <a:cubicBezTo>
                    <a:pt x="6" y="78"/>
                    <a:pt x="10" y="74"/>
                    <a:pt x="15" y="72"/>
                  </a:cubicBezTo>
                  <a:cubicBezTo>
                    <a:pt x="27" y="67"/>
                    <a:pt x="27" y="67"/>
                    <a:pt x="27" y="67"/>
                  </a:cubicBezTo>
                  <a:cubicBezTo>
                    <a:pt x="30" y="66"/>
                    <a:pt x="31" y="64"/>
                    <a:pt x="31" y="61"/>
                  </a:cubicBezTo>
                  <a:cubicBezTo>
                    <a:pt x="31" y="57"/>
                    <a:pt x="31" y="57"/>
                    <a:pt x="31" y="57"/>
                  </a:cubicBezTo>
                  <a:cubicBezTo>
                    <a:pt x="26" y="54"/>
                    <a:pt x="22" y="47"/>
                    <a:pt x="22" y="41"/>
                  </a:cubicBezTo>
                  <a:cubicBezTo>
                    <a:pt x="19" y="40"/>
                    <a:pt x="16" y="35"/>
                    <a:pt x="16" y="29"/>
                  </a:cubicBezTo>
                  <a:cubicBezTo>
                    <a:pt x="16" y="25"/>
                    <a:pt x="17" y="23"/>
                    <a:pt x="18" y="22"/>
                  </a:cubicBezTo>
                  <a:cubicBezTo>
                    <a:pt x="19" y="22"/>
                    <a:pt x="19" y="21"/>
                    <a:pt x="20" y="21"/>
                  </a:cubicBezTo>
                  <a:cubicBezTo>
                    <a:pt x="20" y="15"/>
                    <a:pt x="22" y="9"/>
                    <a:pt x="27" y="5"/>
                  </a:cubicBezTo>
                  <a:cubicBezTo>
                    <a:pt x="31" y="2"/>
                    <a:pt x="36" y="0"/>
                    <a:pt x="40" y="0"/>
                  </a:cubicBezTo>
                  <a:cubicBezTo>
                    <a:pt x="45" y="0"/>
                    <a:pt x="50" y="2"/>
                    <a:pt x="54" y="5"/>
                  </a:cubicBezTo>
                  <a:cubicBezTo>
                    <a:pt x="58" y="9"/>
                    <a:pt x="61" y="15"/>
                    <a:pt x="61" y="21"/>
                  </a:cubicBezTo>
                  <a:cubicBezTo>
                    <a:pt x="61" y="21"/>
                    <a:pt x="62" y="22"/>
                    <a:pt x="62" y="22"/>
                  </a:cubicBezTo>
                  <a:cubicBezTo>
                    <a:pt x="64" y="23"/>
                    <a:pt x="65" y="25"/>
                    <a:pt x="65" y="29"/>
                  </a:cubicBezTo>
                  <a:cubicBezTo>
                    <a:pt x="65" y="35"/>
                    <a:pt x="62" y="40"/>
                    <a:pt x="59" y="41"/>
                  </a:cubicBezTo>
                  <a:cubicBezTo>
                    <a:pt x="58" y="47"/>
                    <a:pt x="55" y="54"/>
                    <a:pt x="49" y="57"/>
                  </a:cubicBezTo>
                  <a:cubicBezTo>
                    <a:pt x="49" y="61"/>
                    <a:pt x="49" y="61"/>
                    <a:pt x="49" y="61"/>
                  </a:cubicBezTo>
                  <a:cubicBezTo>
                    <a:pt x="49" y="64"/>
                    <a:pt x="51" y="66"/>
                    <a:pt x="53" y="67"/>
                  </a:cubicBezTo>
                  <a:cubicBezTo>
                    <a:pt x="66" y="72"/>
                    <a:pt x="66" y="72"/>
                    <a:pt x="66" y="72"/>
                  </a:cubicBezTo>
                  <a:cubicBezTo>
                    <a:pt x="71" y="74"/>
                    <a:pt x="75" y="78"/>
                    <a:pt x="76" y="84"/>
                  </a:cubicBezTo>
                  <a:cubicBezTo>
                    <a:pt x="81" y="101"/>
                    <a:pt x="81" y="101"/>
                    <a:pt x="81" y="101"/>
                  </a:cubicBezTo>
                  <a:cubicBezTo>
                    <a:pt x="81" y="101"/>
                    <a:pt x="81" y="102"/>
                    <a:pt x="81" y="102"/>
                  </a:cubicBezTo>
                  <a:cubicBezTo>
                    <a:pt x="80" y="103"/>
                    <a:pt x="80" y="103"/>
                    <a:pt x="79" y="103"/>
                  </a:cubicBezTo>
                  <a:close/>
                  <a:moveTo>
                    <a:pt x="4" y="99"/>
                  </a:moveTo>
                  <a:cubicBezTo>
                    <a:pt x="77" y="99"/>
                    <a:pt x="77" y="99"/>
                    <a:pt x="77" y="99"/>
                  </a:cubicBezTo>
                  <a:cubicBezTo>
                    <a:pt x="73" y="84"/>
                    <a:pt x="73" y="84"/>
                    <a:pt x="73" y="84"/>
                  </a:cubicBezTo>
                  <a:cubicBezTo>
                    <a:pt x="72" y="80"/>
                    <a:pt x="68" y="77"/>
                    <a:pt x="64" y="75"/>
                  </a:cubicBezTo>
                  <a:cubicBezTo>
                    <a:pt x="52" y="70"/>
                    <a:pt x="52" y="70"/>
                    <a:pt x="52" y="70"/>
                  </a:cubicBezTo>
                  <a:cubicBezTo>
                    <a:pt x="48" y="69"/>
                    <a:pt x="46" y="65"/>
                    <a:pt x="46" y="61"/>
                  </a:cubicBezTo>
                  <a:cubicBezTo>
                    <a:pt x="46" y="56"/>
                    <a:pt x="46" y="56"/>
                    <a:pt x="46" y="56"/>
                  </a:cubicBezTo>
                  <a:cubicBezTo>
                    <a:pt x="46" y="56"/>
                    <a:pt x="46" y="55"/>
                    <a:pt x="47" y="55"/>
                  </a:cubicBezTo>
                  <a:cubicBezTo>
                    <a:pt x="52" y="52"/>
                    <a:pt x="55" y="46"/>
                    <a:pt x="55" y="40"/>
                  </a:cubicBezTo>
                  <a:cubicBezTo>
                    <a:pt x="55" y="39"/>
                    <a:pt x="56" y="38"/>
                    <a:pt x="57" y="38"/>
                  </a:cubicBezTo>
                  <a:cubicBezTo>
                    <a:pt x="58" y="38"/>
                    <a:pt x="61" y="35"/>
                    <a:pt x="61" y="29"/>
                  </a:cubicBezTo>
                  <a:cubicBezTo>
                    <a:pt x="61" y="26"/>
                    <a:pt x="60" y="25"/>
                    <a:pt x="60" y="25"/>
                  </a:cubicBezTo>
                  <a:cubicBezTo>
                    <a:pt x="60" y="25"/>
                    <a:pt x="60" y="25"/>
                    <a:pt x="60" y="25"/>
                  </a:cubicBezTo>
                  <a:cubicBezTo>
                    <a:pt x="60" y="25"/>
                    <a:pt x="59" y="25"/>
                    <a:pt x="58" y="25"/>
                  </a:cubicBezTo>
                  <a:cubicBezTo>
                    <a:pt x="58" y="25"/>
                    <a:pt x="57" y="24"/>
                    <a:pt x="57" y="23"/>
                  </a:cubicBezTo>
                  <a:cubicBezTo>
                    <a:pt x="57" y="22"/>
                    <a:pt x="57" y="22"/>
                    <a:pt x="57" y="22"/>
                  </a:cubicBezTo>
                  <a:cubicBezTo>
                    <a:pt x="57" y="17"/>
                    <a:pt x="55" y="11"/>
                    <a:pt x="51" y="8"/>
                  </a:cubicBezTo>
                  <a:cubicBezTo>
                    <a:pt x="48" y="5"/>
                    <a:pt x="44" y="3"/>
                    <a:pt x="40" y="4"/>
                  </a:cubicBezTo>
                  <a:cubicBezTo>
                    <a:pt x="40" y="4"/>
                    <a:pt x="40" y="4"/>
                    <a:pt x="40" y="4"/>
                  </a:cubicBezTo>
                  <a:cubicBezTo>
                    <a:pt x="36" y="3"/>
                    <a:pt x="33" y="5"/>
                    <a:pt x="29" y="8"/>
                  </a:cubicBezTo>
                  <a:cubicBezTo>
                    <a:pt x="26" y="11"/>
                    <a:pt x="23" y="17"/>
                    <a:pt x="23" y="22"/>
                  </a:cubicBezTo>
                  <a:cubicBezTo>
                    <a:pt x="23" y="22"/>
                    <a:pt x="23" y="22"/>
                    <a:pt x="23" y="22"/>
                  </a:cubicBezTo>
                  <a:cubicBezTo>
                    <a:pt x="23" y="24"/>
                    <a:pt x="23" y="24"/>
                    <a:pt x="23" y="24"/>
                  </a:cubicBezTo>
                  <a:cubicBezTo>
                    <a:pt x="23" y="24"/>
                    <a:pt x="23" y="25"/>
                    <a:pt x="22" y="25"/>
                  </a:cubicBezTo>
                  <a:cubicBezTo>
                    <a:pt x="22" y="25"/>
                    <a:pt x="21" y="25"/>
                    <a:pt x="20" y="25"/>
                  </a:cubicBezTo>
                  <a:cubicBezTo>
                    <a:pt x="20" y="25"/>
                    <a:pt x="20" y="25"/>
                    <a:pt x="20" y="25"/>
                  </a:cubicBezTo>
                  <a:cubicBezTo>
                    <a:pt x="20" y="25"/>
                    <a:pt x="20" y="26"/>
                    <a:pt x="20" y="29"/>
                  </a:cubicBezTo>
                  <a:cubicBezTo>
                    <a:pt x="20" y="35"/>
                    <a:pt x="23" y="38"/>
                    <a:pt x="24" y="38"/>
                  </a:cubicBezTo>
                  <a:cubicBezTo>
                    <a:pt x="25" y="38"/>
                    <a:pt x="25" y="39"/>
                    <a:pt x="25" y="40"/>
                  </a:cubicBezTo>
                  <a:cubicBezTo>
                    <a:pt x="25" y="46"/>
                    <a:pt x="29" y="52"/>
                    <a:pt x="34" y="55"/>
                  </a:cubicBezTo>
                  <a:cubicBezTo>
                    <a:pt x="35" y="55"/>
                    <a:pt x="35" y="56"/>
                    <a:pt x="35" y="56"/>
                  </a:cubicBezTo>
                  <a:cubicBezTo>
                    <a:pt x="35" y="61"/>
                    <a:pt x="35" y="61"/>
                    <a:pt x="35" y="61"/>
                  </a:cubicBezTo>
                  <a:cubicBezTo>
                    <a:pt x="35" y="65"/>
                    <a:pt x="32" y="69"/>
                    <a:pt x="29" y="70"/>
                  </a:cubicBezTo>
                  <a:cubicBezTo>
                    <a:pt x="17" y="75"/>
                    <a:pt x="17" y="75"/>
                    <a:pt x="17" y="75"/>
                  </a:cubicBezTo>
                  <a:cubicBezTo>
                    <a:pt x="12" y="77"/>
                    <a:pt x="9" y="80"/>
                    <a:pt x="8" y="84"/>
                  </a:cubicBezTo>
                  <a:lnTo>
                    <a:pt x="4" y="99"/>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9"/>
            <p:cNvSpPr>
              <a:spLocks/>
            </p:cNvSpPr>
            <p:nvPr userDrawn="1"/>
          </p:nvSpPr>
          <p:spPr bwMode="auto">
            <a:xfrm>
              <a:off x="8545468" y="3692650"/>
              <a:ext cx="229917" cy="414973"/>
            </a:xfrm>
            <a:custGeom>
              <a:avLst/>
              <a:gdLst>
                <a:gd name="T0" fmla="*/ 50 w 52"/>
                <a:gd name="T1" fmla="*/ 94 h 94"/>
                <a:gd name="T2" fmla="*/ 23 w 52"/>
                <a:gd name="T3" fmla="*/ 94 h 94"/>
                <a:gd name="T4" fmla="*/ 21 w 52"/>
                <a:gd name="T5" fmla="*/ 93 h 94"/>
                <a:gd name="T6" fmla="*/ 23 w 52"/>
                <a:gd name="T7" fmla="*/ 91 h 94"/>
                <a:gd name="T8" fmla="*/ 48 w 52"/>
                <a:gd name="T9" fmla="*/ 91 h 94"/>
                <a:gd name="T10" fmla="*/ 44 w 52"/>
                <a:gd name="T11" fmla="*/ 78 h 94"/>
                <a:gd name="T12" fmla="*/ 37 w 52"/>
                <a:gd name="T13" fmla="*/ 69 h 94"/>
                <a:gd name="T14" fmla="*/ 26 w 52"/>
                <a:gd name="T15" fmla="*/ 65 h 94"/>
                <a:gd name="T16" fmla="*/ 20 w 52"/>
                <a:gd name="T17" fmla="*/ 56 h 94"/>
                <a:gd name="T18" fmla="*/ 20 w 52"/>
                <a:gd name="T19" fmla="*/ 52 h 94"/>
                <a:gd name="T20" fmla="*/ 21 w 52"/>
                <a:gd name="T21" fmla="*/ 50 h 94"/>
                <a:gd name="T22" fmla="*/ 29 w 52"/>
                <a:gd name="T23" fmla="*/ 37 h 94"/>
                <a:gd name="T24" fmla="*/ 30 w 52"/>
                <a:gd name="T25" fmla="*/ 35 h 94"/>
                <a:gd name="T26" fmla="*/ 34 w 52"/>
                <a:gd name="T27" fmla="*/ 27 h 94"/>
                <a:gd name="T28" fmla="*/ 33 w 52"/>
                <a:gd name="T29" fmla="*/ 24 h 94"/>
                <a:gd name="T30" fmla="*/ 33 w 52"/>
                <a:gd name="T31" fmla="*/ 24 h 94"/>
                <a:gd name="T32" fmla="*/ 31 w 52"/>
                <a:gd name="T33" fmla="*/ 24 h 94"/>
                <a:gd name="T34" fmla="*/ 31 w 52"/>
                <a:gd name="T35" fmla="*/ 22 h 94"/>
                <a:gd name="T36" fmla="*/ 31 w 52"/>
                <a:gd name="T37" fmla="*/ 20 h 94"/>
                <a:gd name="T38" fmla="*/ 25 w 52"/>
                <a:gd name="T39" fmla="*/ 8 h 94"/>
                <a:gd name="T40" fmla="*/ 15 w 52"/>
                <a:gd name="T41" fmla="*/ 4 h 94"/>
                <a:gd name="T42" fmla="*/ 15 w 52"/>
                <a:gd name="T43" fmla="*/ 4 h 94"/>
                <a:gd name="T44" fmla="*/ 3 w 52"/>
                <a:gd name="T45" fmla="*/ 10 h 94"/>
                <a:gd name="T46" fmla="*/ 1 w 52"/>
                <a:gd name="T47" fmla="*/ 11 h 94"/>
                <a:gd name="T48" fmla="*/ 0 w 52"/>
                <a:gd name="T49" fmla="*/ 8 h 94"/>
                <a:gd name="T50" fmla="*/ 15 w 52"/>
                <a:gd name="T51" fmla="*/ 1 h 94"/>
                <a:gd name="T52" fmla="*/ 27 w 52"/>
                <a:gd name="T53" fmla="*/ 5 h 94"/>
                <a:gd name="T54" fmla="*/ 34 w 52"/>
                <a:gd name="T55" fmla="*/ 20 h 94"/>
                <a:gd name="T56" fmla="*/ 35 w 52"/>
                <a:gd name="T57" fmla="*/ 20 h 94"/>
                <a:gd name="T58" fmla="*/ 37 w 52"/>
                <a:gd name="T59" fmla="*/ 27 h 94"/>
                <a:gd name="T60" fmla="*/ 32 w 52"/>
                <a:gd name="T61" fmla="*/ 38 h 94"/>
                <a:gd name="T62" fmla="*/ 24 w 52"/>
                <a:gd name="T63" fmla="*/ 53 h 94"/>
                <a:gd name="T64" fmla="*/ 24 w 52"/>
                <a:gd name="T65" fmla="*/ 56 h 94"/>
                <a:gd name="T66" fmla="*/ 27 w 52"/>
                <a:gd name="T67" fmla="*/ 61 h 94"/>
                <a:gd name="T68" fmla="*/ 38 w 52"/>
                <a:gd name="T69" fmla="*/ 66 h 94"/>
                <a:gd name="T70" fmla="*/ 48 w 52"/>
                <a:gd name="T71" fmla="*/ 77 h 94"/>
                <a:gd name="T72" fmla="*/ 52 w 52"/>
                <a:gd name="T73" fmla="*/ 92 h 94"/>
                <a:gd name="T74" fmla="*/ 52 w 52"/>
                <a:gd name="T75" fmla="*/ 94 h 94"/>
                <a:gd name="T76" fmla="*/ 50 w 52"/>
                <a:gd name="T7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94">
                  <a:moveTo>
                    <a:pt x="50" y="94"/>
                  </a:moveTo>
                  <a:cubicBezTo>
                    <a:pt x="23" y="94"/>
                    <a:pt x="23" y="94"/>
                    <a:pt x="23" y="94"/>
                  </a:cubicBezTo>
                  <a:cubicBezTo>
                    <a:pt x="22" y="94"/>
                    <a:pt x="21" y="94"/>
                    <a:pt x="21" y="93"/>
                  </a:cubicBezTo>
                  <a:cubicBezTo>
                    <a:pt x="21" y="92"/>
                    <a:pt x="22" y="91"/>
                    <a:pt x="23" y="91"/>
                  </a:cubicBezTo>
                  <a:cubicBezTo>
                    <a:pt x="48" y="91"/>
                    <a:pt x="48" y="91"/>
                    <a:pt x="48" y="91"/>
                  </a:cubicBezTo>
                  <a:cubicBezTo>
                    <a:pt x="44" y="78"/>
                    <a:pt x="44" y="78"/>
                    <a:pt x="44" y="78"/>
                  </a:cubicBezTo>
                  <a:cubicBezTo>
                    <a:pt x="43" y="74"/>
                    <a:pt x="41" y="70"/>
                    <a:pt x="37" y="69"/>
                  </a:cubicBezTo>
                  <a:cubicBezTo>
                    <a:pt x="26" y="65"/>
                    <a:pt x="26" y="65"/>
                    <a:pt x="26" y="65"/>
                  </a:cubicBezTo>
                  <a:cubicBezTo>
                    <a:pt x="22" y="63"/>
                    <a:pt x="20" y="60"/>
                    <a:pt x="20" y="56"/>
                  </a:cubicBezTo>
                  <a:cubicBezTo>
                    <a:pt x="20" y="52"/>
                    <a:pt x="20" y="52"/>
                    <a:pt x="20" y="52"/>
                  </a:cubicBezTo>
                  <a:cubicBezTo>
                    <a:pt x="20" y="51"/>
                    <a:pt x="20" y="51"/>
                    <a:pt x="21" y="50"/>
                  </a:cubicBezTo>
                  <a:cubicBezTo>
                    <a:pt x="25" y="48"/>
                    <a:pt x="29" y="42"/>
                    <a:pt x="29" y="37"/>
                  </a:cubicBezTo>
                  <a:cubicBezTo>
                    <a:pt x="29" y="36"/>
                    <a:pt x="29" y="35"/>
                    <a:pt x="30" y="35"/>
                  </a:cubicBezTo>
                  <a:cubicBezTo>
                    <a:pt x="31" y="35"/>
                    <a:pt x="34" y="33"/>
                    <a:pt x="34" y="27"/>
                  </a:cubicBezTo>
                  <a:cubicBezTo>
                    <a:pt x="34" y="25"/>
                    <a:pt x="33" y="24"/>
                    <a:pt x="33" y="24"/>
                  </a:cubicBezTo>
                  <a:cubicBezTo>
                    <a:pt x="33" y="24"/>
                    <a:pt x="33" y="24"/>
                    <a:pt x="33" y="24"/>
                  </a:cubicBezTo>
                  <a:cubicBezTo>
                    <a:pt x="33" y="24"/>
                    <a:pt x="32" y="24"/>
                    <a:pt x="31" y="24"/>
                  </a:cubicBezTo>
                  <a:cubicBezTo>
                    <a:pt x="31" y="23"/>
                    <a:pt x="31" y="23"/>
                    <a:pt x="31" y="22"/>
                  </a:cubicBezTo>
                  <a:cubicBezTo>
                    <a:pt x="31" y="20"/>
                    <a:pt x="31" y="20"/>
                    <a:pt x="31" y="20"/>
                  </a:cubicBezTo>
                  <a:cubicBezTo>
                    <a:pt x="31" y="16"/>
                    <a:pt x="28" y="11"/>
                    <a:pt x="25" y="8"/>
                  </a:cubicBezTo>
                  <a:cubicBezTo>
                    <a:pt x="22" y="5"/>
                    <a:pt x="19" y="4"/>
                    <a:pt x="15" y="4"/>
                  </a:cubicBezTo>
                  <a:cubicBezTo>
                    <a:pt x="15" y="4"/>
                    <a:pt x="15" y="4"/>
                    <a:pt x="15" y="4"/>
                  </a:cubicBezTo>
                  <a:cubicBezTo>
                    <a:pt x="11" y="4"/>
                    <a:pt x="6" y="6"/>
                    <a:pt x="3" y="10"/>
                  </a:cubicBezTo>
                  <a:cubicBezTo>
                    <a:pt x="3" y="11"/>
                    <a:pt x="2" y="11"/>
                    <a:pt x="1" y="11"/>
                  </a:cubicBezTo>
                  <a:cubicBezTo>
                    <a:pt x="0" y="10"/>
                    <a:pt x="0" y="9"/>
                    <a:pt x="0" y="8"/>
                  </a:cubicBezTo>
                  <a:cubicBezTo>
                    <a:pt x="4" y="3"/>
                    <a:pt x="10" y="0"/>
                    <a:pt x="15" y="1"/>
                  </a:cubicBezTo>
                  <a:cubicBezTo>
                    <a:pt x="19" y="0"/>
                    <a:pt x="24" y="2"/>
                    <a:pt x="27" y="5"/>
                  </a:cubicBezTo>
                  <a:cubicBezTo>
                    <a:pt x="32" y="9"/>
                    <a:pt x="34" y="15"/>
                    <a:pt x="34" y="20"/>
                  </a:cubicBezTo>
                  <a:cubicBezTo>
                    <a:pt x="35" y="20"/>
                    <a:pt x="35" y="20"/>
                    <a:pt x="35" y="20"/>
                  </a:cubicBezTo>
                  <a:cubicBezTo>
                    <a:pt x="37" y="21"/>
                    <a:pt x="37" y="24"/>
                    <a:pt x="37" y="27"/>
                  </a:cubicBezTo>
                  <a:cubicBezTo>
                    <a:pt x="37" y="33"/>
                    <a:pt x="35" y="37"/>
                    <a:pt x="32" y="38"/>
                  </a:cubicBezTo>
                  <a:cubicBezTo>
                    <a:pt x="32" y="44"/>
                    <a:pt x="28" y="50"/>
                    <a:pt x="24" y="53"/>
                  </a:cubicBezTo>
                  <a:cubicBezTo>
                    <a:pt x="24" y="56"/>
                    <a:pt x="24" y="56"/>
                    <a:pt x="24" y="56"/>
                  </a:cubicBezTo>
                  <a:cubicBezTo>
                    <a:pt x="24" y="59"/>
                    <a:pt x="25" y="61"/>
                    <a:pt x="27" y="61"/>
                  </a:cubicBezTo>
                  <a:cubicBezTo>
                    <a:pt x="38" y="66"/>
                    <a:pt x="38" y="66"/>
                    <a:pt x="38" y="66"/>
                  </a:cubicBezTo>
                  <a:cubicBezTo>
                    <a:pt x="43" y="68"/>
                    <a:pt x="47" y="72"/>
                    <a:pt x="48" y="77"/>
                  </a:cubicBezTo>
                  <a:cubicBezTo>
                    <a:pt x="52" y="92"/>
                    <a:pt x="52" y="92"/>
                    <a:pt x="52" y="92"/>
                  </a:cubicBezTo>
                  <a:cubicBezTo>
                    <a:pt x="52" y="93"/>
                    <a:pt x="52" y="93"/>
                    <a:pt x="52" y="94"/>
                  </a:cubicBezTo>
                  <a:cubicBezTo>
                    <a:pt x="51" y="94"/>
                    <a:pt x="51" y="94"/>
                    <a:pt x="50" y="94"/>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8199657" y="3692650"/>
              <a:ext cx="216832" cy="414973"/>
            </a:xfrm>
            <a:custGeom>
              <a:avLst/>
              <a:gdLst>
                <a:gd name="T0" fmla="*/ 26 w 49"/>
                <a:gd name="T1" fmla="*/ 94 h 94"/>
                <a:gd name="T2" fmla="*/ 2 w 49"/>
                <a:gd name="T3" fmla="*/ 94 h 94"/>
                <a:gd name="T4" fmla="*/ 0 w 49"/>
                <a:gd name="T5" fmla="*/ 94 h 94"/>
                <a:gd name="T6" fmla="*/ 0 w 49"/>
                <a:gd name="T7" fmla="*/ 92 h 94"/>
                <a:gd name="T8" fmla="*/ 4 w 49"/>
                <a:gd name="T9" fmla="*/ 79 h 94"/>
                <a:gd name="T10" fmla="*/ 13 w 49"/>
                <a:gd name="T11" fmla="*/ 68 h 94"/>
                <a:gd name="T12" fmla="*/ 22 w 49"/>
                <a:gd name="T13" fmla="*/ 64 h 94"/>
                <a:gd name="T14" fmla="*/ 24 w 49"/>
                <a:gd name="T15" fmla="*/ 63 h 94"/>
                <a:gd name="T16" fmla="*/ 9 w 49"/>
                <a:gd name="T17" fmla="*/ 61 h 94"/>
                <a:gd name="T18" fmla="*/ 7 w 49"/>
                <a:gd name="T19" fmla="*/ 60 h 94"/>
                <a:gd name="T20" fmla="*/ 7 w 49"/>
                <a:gd name="T21" fmla="*/ 58 h 94"/>
                <a:gd name="T22" fmla="*/ 8 w 49"/>
                <a:gd name="T23" fmla="*/ 58 h 94"/>
                <a:gd name="T24" fmla="*/ 10 w 49"/>
                <a:gd name="T25" fmla="*/ 37 h 94"/>
                <a:gd name="T26" fmla="*/ 14 w 49"/>
                <a:gd name="T27" fmla="*/ 10 h 94"/>
                <a:gd name="T28" fmla="*/ 30 w 49"/>
                <a:gd name="T29" fmla="*/ 1 h 94"/>
                <a:gd name="T30" fmla="*/ 48 w 49"/>
                <a:gd name="T31" fmla="*/ 7 h 94"/>
                <a:gd name="T32" fmla="*/ 48 w 49"/>
                <a:gd name="T33" fmla="*/ 10 h 94"/>
                <a:gd name="T34" fmla="*/ 46 w 49"/>
                <a:gd name="T35" fmla="*/ 10 h 94"/>
                <a:gd name="T36" fmla="*/ 30 w 49"/>
                <a:gd name="T37" fmla="*/ 4 h 94"/>
                <a:gd name="T38" fmla="*/ 17 w 49"/>
                <a:gd name="T39" fmla="*/ 12 h 94"/>
                <a:gd name="T40" fmla="*/ 14 w 49"/>
                <a:gd name="T41" fmla="*/ 36 h 94"/>
                <a:gd name="T42" fmla="*/ 12 w 49"/>
                <a:gd name="T43" fmla="*/ 58 h 94"/>
                <a:gd name="T44" fmla="*/ 27 w 49"/>
                <a:gd name="T45" fmla="*/ 59 h 94"/>
                <a:gd name="T46" fmla="*/ 28 w 49"/>
                <a:gd name="T47" fmla="*/ 60 h 94"/>
                <a:gd name="T48" fmla="*/ 29 w 49"/>
                <a:gd name="T49" fmla="*/ 61 h 94"/>
                <a:gd name="T50" fmla="*/ 24 w 49"/>
                <a:gd name="T51" fmla="*/ 68 h 94"/>
                <a:gd name="T52" fmla="*/ 15 w 49"/>
                <a:gd name="T53" fmla="*/ 72 h 94"/>
                <a:gd name="T54" fmla="*/ 7 w 49"/>
                <a:gd name="T55" fmla="*/ 80 h 94"/>
                <a:gd name="T56" fmla="*/ 4 w 49"/>
                <a:gd name="T57" fmla="*/ 91 h 94"/>
                <a:gd name="T58" fmla="*/ 26 w 49"/>
                <a:gd name="T59" fmla="*/ 91 h 94"/>
                <a:gd name="T60" fmla="*/ 28 w 49"/>
                <a:gd name="T61" fmla="*/ 93 h 94"/>
                <a:gd name="T62" fmla="*/ 26 w 49"/>
                <a:gd name="T6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94">
                  <a:moveTo>
                    <a:pt x="26" y="94"/>
                  </a:moveTo>
                  <a:cubicBezTo>
                    <a:pt x="2" y="94"/>
                    <a:pt x="2" y="94"/>
                    <a:pt x="2" y="94"/>
                  </a:cubicBezTo>
                  <a:cubicBezTo>
                    <a:pt x="1" y="94"/>
                    <a:pt x="0" y="94"/>
                    <a:pt x="0" y="94"/>
                  </a:cubicBezTo>
                  <a:cubicBezTo>
                    <a:pt x="0" y="93"/>
                    <a:pt x="0" y="93"/>
                    <a:pt x="0" y="92"/>
                  </a:cubicBezTo>
                  <a:cubicBezTo>
                    <a:pt x="4" y="79"/>
                    <a:pt x="4" y="79"/>
                    <a:pt x="4" y="79"/>
                  </a:cubicBezTo>
                  <a:cubicBezTo>
                    <a:pt x="5" y="74"/>
                    <a:pt x="9" y="70"/>
                    <a:pt x="13" y="68"/>
                  </a:cubicBezTo>
                  <a:cubicBezTo>
                    <a:pt x="22" y="64"/>
                    <a:pt x="22" y="64"/>
                    <a:pt x="22" y="64"/>
                  </a:cubicBezTo>
                  <a:cubicBezTo>
                    <a:pt x="23" y="64"/>
                    <a:pt x="24" y="63"/>
                    <a:pt x="24" y="63"/>
                  </a:cubicBezTo>
                  <a:cubicBezTo>
                    <a:pt x="20" y="63"/>
                    <a:pt x="15" y="62"/>
                    <a:pt x="9" y="61"/>
                  </a:cubicBezTo>
                  <a:cubicBezTo>
                    <a:pt x="8" y="60"/>
                    <a:pt x="8" y="60"/>
                    <a:pt x="7" y="60"/>
                  </a:cubicBezTo>
                  <a:cubicBezTo>
                    <a:pt x="7" y="59"/>
                    <a:pt x="7" y="58"/>
                    <a:pt x="7" y="58"/>
                  </a:cubicBezTo>
                  <a:cubicBezTo>
                    <a:pt x="8" y="58"/>
                    <a:pt x="8" y="58"/>
                    <a:pt x="8" y="58"/>
                  </a:cubicBezTo>
                  <a:cubicBezTo>
                    <a:pt x="10" y="53"/>
                    <a:pt x="12" y="49"/>
                    <a:pt x="10" y="37"/>
                  </a:cubicBezTo>
                  <a:cubicBezTo>
                    <a:pt x="8" y="26"/>
                    <a:pt x="9" y="17"/>
                    <a:pt x="14" y="10"/>
                  </a:cubicBezTo>
                  <a:cubicBezTo>
                    <a:pt x="17" y="5"/>
                    <a:pt x="23" y="2"/>
                    <a:pt x="30" y="1"/>
                  </a:cubicBezTo>
                  <a:cubicBezTo>
                    <a:pt x="35" y="0"/>
                    <a:pt x="43" y="1"/>
                    <a:pt x="48" y="7"/>
                  </a:cubicBezTo>
                  <a:cubicBezTo>
                    <a:pt x="49" y="8"/>
                    <a:pt x="49" y="9"/>
                    <a:pt x="48" y="10"/>
                  </a:cubicBezTo>
                  <a:cubicBezTo>
                    <a:pt x="48" y="10"/>
                    <a:pt x="47" y="10"/>
                    <a:pt x="46" y="10"/>
                  </a:cubicBezTo>
                  <a:cubicBezTo>
                    <a:pt x="41" y="5"/>
                    <a:pt x="34" y="3"/>
                    <a:pt x="30" y="4"/>
                  </a:cubicBezTo>
                  <a:cubicBezTo>
                    <a:pt x="27" y="5"/>
                    <a:pt x="21" y="7"/>
                    <a:pt x="17" y="12"/>
                  </a:cubicBezTo>
                  <a:cubicBezTo>
                    <a:pt x="13" y="18"/>
                    <a:pt x="12" y="26"/>
                    <a:pt x="14" y="36"/>
                  </a:cubicBezTo>
                  <a:cubicBezTo>
                    <a:pt x="16" y="48"/>
                    <a:pt x="14" y="53"/>
                    <a:pt x="12" y="58"/>
                  </a:cubicBezTo>
                  <a:cubicBezTo>
                    <a:pt x="18" y="59"/>
                    <a:pt x="23" y="59"/>
                    <a:pt x="27" y="59"/>
                  </a:cubicBezTo>
                  <a:cubicBezTo>
                    <a:pt x="27" y="59"/>
                    <a:pt x="28" y="59"/>
                    <a:pt x="28" y="60"/>
                  </a:cubicBezTo>
                  <a:cubicBezTo>
                    <a:pt x="29" y="60"/>
                    <a:pt x="29" y="61"/>
                    <a:pt x="29" y="61"/>
                  </a:cubicBezTo>
                  <a:cubicBezTo>
                    <a:pt x="28" y="64"/>
                    <a:pt x="26" y="67"/>
                    <a:pt x="24" y="68"/>
                  </a:cubicBezTo>
                  <a:cubicBezTo>
                    <a:pt x="15" y="72"/>
                    <a:pt x="15" y="72"/>
                    <a:pt x="15" y="72"/>
                  </a:cubicBezTo>
                  <a:cubicBezTo>
                    <a:pt x="11" y="73"/>
                    <a:pt x="8" y="76"/>
                    <a:pt x="7" y="80"/>
                  </a:cubicBezTo>
                  <a:cubicBezTo>
                    <a:pt x="4" y="91"/>
                    <a:pt x="4" y="91"/>
                    <a:pt x="4" y="91"/>
                  </a:cubicBezTo>
                  <a:cubicBezTo>
                    <a:pt x="26" y="91"/>
                    <a:pt x="26" y="91"/>
                    <a:pt x="26" y="91"/>
                  </a:cubicBezTo>
                  <a:cubicBezTo>
                    <a:pt x="27" y="91"/>
                    <a:pt x="28" y="92"/>
                    <a:pt x="28" y="93"/>
                  </a:cubicBezTo>
                  <a:cubicBezTo>
                    <a:pt x="28" y="94"/>
                    <a:pt x="27" y="94"/>
                    <a:pt x="26" y="94"/>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a:grpSpLocks noChangeAspect="1"/>
          </p:cNvGrpSpPr>
          <p:nvPr userDrawn="1"/>
        </p:nvGrpSpPr>
        <p:grpSpPr>
          <a:xfrm>
            <a:off x="-2909867" y="5242728"/>
            <a:ext cx="748226" cy="749808"/>
            <a:chOff x="703692" y="3067486"/>
            <a:chExt cx="884153" cy="886022"/>
          </a:xfrm>
        </p:grpSpPr>
        <p:sp>
          <p:nvSpPr>
            <p:cNvPr id="110" name="Freeform 7"/>
            <p:cNvSpPr>
              <a:spLocks/>
            </p:cNvSpPr>
            <p:nvPr userDrawn="1"/>
          </p:nvSpPr>
          <p:spPr bwMode="auto">
            <a:xfrm>
              <a:off x="924263" y="3542274"/>
              <a:ext cx="93462" cy="158886"/>
            </a:xfrm>
            <a:custGeom>
              <a:avLst/>
              <a:gdLst>
                <a:gd name="T0" fmla="*/ 0 w 50"/>
                <a:gd name="T1" fmla="*/ 85 h 85"/>
                <a:gd name="T2" fmla="*/ 0 w 50"/>
                <a:gd name="T3" fmla="*/ 0 h 85"/>
                <a:gd name="T4" fmla="*/ 50 w 50"/>
                <a:gd name="T5" fmla="*/ 0 h 85"/>
                <a:gd name="T6" fmla="*/ 50 w 50"/>
                <a:gd name="T7" fmla="*/ 85 h 85"/>
              </a:gdLst>
              <a:ahLst/>
              <a:cxnLst>
                <a:cxn ang="0">
                  <a:pos x="T0" y="T1"/>
                </a:cxn>
                <a:cxn ang="0">
                  <a:pos x="T2" y="T3"/>
                </a:cxn>
                <a:cxn ang="0">
                  <a:pos x="T4" y="T5"/>
                </a:cxn>
                <a:cxn ang="0">
                  <a:pos x="T6" y="T7"/>
                </a:cxn>
              </a:cxnLst>
              <a:rect l="0" t="0" r="r" b="b"/>
              <a:pathLst>
                <a:path w="50" h="85">
                  <a:moveTo>
                    <a:pt x="0" y="85"/>
                  </a:moveTo>
                  <a:lnTo>
                    <a:pt x="0" y="0"/>
                  </a:lnTo>
                  <a:lnTo>
                    <a:pt x="50" y="0"/>
                  </a:lnTo>
                  <a:lnTo>
                    <a:pt x="50" y="85"/>
                  </a:lnTo>
                </a:path>
              </a:pathLst>
            </a:custGeom>
            <a:noFill/>
            <a:ln w="19050" cap="flat">
              <a:solidFill>
                <a:srgbClr val="EA28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8"/>
            <p:cNvSpPr>
              <a:spLocks/>
            </p:cNvSpPr>
            <p:nvPr userDrawn="1"/>
          </p:nvSpPr>
          <p:spPr bwMode="auto">
            <a:xfrm>
              <a:off x="1098103" y="3431989"/>
              <a:ext cx="97201" cy="269171"/>
            </a:xfrm>
            <a:custGeom>
              <a:avLst/>
              <a:gdLst>
                <a:gd name="T0" fmla="*/ 0 w 52"/>
                <a:gd name="T1" fmla="*/ 144 h 144"/>
                <a:gd name="T2" fmla="*/ 0 w 52"/>
                <a:gd name="T3" fmla="*/ 0 h 144"/>
                <a:gd name="T4" fmla="*/ 52 w 52"/>
                <a:gd name="T5" fmla="*/ 0 h 144"/>
                <a:gd name="T6" fmla="*/ 52 w 52"/>
                <a:gd name="T7" fmla="*/ 144 h 144"/>
              </a:gdLst>
              <a:ahLst/>
              <a:cxnLst>
                <a:cxn ang="0">
                  <a:pos x="T0" y="T1"/>
                </a:cxn>
                <a:cxn ang="0">
                  <a:pos x="T2" y="T3"/>
                </a:cxn>
                <a:cxn ang="0">
                  <a:pos x="T4" y="T5"/>
                </a:cxn>
                <a:cxn ang="0">
                  <a:pos x="T6" y="T7"/>
                </a:cxn>
              </a:cxnLst>
              <a:rect l="0" t="0" r="r" b="b"/>
              <a:pathLst>
                <a:path w="52" h="144">
                  <a:moveTo>
                    <a:pt x="0" y="144"/>
                  </a:moveTo>
                  <a:lnTo>
                    <a:pt x="0" y="0"/>
                  </a:lnTo>
                  <a:lnTo>
                    <a:pt x="52" y="0"/>
                  </a:lnTo>
                  <a:lnTo>
                    <a:pt x="52" y="144"/>
                  </a:lnTo>
                </a:path>
              </a:pathLst>
            </a:custGeom>
            <a:noFill/>
            <a:ln w="19050" cap="flat">
              <a:solidFill>
                <a:srgbClr val="EA28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9"/>
            <p:cNvSpPr>
              <a:spLocks/>
            </p:cNvSpPr>
            <p:nvPr userDrawn="1"/>
          </p:nvSpPr>
          <p:spPr bwMode="auto">
            <a:xfrm>
              <a:off x="1273812" y="3276841"/>
              <a:ext cx="93462" cy="424319"/>
            </a:xfrm>
            <a:custGeom>
              <a:avLst/>
              <a:gdLst>
                <a:gd name="T0" fmla="*/ 0 w 50"/>
                <a:gd name="T1" fmla="*/ 227 h 227"/>
                <a:gd name="T2" fmla="*/ 0 w 50"/>
                <a:gd name="T3" fmla="*/ 0 h 227"/>
                <a:gd name="T4" fmla="*/ 50 w 50"/>
                <a:gd name="T5" fmla="*/ 0 h 227"/>
                <a:gd name="T6" fmla="*/ 50 w 50"/>
                <a:gd name="T7" fmla="*/ 227 h 227"/>
              </a:gdLst>
              <a:ahLst/>
              <a:cxnLst>
                <a:cxn ang="0">
                  <a:pos x="T0" y="T1"/>
                </a:cxn>
                <a:cxn ang="0">
                  <a:pos x="T2" y="T3"/>
                </a:cxn>
                <a:cxn ang="0">
                  <a:pos x="T4" y="T5"/>
                </a:cxn>
                <a:cxn ang="0">
                  <a:pos x="T6" y="T7"/>
                </a:cxn>
              </a:cxnLst>
              <a:rect l="0" t="0" r="r" b="b"/>
              <a:pathLst>
                <a:path w="50" h="227">
                  <a:moveTo>
                    <a:pt x="0" y="227"/>
                  </a:moveTo>
                  <a:lnTo>
                    <a:pt x="0" y="0"/>
                  </a:lnTo>
                  <a:lnTo>
                    <a:pt x="50" y="0"/>
                  </a:lnTo>
                  <a:lnTo>
                    <a:pt x="50" y="227"/>
                  </a:lnTo>
                </a:path>
              </a:pathLst>
            </a:custGeom>
            <a:noFill/>
            <a:ln w="19050" cap="flat">
              <a:solidFill>
                <a:srgbClr val="EA28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10"/>
            <p:cNvSpPr>
              <a:spLocks noChangeShapeType="1"/>
            </p:cNvSpPr>
            <p:nvPr userDrawn="1"/>
          </p:nvSpPr>
          <p:spPr bwMode="auto">
            <a:xfrm flipH="1">
              <a:off x="858839" y="3746022"/>
              <a:ext cx="573858" cy="0"/>
            </a:xfrm>
            <a:prstGeom prst="line">
              <a:avLst/>
            </a:prstGeom>
            <a:noFill/>
            <a:ln w="19050" cap="flat">
              <a:solidFill>
                <a:srgbClr val="EA283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1"/>
            <p:cNvSpPr>
              <a:spLocks noEditPoints="1"/>
            </p:cNvSpPr>
            <p:nvPr userDrawn="1"/>
          </p:nvSpPr>
          <p:spPr bwMode="auto">
            <a:xfrm>
              <a:off x="703692" y="3067486"/>
              <a:ext cx="884153" cy="886022"/>
            </a:xfrm>
            <a:custGeom>
              <a:avLst/>
              <a:gdLst>
                <a:gd name="T0" fmla="*/ 100 w 200"/>
                <a:gd name="T1" fmla="*/ 5 h 200"/>
                <a:gd name="T2" fmla="*/ 195 w 200"/>
                <a:gd name="T3" fmla="*/ 100 h 200"/>
                <a:gd name="T4" fmla="*/ 100 w 200"/>
                <a:gd name="T5" fmla="*/ 195 h 200"/>
                <a:gd name="T6" fmla="*/ 5 w 200"/>
                <a:gd name="T7" fmla="*/ 100 h 200"/>
                <a:gd name="T8" fmla="*/ 100 w 200"/>
                <a:gd name="T9" fmla="*/ 5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5"/>
                  </a:moveTo>
                  <a:cubicBezTo>
                    <a:pt x="152" y="5"/>
                    <a:pt x="195" y="48"/>
                    <a:pt x="195" y="100"/>
                  </a:cubicBezTo>
                  <a:cubicBezTo>
                    <a:pt x="195" y="152"/>
                    <a:pt x="152" y="195"/>
                    <a:pt x="100" y="195"/>
                  </a:cubicBezTo>
                  <a:cubicBezTo>
                    <a:pt x="48" y="195"/>
                    <a:pt x="5" y="152"/>
                    <a:pt x="5" y="100"/>
                  </a:cubicBezTo>
                  <a:cubicBezTo>
                    <a:pt x="5" y="48"/>
                    <a:pt x="48" y="5"/>
                    <a:pt x="100" y="5"/>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a:grpSpLocks noChangeAspect="1"/>
          </p:cNvGrpSpPr>
          <p:nvPr userDrawn="1"/>
        </p:nvGrpSpPr>
        <p:grpSpPr>
          <a:xfrm>
            <a:off x="-4325261" y="6552714"/>
            <a:ext cx="749808" cy="749808"/>
            <a:chOff x="-2995091" y="6724734"/>
            <a:chExt cx="886022" cy="886022"/>
          </a:xfrm>
        </p:grpSpPr>
        <p:sp>
          <p:nvSpPr>
            <p:cNvPr id="115" name="Freeform 18"/>
            <p:cNvSpPr>
              <a:spLocks noEditPoints="1"/>
            </p:cNvSpPr>
            <p:nvPr userDrawn="1"/>
          </p:nvSpPr>
          <p:spPr bwMode="auto">
            <a:xfrm>
              <a:off x="-2995091" y="6724734"/>
              <a:ext cx="886022" cy="886022"/>
            </a:xfrm>
            <a:custGeom>
              <a:avLst/>
              <a:gdLst>
                <a:gd name="T0" fmla="*/ 100 w 200"/>
                <a:gd name="T1" fmla="*/ 5 h 200"/>
                <a:gd name="T2" fmla="*/ 195 w 200"/>
                <a:gd name="T3" fmla="*/ 100 h 200"/>
                <a:gd name="T4" fmla="*/ 100 w 200"/>
                <a:gd name="T5" fmla="*/ 195 h 200"/>
                <a:gd name="T6" fmla="*/ 5 w 200"/>
                <a:gd name="T7" fmla="*/ 100 h 200"/>
                <a:gd name="T8" fmla="*/ 100 w 200"/>
                <a:gd name="T9" fmla="*/ 5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5"/>
                  </a:moveTo>
                  <a:cubicBezTo>
                    <a:pt x="152" y="5"/>
                    <a:pt x="195" y="48"/>
                    <a:pt x="195" y="100"/>
                  </a:cubicBezTo>
                  <a:cubicBezTo>
                    <a:pt x="195" y="152"/>
                    <a:pt x="152" y="195"/>
                    <a:pt x="100" y="195"/>
                  </a:cubicBezTo>
                  <a:cubicBezTo>
                    <a:pt x="48" y="195"/>
                    <a:pt x="5" y="152"/>
                    <a:pt x="5" y="100"/>
                  </a:cubicBezTo>
                  <a:cubicBezTo>
                    <a:pt x="5" y="48"/>
                    <a:pt x="48" y="5"/>
                    <a:pt x="100" y="5"/>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
            <p:cNvSpPr>
              <a:spLocks/>
            </p:cNvSpPr>
            <p:nvPr userDrawn="1"/>
          </p:nvSpPr>
          <p:spPr bwMode="auto">
            <a:xfrm>
              <a:off x="-2791343" y="7014467"/>
              <a:ext cx="476658" cy="388803"/>
            </a:xfrm>
            <a:custGeom>
              <a:avLst/>
              <a:gdLst>
                <a:gd name="T0" fmla="*/ 0 w 255"/>
                <a:gd name="T1" fmla="*/ 0 h 208"/>
                <a:gd name="T2" fmla="*/ 128 w 255"/>
                <a:gd name="T3" fmla="*/ 28 h 208"/>
                <a:gd name="T4" fmla="*/ 255 w 255"/>
                <a:gd name="T5" fmla="*/ 0 h 208"/>
                <a:gd name="T6" fmla="*/ 255 w 255"/>
                <a:gd name="T7" fmla="*/ 180 h 208"/>
                <a:gd name="T8" fmla="*/ 128 w 255"/>
                <a:gd name="T9" fmla="*/ 208 h 208"/>
                <a:gd name="T10" fmla="*/ 0 w 255"/>
                <a:gd name="T11" fmla="*/ 180 h 208"/>
                <a:gd name="T12" fmla="*/ 0 w 255"/>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255" h="208">
                  <a:moveTo>
                    <a:pt x="0" y="0"/>
                  </a:moveTo>
                  <a:lnTo>
                    <a:pt x="128" y="28"/>
                  </a:lnTo>
                  <a:lnTo>
                    <a:pt x="255" y="0"/>
                  </a:lnTo>
                  <a:lnTo>
                    <a:pt x="255" y="180"/>
                  </a:lnTo>
                  <a:lnTo>
                    <a:pt x="128" y="208"/>
                  </a:lnTo>
                  <a:lnTo>
                    <a:pt x="0" y="180"/>
                  </a:lnTo>
                  <a:lnTo>
                    <a:pt x="0" y="0"/>
                  </a:lnTo>
                  <a:close/>
                </a:path>
              </a:pathLst>
            </a:custGeom>
            <a:noFill/>
            <a:ln w="14288" cap="rnd">
              <a:solidFill>
                <a:srgbClr val="EA283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20"/>
            <p:cNvSpPr>
              <a:spLocks noChangeShapeType="1"/>
            </p:cNvSpPr>
            <p:nvPr userDrawn="1"/>
          </p:nvSpPr>
          <p:spPr bwMode="auto">
            <a:xfrm>
              <a:off x="-2774520" y="6978951"/>
              <a:ext cx="222440" cy="87855"/>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21"/>
            <p:cNvSpPr>
              <a:spLocks noChangeShapeType="1"/>
            </p:cNvSpPr>
            <p:nvPr userDrawn="1"/>
          </p:nvSpPr>
          <p:spPr bwMode="auto">
            <a:xfrm>
              <a:off x="-2739004" y="6943436"/>
              <a:ext cx="186925" cy="123370"/>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22"/>
            <p:cNvSpPr>
              <a:spLocks noChangeShapeType="1"/>
            </p:cNvSpPr>
            <p:nvPr userDrawn="1"/>
          </p:nvSpPr>
          <p:spPr bwMode="auto">
            <a:xfrm>
              <a:off x="-2684796" y="6924743"/>
              <a:ext cx="132716" cy="142063"/>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23"/>
            <p:cNvSpPr>
              <a:spLocks noChangeShapeType="1"/>
            </p:cNvSpPr>
            <p:nvPr userDrawn="1"/>
          </p:nvSpPr>
          <p:spPr bwMode="auto">
            <a:xfrm flipH="1">
              <a:off x="-2552080" y="6978951"/>
              <a:ext cx="220571" cy="87855"/>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24"/>
            <p:cNvSpPr>
              <a:spLocks noChangeShapeType="1"/>
            </p:cNvSpPr>
            <p:nvPr userDrawn="1"/>
          </p:nvSpPr>
          <p:spPr bwMode="auto">
            <a:xfrm flipH="1">
              <a:off x="-2552080" y="6943436"/>
              <a:ext cx="185055" cy="123370"/>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25"/>
            <p:cNvSpPr>
              <a:spLocks noChangeShapeType="1"/>
            </p:cNvSpPr>
            <p:nvPr userDrawn="1"/>
          </p:nvSpPr>
          <p:spPr bwMode="auto">
            <a:xfrm flipH="1">
              <a:off x="-2552080" y="6924743"/>
              <a:ext cx="132716" cy="142063"/>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26"/>
            <p:cNvSpPr>
              <a:spLocks noChangeShapeType="1"/>
            </p:cNvSpPr>
            <p:nvPr userDrawn="1"/>
          </p:nvSpPr>
          <p:spPr bwMode="auto">
            <a:xfrm>
              <a:off x="-2552080" y="7066806"/>
              <a:ext cx="0" cy="336464"/>
            </a:xfrm>
            <a:prstGeom prst="line">
              <a:avLst/>
            </a:prstGeom>
            <a:noFill/>
            <a:ln w="14288" cap="rnd">
              <a:solidFill>
                <a:srgbClr val="EA283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4" name="Group 93"/>
          <p:cNvGrpSpPr>
            <a:grpSpLocks noChangeAspect="1"/>
          </p:cNvGrpSpPr>
          <p:nvPr userDrawn="1"/>
        </p:nvGrpSpPr>
        <p:grpSpPr>
          <a:xfrm>
            <a:off x="-2909867" y="6553520"/>
            <a:ext cx="748226" cy="749808"/>
            <a:chOff x="-2430258" y="6723432"/>
            <a:chExt cx="884153" cy="886022"/>
          </a:xfrm>
        </p:grpSpPr>
        <p:sp>
          <p:nvSpPr>
            <p:cNvPr id="139" name="Freeform 12"/>
            <p:cNvSpPr>
              <a:spLocks noEditPoints="1"/>
            </p:cNvSpPr>
            <p:nvPr userDrawn="1"/>
          </p:nvSpPr>
          <p:spPr bwMode="auto">
            <a:xfrm>
              <a:off x="-2430258" y="6723432"/>
              <a:ext cx="884153" cy="886022"/>
            </a:xfrm>
            <a:custGeom>
              <a:avLst/>
              <a:gdLst>
                <a:gd name="T0" fmla="*/ 100 w 200"/>
                <a:gd name="T1" fmla="*/ 5 h 200"/>
                <a:gd name="T2" fmla="*/ 195 w 200"/>
                <a:gd name="T3" fmla="*/ 100 h 200"/>
                <a:gd name="T4" fmla="*/ 100 w 200"/>
                <a:gd name="T5" fmla="*/ 195 h 200"/>
                <a:gd name="T6" fmla="*/ 5 w 200"/>
                <a:gd name="T7" fmla="*/ 100 h 200"/>
                <a:gd name="T8" fmla="*/ 100 w 200"/>
                <a:gd name="T9" fmla="*/ 5 h 200"/>
                <a:gd name="T10" fmla="*/ 100 w 200"/>
                <a:gd name="T11" fmla="*/ 0 h 200"/>
                <a:gd name="T12" fmla="*/ 0 w 200"/>
                <a:gd name="T13" fmla="*/ 100 h 200"/>
                <a:gd name="T14" fmla="*/ 100 w 200"/>
                <a:gd name="T15" fmla="*/ 200 h 200"/>
                <a:gd name="T16" fmla="*/ 200 w 200"/>
                <a:gd name="T17" fmla="*/ 100 h 200"/>
                <a:gd name="T18" fmla="*/ 100 w 20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5"/>
                  </a:moveTo>
                  <a:cubicBezTo>
                    <a:pt x="152" y="5"/>
                    <a:pt x="195" y="48"/>
                    <a:pt x="195" y="100"/>
                  </a:cubicBezTo>
                  <a:cubicBezTo>
                    <a:pt x="195" y="152"/>
                    <a:pt x="152" y="195"/>
                    <a:pt x="100" y="195"/>
                  </a:cubicBezTo>
                  <a:cubicBezTo>
                    <a:pt x="48" y="195"/>
                    <a:pt x="5" y="152"/>
                    <a:pt x="5" y="100"/>
                  </a:cubicBezTo>
                  <a:cubicBezTo>
                    <a:pt x="5" y="48"/>
                    <a:pt x="48" y="5"/>
                    <a:pt x="100" y="5"/>
                  </a:cubicBezTo>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
            <p:cNvSpPr>
              <a:spLocks/>
            </p:cNvSpPr>
            <p:nvPr userDrawn="1"/>
          </p:nvSpPr>
          <p:spPr bwMode="auto">
            <a:xfrm>
              <a:off x="-2297542" y="7302898"/>
              <a:ext cx="575728" cy="84116"/>
            </a:xfrm>
            <a:custGeom>
              <a:avLst/>
              <a:gdLst>
                <a:gd name="T0" fmla="*/ 128 w 130"/>
                <a:gd name="T1" fmla="*/ 19 h 19"/>
                <a:gd name="T2" fmla="*/ 13 w 130"/>
                <a:gd name="T3" fmla="*/ 19 h 19"/>
                <a:gd name="T4" fmla="*/ 0 w 130"/>
                <a:gd name="T5" fmla="*/ 10 h 19"/>
                <a:gd name="T6" fmla="*/ 0 w 130"/>
                <a:gd name="T7" fmla="*/ 2 h 19"/>
                <a:gd name="T8" fmla="*/ 2 w 130"/>
                <a:gd name="T9" fmla="*/ 0 h 19"/>
                <a:gd name="T10" fmla="*/ 102 w 130"/>
                <a:gd name="T11" fmla="*/ 0 h 19"/>
                <a:gd name="T12" fmla="*/ 103 w 130"/>
                <a:gd name="T13" fmla="*/ 2 h 19"/>
                <a:gd name="T14" fmla="*/ 102 w 130"/>
                <a:gd name="T15" fmla="*/ 4 h 19"/>
                <a:gd name="T16" fmla="*/ 4 w 130"/>
                <a:gd name="T17" fmla="*/ 4 h 19"/>
                <a:gd name="T18" fmla="*/ 4 w 130"/>
                <a:gd name="T19" fmla="*/ 10 h 19"/>
                <a:gd name="T20" fmla="*/ 13 w 130"/>
                <a:gd name="T21" fmla="*/ 15 h 19"/>
                <a:gd name="T22" fmla="*/ 128 w 130"/>
                <a:gd name="T23" fmla="*/ 15 h 19"/>
                <a:gd name="T24" fmla="*/ 130 w 130"/>
                <a:gd name="T25" fmla="*/ 17 h 19"/>
                <a:gd name="T26" fmla="*/ 128 w 130"/>
                <a:gd name="T2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9">
                  <a:moveTo>
                    <a:pt x="128" y="19"/>
                  </a:moveTo>
                  <a:cubicBezTo>
                    <a:pt x="13" y="19"/>
                    <a:pt x="13" y="19"/>
                    <a:pt x="13" y="19"/>
                  </a:cubicBezTo>
                  <a:cubicBezTo>
                    <a:pt x="5" y="19"/>
                    <a:pt x="0" y="15"/>
                    <a:pt x="0" y="10"/>
                  </a:cubicBezTo>
                  <a:cubicBezTo>
                    <a:pt x="0" y="2"/>
                    <a:pt x="0" y="2"/>
                    <a:pt x="0" y="2"/>
                  </a:cubicBezTo>
                  <a:cubicBezTo>
                    <a:pt x="0" y="1"/>
                    <a:pt x="1" y="0"/>
                    <a:pt x="2" y="0"/>
                  </a:cubicBezTo>
                  <a:cubicBezTo>
                    <a:pt x="102" y="0"/>
                    <a:pt x="102" y="0"/>
                    <a:pt x="102" y="0"/>
                  </a:cubicBezTo>
                  <a:cubicBezTo>
                    <a:pt x="103" y="0"/>
                    <a:pt x="103" y="1"/>
                    <a:pt x="103" y="2"/>
                  </a:cubicBezTo>
                  <a:cubicBezTo>
                    <a:pt x="103" y="3"/>
                    <a:pt x="103" y="4"/>
                    <a:pt x="102" y="4"/>
                  </a:cubicBezTo>
                  <a:cubicBezTo>
                    <a:pt x="4" y="4"/>
                    <a:pt x="4" y="4"/>
                    <a:pt x="4" y="4"/>
                  </a:cubicBezTo>
                  <a:cubicBezTo>
                    <a:pt x="4" y="10"/>
                    <a:pt x="4" y="10"/>
                    <a:pt x="4" y="10"/>
                  </a:cubicBezTo>
                  <a:cubicBezTo>
                    <a:pt x="4" y="13"/>
                    <a:pt x="8" y="15"/>
                    <a:pt x="13" y="15"/>
                  </a:cubicBezTo>
                  <a:cubicBezTo>
                    <a:pt x="128" y="15"/>
                    <a:pt x="128" y="15"/>
                    <a:pt x="128" y="15"/>
                  </a:cubicBezTo>
                  <a:cubicBezTo>
                    <a:pt x="129" y="15"/>
                    <a:pt x="130" y="16"/>
                    <a:pt x="130" y="17"/>
                  </a:cubicBezTo>
                  <a:cubicBezTo>
                    <a:pt x="130" y="18"/>
                    <a:pt x="129" y="19"/>
                    <a:pt x="128" y="19"/>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
            <p:cNvSpPr>
              <a:spLocks/>
            </p:cNvSpPr>
            <p:nvPr userDrawn="1"/>
          </p:nvSpPr>
          <p:spPr bwMode="auto">
            <a:xfrm>
              <a:off x="-1869485" y="7302898"/>
              <a:ext cx="190663" cy="84116"/>
            </a:xfrm>
            <a:custGeom>
              <a:avLst/>
              <a:gdLst>
                <a:gd name="T0" fmla="*/ 30 w 43"/>
                <a:gd name="T1" fmla="*/ 19 h 19"/>
                <a:gd name="T2" fmla="*/ 28 w 43"/>
                <a:gd name="T3" fmla="*/ 17 h 19"/>
                <a:gd name="T4" fmla="*/ 30 w 43"/>
                <a:gd name="T5" fmla="*/ 15 h 19"/>
                <a:gd name="T6" fmla="*/ 30 w 43"/>
                <a:gd name="T7" fmla="*/ 15 h 19"/>
                <a:gd name="T8" fmla="*/ 39 w 43"/>
                <a:gd name="T9" fmla="*/ 10 h 19"/>
                <a:gd name="T10" fmla="*/ 39 w 43"/>
                <a:gd name="T11" fmla="*/ 4 h 19"/>
                <a:gd name="T12" fmla="*/ 2 w 43"/>
                <a:gd name="T13" fmla="*/ 4 h 19"/>
                <a:gd name="T14" fmla="*/ 0 w 43"/>
                <a:gd name="T15" fmla="*/ 2 h 19"/>
                <a:gd name="T16" fmla="*/ 2 w 43"/>
                <a:gd name="T17" fmla="*/ 0 h 19"/>
                <a:gd name="T18" fmla="*/ 41 w 43"/>
                <a:gd name="T19" fmla="*/ 0 h 19"/>
                <a:gd name="T20" fmla="*/ 43 w 43"/>
                <a:gd name="T21" fmla="*/ 2 h 19"/>
                <a:gd name="T22" fmla="*/ 43 w 43"/>
                <a:gd name="T23" fmla="*/ 10 h 19"/>
                <a:gd name="T24" fmla="*/ 30 w 43"/>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9">
                  <a:moveTo>
                    <a:pt x="30" y="19"/>
                  </a:moveTo>
                  <a:cubicBezTo>
                    <a:pt x="29" y="19"/>
                    <a:pt x="28" y="18"/>
                    <a:pt x="28" y="17"/>
                  </a:cubicBezTo>
                  <a:cubicBezTo>
                    <a:pt x="28" y="16"/>
                    <a:pt x="29" y="15"/>
                    <a:pt x="30" y="15"/>
                  </a:cubicBezTo>
                  <a:cubicBezTo>
                    <a:pt x="30" y="15"/>
                    <a:pt x="30" y="15"/>
                    <a:pt x="30" y="15"/>
                  </a:cubicBezTo>
                  <a:cubicBezTo>
                    <a:pt x="35" y="15"/>
                    <a:pt x="39" y="13"/>
                    <a:pt x="39" y="10"/>
                  </a:cubicBezTo>
                  <a:cubicBezTo>
                    <a:pt x="39" y="4"/>
                    <a:pt x="39" y="4"/>
                    <a:pt x="39" y="4"/>
                  </a:cubicBezTo>
                  <a:cubicBezTo>
                    <a:pt x="2" y="4"/>
                    <a:pt x="2" y="4"/>
                    <a:pt x="2" y="4"/>
                  </a:cubicBezTo>
                  <a:cubicBezTo>
                    <a:pt x="1" y="4"/>
                    <a:pt x="0" y="3"/>
                    <a:pt x="0" y="2"/>
                  </a:cubicBezTo>
                  <a:cubicBezTo>
                    <a:pt x="0" y="1"/>
                    <a:pt x="1" y="0"/>
                    <a:pt x="2" y="0"/>
                  </a:cubicBezTo>
                  <a:cubicBezTo>
                    <a:pt x="41" y="0"/>
                    <a:pt x="41" y="0"/>
                    <a:pt x="41" y="0"/>
                  </a:cubicBezTo>
                  <a:cubicBezTo>
                    <a:pt x="42" y="0"/>
                    <a:pt x="43" y="1"/>
                    <a:pt x="43" y="2"/>
                  </a:cubicBezTo>
                  <a:cubicBezTo>
                    <a:pt x="43" y="10"/>
                    <a:pt x="43" y="10"/>
                    <a:pt x="43" y="10"/>
                  </a:cubicBezTo>
                  <a:cubicBezTo>
                    <a:pt x="43" y="15"/>
                    <a:pt x="38" y="19"/>
                    <a:pt x="30" y="19"/>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5"/>
            <p:cNvSpPr>
              <a:spLocks noEditPoints="1"/>
            </p:cNvSpPr>
            <p:nvPr userDrawn="1"/>
          </p:nvSpPr>
          <p:spPr bwMode="auto">
            <a:xfrm>
              <a:off x="-2028371" y="7329068"/>
              <a:ext cx="80378" cy="35516"/>
            </a:xfrm>
            <a:custGeom>
              <a:avLst/>
              <a:gdLst>
                <a:gd name="T0" fmla="*/ 16 w 18"/>
                <a:gd name="T1" fmla="*/ 8 h 8"/>
                <a:gd name="T2" fmla="*/ 2 w 18"/>
                <a:gd name="T3" fmla="*/ 8 h 8"/>
                <a:gd name="T4" fmla="*/ 0 w 18"/>
                <a:gd name="T5" fmla="*/ 6 h 8"/>
                <a:gd name="T6" fmla="*/ 0 w 18"/>
                <a:gd name="T7" fmla="*/ 1 h 8"/>
                <a:gd name="T8" fmla="*/ 2 w 18"/>
                <a:gd name="T9" fmla="*/ 0 h 8"/>
                <a:gd name="T10" fmla="*/ 16 w 18"/>
                <a:gd name="T11" fmla="*/ 0 h 8"/>
                <a:gd name="T12" fmla="*/ 18 w 18"/>
                <a:gd name="T13" fmla="*/ 1 h 8"/>
                <a:gd name="T14" fmla="*/ 18 w 18"/>
                <a:gd name="T15" fmla="*/ 6 h 8"/>
                <a:gd name="T16" fmla="*/ 16 w 18"/>
                <a:gd name="T17" fmla="*/ 8 h 8"/>
                <a:gd name="T18" fmla="*/ 4 w 18"/>
                <a:gd name="T19" fmla="*/ 4 h 8"/>
                <a:gd name="T20" fmla="*/ 14 w 18"/>
                <a:gd name="T21" fmla="*/ 4 h 8"/>
                <a:gd name="T22" fmla="*/ 14 w 18"/>
                <a:gd name="T23" fmla="*/ 3 h 8"/>
                <a:gd name="T24" fmla="*/ 4 w 18"/>
                <a:gd name="T25" fmla="*/ 3 h 8"/>
                <a:gd name="T26" fmla="*/ 4 w 1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8">
                  <a:moveTo>
                    <a:pt x="16" y="8"/>
                  </a:moveTo>
                  <a:cubicBezTo>
                    <a:pt x="2" y="8"/>
                    <a:pt x="2" y="8"/>
                    <a:pt x="2" y="8"/>
                  </a:cubicBezTo>
                  <a:cubicBezTo>
                    <a:pt x="1" y="8"/>
                    <a:pt x="0" y="7"/>
                    <a:pt x="0" y="6"/>
                  </a:cubicBezTo>
                  <a:cubicBezTo>
                    <a:pt x="0" y="1"/>
                    <a:pt x="0" y="1"/>
                    <a:pt x="0" y="1"/>
                  </a:cubicBezTo>
                  <a:cubicBezTo>
                    <a:pt x="0" y="0"/>
                    <a:pt x="1" y="0"/>
                    <a:pt x="2" y="0"/>
                  </a:cubicBezTo>
                  <a:cubicBezTo>
                    <a:pt x="16" y="0"/>
                    <a:pt x="16" y="0"/>
                    <a:pt x="16" y="0"/>
                  </a:cubicBezTo>
                  <a:cubicBezTo>
                    <a:pt x="17" y="0"/>
                    <a:pt x="18" y="0"/>
                    <a:pt x="18" y="1"/>
                  </a:cubicBezTo>
                  <a:cubicBezTo>
                    <a:pt x="18" y="6"/>
                    <a:pt x="18" y="6"/>
                    <a:pt x="18" y="6"/>
                  </a:cubicBezTo>
                  <a:cubicBezTo>
                    <a:pt x="18" y="7"/>
                    <a:pt x="17" y="8"/>
                    <a:pt x="16" y="8"/>
                  </a:cubicBezTo>
                  <a:close/>
                  <a:moveTo>
                    <a:pt x="4" y="4"/>
                  </a:moveTo>
                  <a:cubicBezTo>
                    <a:pt x="14" y="4"/>
                    <a:pt x="14" y="4"/>
                    <a:pt x="14" y="4"/>
                  </a:cubicBezTo>
                  <a:cubicBezTo>
                    <a:pt x="14" y="3"/>
                    <a:pt x="14" y="3"/>
                    <a:pt x="14" y="3"/>
                  </a:cubicBezTo>
                  <a:cubicBezTo>
                    <a:pt x="4" y="3"/>
                    <a:pt x="4" y="3"/>
                    <a:pt x="4" y="3"/>
                  </a:cubicBezTo>
                  <a:lnTo>
                    <a:pt x="4" y="4"/>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6"/>
            <p:cNvSpPr>
              <a:spLocks/>
            </p:cNvSpPr>
            <p:nvPr userDrawn="1"/>
          </p:nvSpPr>
          <p:spPr bwMode="auto">
            <a:xfrm>
              <a:off x="-2262026" y="6944003"/>
              <a:ext cx="547689" cy="377588"/>
            </a:xfrm>
            <a:custGeom>
              <a:avLst/>
              <a:gdLst>
                <a:gd name="T0" fmla="*/ 122 w 124"/>
                <a:gd name="T1" fmla="*/ 85 h 85"/>
                <a:gd name="T2" fmla="*/ 91 w 124"/>
                <a:gd name="T3" fmla="*/ 85 h 85"/>
                <a:gd name="T4" fmla="*/ 89 w 124"/>
                <a:gd name="T5" fmla="*/ 83 h 85"/>
                <a:gd name="T6" fmla="*/ 91 w 124"/>
                <a:gd name="T7" fmla="*/ 81 h 85"/>
                <a:gd name="T8" fmla="*/ 120 w 124"/>
                <a:gd name="T9" fmla="*/ 81 h 85"/>
                <a:gd name="T10" fmla="*/ 120 w 124"/>
                <a:gd name="T11" fmla="*/ 4 h 85"/>
                <a:gd name="T12" fmla="*/ 4 w 124"/>
                <a:gd name="T13" fmla="*/ 4 h 85"/>
                <a:gd name="T14" fmla="*/ 4 w 124"/>
                <a:gd name="T15" fmla="*/ 81 h 85"/>
                <a:gd name="T16" fmla="*/ 94 w 124"/>
                <a:gd name="T17" fmla="*/ 81 h 85"/>
                <a:gd name="T18" fmla="*/ 95 w 124"/>
                <a:gd name="T19" fmla="*/ 83 h 85"/>
                <a:gd name="T20" fmla="*/ 94 w 124"/>
                <a:gd name="T21" fmla="*/ 85 h 85"/>
                <a:gd name="T22" fmla="*/ 2 w 124"/>
                <a:gd name="T23" fmla="*/ 85 h 85"/>
                <a:gd name="T24" fmla="*/ 0 w 124"/>
                <a:gd name="T25" fmla="*/ 83 h 85"/>
                <a:gd name="T26" fmla="*/ 0 w 124"/>
                <a:gd name="T27" fmla="*/ 2 h 85"/>
                <a:gd name="T28" fmla="*/ 2 w 124"/>
                <a:gd name="T29" fmla="*/ 0 h 85"/>
                <a:gd name="T30" fmla="*/ 122 w 124"/>
                <a:gd name="T31" fmla="*/ 0 h 85"/>
                <a:gd name="T32" fmla="*/ 124 w 124"/>
                <a:gd name="T33" fmla="*/ 2 h 85"/>
                <a:gd name="T34" fmla="*/ 124 w 124"/>
                <a:gd name="T35" fmla="*/ 83 h 85"/>
                <a:gd name="T36" fmla="*/ 122 w 124"/>
                <a:gd name="T3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5">
                  <a:moveTo>
                    <a:pt x="122" y="85"/>
                  </a:moveTo>
                  <a:cubicBezTo>
                    <a:pt x="91" y="85"/>
                    <a:pt x="91" y="85"/>
                    <a:pt x="91" y="85"/>
                  </a:cubicBezTo>
                  <a:cubicBezTo>
                    <a:pt x="90" y="85"/>
                    <a:pt x="89" y="84"/>
                    <a:pt x="89" y="83"/>
                  </a:cubicBezTo>
                  <a:cubicBezTo>
                    <a:pt x="89" y="82"/>
                    <a:pt x="90" y="81"/>
                    <a:pt x="91" y="81"/>
                  </a:cubicBezTo>
                  <a:cubicBezTo>
                    <a:pt x="120" y="81"/>
                    <a:pt x="120" y="81"/>
                    <a:pt x="120" y="81"/>
                  </a:cubicBezTo>
                  <a:cubicBezTo>
                    <a:pt x="120" y="4"/>
                    <a:pt x="120" y="4"/>
                    <a:pt x="120" y="4"/>
                  </a:cubicBezTo>
                  <a:cubicBezTo>
                    <a:pt x="4" y="4"/>
                    <a:pt x="4" y="4"/>
                    <a:pt x="4" y="4"/>
                  </a:cubicBezTo>
                  <a:cubicBezTo>
                    <a:pt x="4" y="81"/>
                    <a:pt x="4" y="81"/>
                    <a:pt x="4" y="81"/>
                  </a:cubicBezTo>
                  <a:cubicBezTo>
                    <a:pt x="94" y="81"/>
                    <a:pt x="94" y="81"/>
                    <a:pt x="94" y="81"/>
                  </a:cubicBezTo>
                  <a:cubicBezTo>
                    <a:pt x="95" y="81"/>
                    <a:pt x="95" y="82"/>
                    <a:pt x="95" y="83"/>
                  </a:cubicBezTo>
                  <a:cubicBezTo>
                    <a:pt x="95" y="84"/>
                    <a:pt x="95" y="85"/>
                    <a:pt x="94" y="85"/>
                  </a:cubicBezTo>
                  <a:cubicBezTo>
                    <a:pt x="2" y="85"/>
                    <a:pt x="2" y="85"/>
                    <a:pt x="2" y="85"/>
                  </a:cubicBezTo>
                  <a:cubicBezTo>
                    <a:pt x="1" y="85"/>
                    <a:pt x="0" y="84"/>
                    <a:pt x="0" y="83"/>
                  </a:cubicBezTo>
                  <a:cubicBezTo>
                    <a:pt x="0" y="2"/>
                    <a:pt x="0" y="2"/>
                    <a:pt x="0" y="2"/>
                  </a:cubicBezTo>
                  <a:cubicBezTo>
                    <a:pt x="0" y="1"/>
                    <a:pt x="1" y="0"/>
                    <a:pt x="2" y="0"/>
                  </a:cubicBezTo>
                  <a:cubicBezTo>
                    <a:pt x="122" y="0"/>
                    <a:pt x="122" y="0"/>
                    <a:pt x="122" y="0"/>
                  </a:cubicBezTo>
                  <a:cubicBezTo>
                    <a:pt x="123" y="0"/>
                    <a:pt x="124" y="1"/>
                    <a:pt x="124" y="2"/>
                  </a:cubicBezTo>
                  <a:cubicBezTo>
                    <a:pt x="124" y="83"/>
                    <a:pt x="124" y="83"/>
                    <a:pt x="124" y="83"/>
                  </a:cubicBezTo>
                  <a:cubicBezTo>
                    <a:pt x="124" y="84"/>
                    <a:pt x="123" y="85"/>
                    <a:pt x="122" y="85"/>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7"/>
            <p:cNvSpPr>
              <a:spLocks/>
            </p:cNvSpPr>
            <p:nvPr userDrawn="1"/>
          </p:nvSpPr>
          <p:spPr bwMode="auto">
            <a:xfrm>
              <a:off x="-2232118" y="6975780"/>
              <a:ext cx="487873" cy="314033"/>
            </a:xfrm>
            <a:custGeom>
              <a:avLst/>
              <a:gdLst>
                <a:gd name="T0" fmla="*/ 108 w 110"/>
                <a:gd name="T1" fmla="*/ 71 h 71"/>
                <a:gd name="T2" fmla="*/ 97 w 110"/>
                <a:gd name="T3" fmla="*/ 71 h 71"/>
                <a:gd name="T4" fmla="*/ 95 w 110"/>
                <a:gd name="T5" fmla="*/ 70 h 71"/>
                <a:gd name="T6" fmla="*/ 97 w 110"/>
                <a:gd name="T7" fmla="*/ 68 h 71"/>
                <a:gd name="T8" fmla="*/ 106 w 110"/>
                <a:gd name="T9" fmla="*/ 68 h 71"/>
                <a:gd name="T10" fmla="*/ 106 w 110"/>
                <a:gd name="T11" fmla="*/ 4 h 71"/>
                <a:gd name="T12" fmla="*/ 3 w 110"/>
                <a:gd name="T13" fmla="*/ 4 h 71"/>
                <a:gd name="T14" fmla="*/ 3 w 110"/>
                <a:gd name="T15" fmla="*/ 68 h 71"/>
                <a:gd name="T16" fmla="*/ 100 w 110"/>
                <a:gd name="T17" fmla="*/ 68 h 71"/>
                <a:gd name="T18" fmla="*/ 102 w 110"/>
                <a:gd name="T19" fmla="*/ 70 h 71"/>
                <a:gd name="T20" fmla="*/ 100 w 110"/>
                <a:gd name="T21" fmla="*/ 71 h 71"/>
                <a:gd name="T22" fmla="*/ 2 w 110"/>
                <a:gd name="T23" fmla="*/ 71 h 71"/>
                <a:gd name="T24" fmla="*/ 0 w 110"/>
                <a:gd name="T25" fmla="*/ 70 h 71"/>
                <a:gd name="T26" fmla="*/ 0 w 110"/>
                <a:gd name="T27" fmla="*/ 2 h 71"/>
                <a:gd name="T28" fmla="*/ 2 w 110"/>
                <a:gd name="T29" fmla="*/ 0 h 71"/>
                <a:gd name="T30" fmla="*/ 108 w 110"/>
                <a:gd name="T31" fmla="*/ 0 h 71"/>
                <a:gd name="T32" fmla="*/ 110 w 110"/>
                <a:gd name="T33" fmla="*/ 2 h 71"/>
                <a:gd name="T34" fmla="*/ 110 w 110"/>
                <a:gd name="T35" fmla="*/ 70 h 71"/>
                <a:gd name="T36" fmla="*/ 108 w 110"/>
                <a:gd name="T3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71">
                  <a:moveTo>
                    <a:pt x="108" y="71"/>
                  </a:moveTo>
                  <a:cubicBezTo>
                    <a:pt x="97" y="71"/>
                    <a:pt x="97" y="71"/>
                    <a:pt x="97" y="71"/>
                  </a:cubicBezTo>
                  <a:cubicBezTo>
                    <a:pt x="96" y="71"/>
                    <a:pt x="95" y="71"/>
                    <a:pt x="95" y="70"/>
                  </a:cubicBezTo>
                  <a:cubicBezTo>
                    <a:pt x="95" y="68"/>
                    <a:pt x="96" y="68"/>
                    <a:pt x="97" y="68"/>
                  </a:cubicBezTo>
                  <a:cubicBezTo>
                    <a:pt x="106" y="68"/>
                    <a:pt x="106" y="68"/>
                    <a:pt x="106" y="68"/>
                  </a:cubicBezTo>
                  <a:cubicBezTo>
                    <a:pt x="106" y="4"/>
                    <a:pt x="106" y="4"/>
                    <a:pt x="106" y="4"/>
                  </a:cubicBezTo>
                  <a:cubicBezTo>
                    <a:pt x="3" y="4"/>
                    <a:pt x="3" y="4"/>
                    <a:pt x="3" y="4"/>
                  </a:cubicBezTo>
                  <a:cubicBezTo>
                    <a:pt x="3" y="68"/>
                    <a:pt x="3" y="68"/>
                    <a:pt x="3" y="68"/>
                  </a:cubicBezTo>
                  <a:cubicBezTo>
                    <a:pt x="100" y="68"/>
                    <a:pt x="100" y="68"/>
                    <a:pt x="100" y="68"/>
                  </a:cubicBezTo>
                  <a:cubicBezTo>
                    <a:pt x="101" y="68"/>
                    <a:pt x="102" y="68"/>
                    <a:pt x="102" y="70"/>
                  </a:cubicBezTo>
                  <a:cubicBezTo>
                    <a:pt x="102" y="71"/>
                    <a:pt x="101" y="71"/>
                    <a:pt x="100" y="71"/>
                  </a:cubicBezTo>
                  <a:cubicBezTo>
                    <a:pt x="2" y="71"/>
                    <a:pt x="2" y="71"/>
                    <a:pt x="2" y="71"/>
                  </a:cubicBezTo>
                  <a:cubicBezTo>
                    <a:pt x="0" y="71"/>
                    <a:pt x="0" y="71"/>
                    <a:pt x="0" y="70"/>
                  </a:cubicBezTo>
                  <a:cubicBezTo>
                    <a:pt x="0" y="2"/>
                    <a:pt x="0" y="2"/>
                    <a:pt x="0" y="2"/>
                  </a:cubicBezTo>
                  <a:cubicBezTo>
                    <a:pt x="0" y="1"/>
                    <a:pt x="0" y="0"/>
                    <a:pt x="2" y="0"/>
                  </a:cubicBezTo>
                  <a:cubicBezTo>
                    <a:pt x="108" y="0"/>
                    <a:pt x="108" y="0"/>
                    <a:pt x="108" y="0"/>
                  </a:cubicBezTo>
                  <a:cubicBezTo>
                    <a:pt x="110" y="0"/>
                    <a:pt x="110" y="1"/>
                    <a:pt x="110" y="2"/>
                  </a:cubicBezTo>
                  <a:cubicBezTo>
                    <a:pt x="110" y="70"/>
                    <a:pt x="110" y="70"/>
                    <a:pt x="110" y="70"/>
                  </a:cubicBezTo>
                  <a:cubicBezTo>
                    <a:pt x="110" y="71"/>
                    <a:pt x="110" y="71"/>
                    <a:pt x="108" y="71"/>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630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small horizontal image - right">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9383973" cy="1325563"/>
          </a:xfrm>
        </p:spPr>
        <p:txBody>
          <a:bodyPr/>
          <a:lstStyle/>
          <a:p>
            <a:r>
              <a:rPr lang="en-US"/>
              <a:t>Click to edit Master title style</a:t>
            </a:r>
          </a:p>
        </p:txBody>
      </p:sp>
      <p:sp>
        <p:nvSpPr>
          <p:cNvPr id="3" name="Content Placeholder 2"/>
          <p:cNvSpPr>
            <a:spLocks noGrp="1"/>
          </p:cNvSpPr>
          <p:nvPr>
            <p:ph sz="half" idx="1"/>
          </p:nvPr>
        </p:nvSpPr>
        <p:spPr>
          <a:xfrm>
            <a:off x="838199" y="1825625"/>
            <a:ext cx="61664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CA5EEED-C7C9-4C7B-8D20-D1B182A18EAB}" type="slidenum">
              <a:rPr lang="en-US" smtClean="0"/>
              <a:t>‹#›</a:t>
            </a:fld>
            <a:endParaRPr lang="en-US"/>
          </a:p>
        </p:txBody>
      </p:sp>
      <p:grpSp>
        <p:nvGrpSpPr>
          <p:cNvPr id="11" name="Group 10"/>
          <p:cNvGrpSpPr/>
          <p:nvPr userDrawn="1"/>
        </p:nvGrpSpPr>
        <p:grpSpPr bwMode="black">
          <a:xfrm>
            <a:off x="10852658" y="845594"/>
            <a:ext cx="536927" cy="364623"/>
            <a:chOff x="7477125" y="-211008"/>
            <a:chExt cx="5486400" cy="3725775"/>
          </a:xfrm>
        </p:grpSpPr>
        <p:sp>
          <p:nvSpPr>
            <p:cNvPr id="12"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Picture Placeholder 9"/>
          <p:cNvSpPr>
            <a:spLocks noGrp="1"/>
          </p:cNvSpPr>
          <p:nvPr>
            <p:ph type="pic" sz="quarter" idx="14" hasCustomPrompt="1"/>
          </p:nvPr>
        </p:nvSpPr>
        <p:spPr>
          <a:xfrm>
            <a:off x="7394448" y="1825625"/>
            <a:ext cx="3959352" cy="2743200"/>
          </a:xfrm>
          <a:solidFill>
            <a:schemeClr val="accent4"/>
          </a:solidFill>
        </p:spPr>
        <p:txBody>
          <a:bodyPr/>
          <a:lstStyle>
            <a:lvl1pPr marL="0" marR="0" indent="0" algn="l" defTabSz="914400" rtl="0" eaLnBrk="1" fontAlgn="auto" latinLnBrk="0" hangingPunct="1">
              <a:lnSpc>
                <a:spcPct val="114000"/>
              </a:lnSpc>
              <a:spcBef>
                <a:spcPts val="1000"/>
              </a:spcBef>
              <a:spcAft>
                <a:spcPts val="0"/>
              </a:spcAft>
              <a:buClr>
                <a:srgbClr val="EA2839"/>
              </a:buClr>
              <a:buSzPct val="75000"/>
              <a:buFont typeface="Wingdings 3" panose="05040102010807070707" pitchFamily="18" charset="2"/>
              <a:buNone/>
              <a:tabLst/>
              <a:defRPr>
                <a:solidFill>
                  <a:schemeClr val="bg1"/>
                </a:solidFill>
              </a:defRPr>
            </a:lvl1pPr>
          </a:lstStyle>
          <a:p>
            <a:pPr marL="0" marR="0" lvl="0" indent="0" algn="l" defTabSz="914400" rtl="0" eaLnBrk="1" fontAlgn="auto" latinLnBrk="0" hangingPunct="1">
              <a:lnSpc>
                <a:spcPct val="114000"/>
              </a:lnSpc>
              <a:spcBef>
                <a:spcPts val="1000"/>
              </a:spcBef>
              <a:spcAft>
                <a:spcPts val="0"/>
              </a:spcAft>
              <a:buClr>
                <a:srgbClr val="EA2839"/>
              </a:buClr>
              <a:buSzPct val="75000"/>
              <a:buFont typeface="Wingdings 3" panose="05040102010807070707" pitchFamily="18" charset="2"/>
              <a:buNone/>
              <a:tabLst/>
              <a:defRPr/>
            </a:pPr>
            <a:r>
              <a:rPr lang="en-US"/>
              <a:t>INSERT IMAGE (min 312 x 216 </a:t>
            </a:r>
            <a:r>
              <a:rPr lang="en-US" err="1"/>
              <a:t>px</a:t>
            </a:r>
            <a:r>
              <a:rPr lang="en-US"/>
              <a:t>)</a:t>
            </a:r>
          </a:p>
          <a:p>
            <a:endParaRPr lang="en-US"/>
          </a:p>
        </p:txBody>
      </p:sp>
    </p:spTree>
    <p:extLst>
      <p:ext uri="{BB962C8B-B14F-4D97-AF65-F5344CB8AC3E}">
        <p14:creationId xmlns:p14="http://schemas.microsoft.com/office/powerpoint/2010/main" val="1800787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llenge/Solution slide">
    <p:spTree>
      <p:nvGrpSpPr>
        <p:cNvPr id="1" name=""/>
        <p:cNvGrpSpPr/>
        <p:nvPr/>
      </p:nvGrpSpPr>
      <p:grpSpPr>
        <a:xfrm>
          <a:off x="0" y="0"/>
          <a:ext cx="0" cy="0"/>
          <a:chOff x="0" y="0"/>
          <a:chExt cx="0" cy="0"/>
        </a:xfrm>
      </p:grpSpPr>
      <p:sp>
        <p:nvSpPr>
          <p:cNvPr id="5" name="Rectangle 4"/>
          <p:cNvSpPr/>
          <p:nvPr userDrawn="1"/>
        </p:nvSpPr>
        <p:spPr bwMode="hidden">
          <a:xfrm>
            <a:off x="6096000" y="0"/>
            <a:ext cx="6096000" cy="6858000"/>
          </a:xfrm>
          <a:prstGeom prst="rect">
            <a:avLst/>
          </a:prstGeom>
          <a:solidFill>
            <a:srgbClr val="EA2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059599" cy="1325563"/>
          </a:xfrm>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D42FBCF-AC71-49E1-9070-FAF9A23C5D72}" type="slidenum">
              <a:rPr lang="en-US" smtClean="0"/>
              <a:pPr/>
              <a:t>‹#›</a:t>
            </a:fld>
            <a:endParaRPr lang="en-US"/>
          </a:p>
        </p:txBody>
      </p:sp>
      <p:grpSp>
        <p:nvGrpSpPr>
          <p:cNvPr id="9" name="Group 4"/>
          <p:cNvGrpSpPr>
            <a:grpSpLocks noChangeAspect="1"/>
          </p:cNvGrpSpPr>
          <p:nvPr userDrawn="1"/>
        </p:nvGrpSpPr>
        <p:grpSpPr bwMode="auto">
          <a:xfrm>
            <a:off x="5128396" y="1697037"/>
            <a:ext cx="1947814" cy="3657600"/>
            <a:chOff x="3259" y="1069"/>
            <a:chExt cx="1162" cy="2182"/>
          </a:xfrm>
        </p:grpSpPr>
        <p:sp>
          <p:nvSpPr>
            <p:cNvPr id="10" name="AutoShape 3"/>
            <p:cNvSpPr>
              <a:spLocks noChangeAspect="1" noChangeArrowheads="1" noTextEdit="1"/>
            </p:cNvSpPr>
            <p:nvPr/>
          </p:nvSpPr>
          <p:spPr bwMode="auto">
            <a:xfrm>
              <a:off x="3259" y="1069"/>
              <a:ext cx="1162" cy="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noEditPoints="1"/>
            </p:cNvSpPr>
            <p:nvPr/>
          </p:nvSpPr>
          <p:spPr bwMode="auto">
            <a:xfrm>
              <a:off x="3259" y="1204"/>
              <a:ext cx="575" cy="1147"/>
            </a:xfrm>
            <a:custGeom>
              <a:avLst/>
              <a:gdLst>
                <a:gd name="T0" fmla="*/ 242 w 242"/>
                <a:gd name="T1" fmla="*/ 440 h 484"/>
                <a:gd name="T2" fmla="*/ 194 w 242"/>
                <a:gd name="T3" fmla="*/ 430 h 484"/>
                <a:gd name="T4" fmla="*/ 242 w 242"/>
                <a:gd name="T5" fmla="*/ 418 h 484"/>
                <a:gd name="T6" fmla="*/ 194 w 242"/>
                <a:gd name="T7" fmla="*/ 408 h 484"/>
                <a:gd name="T8" fmla="*/ 242 w 242"/>
                <a:gd name="T9" fmla="*/ 397 h 484"/>
                <a:gd name="T10" fmla="*/ 194 w 242"/>
                <a:gd name="T11" fmla="*/ 387 h 484"/>
                <a:gd name="T12" fmla="*/ 226 w 242"/>
                <a:gd name="T13" fmla="*/ 373 h 484"/>
                <a:gd name="T14" fmla="*/ 242 w 242"/>
                <a:gd name="T15" fmla="*/ 363 h 484"/>
                <a:gd name="T16" fmla="*/ 187 w 242"/>
                <a:gd name="T17" fmla="*/ 156 h 484"/>
                <a:gd name="T18" fmla="*/ 194 w 242"/>
                <a:gd name="T19" fmla="*/ 145 h 484"/>
                <a:gd name="T20" fmla="*/ 211 w 242"/>
                <a:gd name="T21" fmla="*/ 160 h 484"/>
                <a:gd name="T22" fmla="*/ 223 w 242"/>
                <a:gd name="T23" fmla="*/ 151 h 484"/>
                <a:gd name="T24" fmla="*/ 231 w 242"/>
                <a:gd name="T25" fmla="*/ 151 h 484"/>
                <a:gd name="T26" fmla="*/ 242 w 242"/>
                <a:gd name="T27" fmla="*/ 149 h 484"/>
                <a:gd name="T28" fmla="*/ 227 w 242"/>
                <a:gd name="T29" fmla="*/ 136 h 484"/>
                <a:gd name="T30" fmla="*/ 215 w 242"/>
                <a:gd name="T31" fmla="*/ 145 h 484"/>
                <a:gd name="T32" fmla="*/ 206 w 242"/>
                <a:gd name="T33" fmla="*/ 144 h 484"/>
                <a:gd name="T34" fmla="*/ 195 w 242"/>
                <a:gd name="T35" fmla="*/ 135 h 484"/>
                <a:gd name="T36" fmla="*/ 179 w 242"/>
                <a:gd name="T37" fmla="*/ 150 h 484"/>
                <a:gd name="T38" fmla="*/ 174 w 242"/>
                <a:gd name="T39" fmla="*/ 154 h 484"/>
                <a:gd name="T40" fmla="*/ 221 w 242"/>
                <a:gd name="T41" fmla="*/ 363 h 484"/>
                <a:gd name="T42" fmla="*/ 192 w 242"/>
                <a:gd name="T43" fmla="*/ 363 h 484"/>
                <a:gd name="T44" fmla="*/ 129 w 242"/>
                <a:gd name="T45" fmla="*/ 222 h 484"/>
                <a:gd name="T46" fmla="*/ 107 w 242"/>
                <a:gd name="T47" fmla="*/ 148 h 484"/>
                <a:gd name="T48" fmla="*/ 242 w 242"/>
                <a:gd name="T49" fmla="*/ 0 h 484"/>
                <a:gd name="T50" fmla="*/ 120 w 242"/>
                <a:gd name="T51" fmla="*/ 227 h 484"/>
                <a:gd name="T52" fmla="*/ 120 w 242"/>
                <a:gd name="T53" fmla="*/ 228 h 484"/>
                <a:gd name="T54" fmla="*/ 100 w 242"/>
                <a:gd name="T55" fmla="*/ 280 h 484"/>
                <a:gd name="T56" fmla="*/ 1 w 242"/>
                <a:gd name="T57" fmla="*/ 283 h 484"/>
                <a:gd name="T58" fmla="*/ 20 w 242"/>
                <a:gd name="T59" fmla="*/ 310 h 484"/>
                <a:gd name="T60" fmla="*/ 15 w 242"/>
                <a:gd name="T61" fmla="*/ 312 h 484"/>
                <a:gd name="T62" fmla="*/ 31 w 242"/>
                <a:gd name="T63" fmla="*/ 337 h 484"/>
                <a:gd name="T64" fmla="*/ 27 w 242"/>
                <a:gd name="T65" fmla="*/ 344 h 484"/>
                <a:gd name="T66" fmla="*/ 184 w 242"/>
                <a:gd name="T67" fmla="*/ 373 h 484"/>
                <a:gd name="T68" fmla="*/ 184 w 242"/>
                <a:gd name="T69" fmla="*/ 435 h 484"/>
                <a:gd name="T70" fmla="*/ 185 w 242"/>
                <a:gd name="T71" fmla="*/ 437 h 484"/>
                <a:gd name="T72" fmla="*/ 242 w 242"/>
                <a:gd name="T73" fmla="*/ 484 h 484"/>
                <a:gd name="T74" fmla="*/ 199 w 242"/>
                <a:gd name="T75" fmla="*/ 440 h 484"/>
                <a:gd name="T76" fmla="*/ 79 w 242"/>
                <a:gd name="T77" fmla="*/ 363 h 484"/>
                <a:gd name="T78" fmla="*/ 70 w 242"/>
                <a:gd name="T79" fmla="*/ 347 h 484"/>
                <a:gd name="T80" fmla="*/ 70 w 242"/>
                <a:gd name="T81" fmla="*/ 337 h 484"/>
                <a:gd name="T82" fmla="*/ 57 w 242"/>
                <a:gd name="T83" fmla="*/ 320 h 484"/>
                <a:gd name="T84" fmla="*/ 57 w 242"/>
                <a:gd name="T85" fmla="*/ 310 h 484"/>
                <a:gd name="T86" fmla="*/ 100 w 242"/>
                <a:gd name="T87" fmla="*/ 290 h 484"/>
                <a:gd name="T88" fmla="*/ 169 w 242"/>
                <a:gd name="T89" fmla="*/ 340 h 484"/>
                <a:gd name="T90" fmla="*/ 181 w 242"/>
                <a:gd name="T91" fmla="*/ 36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2" h="484">
                  <a:moveTo>
                    <a:pt x="199" y="440"/>
                  </a:moveTo>
                  <a:cubicBezTo>
                    <a:pt x="242" y="440"/>
                    <a:pt x="242" y="440"/>
                    <a:pt x="242" y="440"/>
                  </a:cubicBezTo>
                  <a:cubicBezTo>
                    <a:pt x="242" y="430"/>
                    <a:pt x="242" y="430"/>
                    <a:pt x="242" y="430"/>
                  </a:cubicBezTo>
                  <a:cubicBezTo>
                    <a:pt x="194" y="430"/>
                    <a:pt x="194" y="430"/>
                    <a:pt x="194" y="430"/>
                  </a:cubicBezTo>
                  <a:cubicBezTo>
                    <a:pt x="194" y="418"/>
                    <a:pt x="194" y="418"/>
                    <a:pt x="194" y="418"/>
                  </a:cubicBezTo>
                  <a:cubicBezTo>
                    <a:pt x="242" y="418"/>
                    <a:pt x="242" y="418"/>
                    <a:pt x="242" y="418"/>
                  </a:cubicBezTo>
                  <a:cubicBezTo>
                    <a:pt x="242" y="408"/>
                    <a:pt x="242" y="408"/>
                    <a:pt x="242" y="408"/>
                  </a:cubicBezTo>
                  <a:cubicBezTo>
                    <a:pt x="194" y="408"/>
                    <a:pt x="194" y="408"/>
                    <a:pt x="194" y="408"/>
                  </a:cubicBezTo>
                  <a:cubicBezTo>
                    <a:pt x="194" y="397"/>
                    <a:pt x="194" y="397"/>
                    <a:pt x="194" y="397"/>
                  </a:cubicBezTo>
                  <a:cubicBezTo>
                    <a:pt x="242" y="397"/>
                    <a:pt x="242" y="397"/>
                    <a:pt x="242" y="397"/>
                  </a:cubicBezTo>
                  <a:cubicBezTo>
                    <a:pt x="242" y="387"/>
                    <a:pt x="242" y="387"/>
                    <a:pt x="242" y="387"/>
                  </a:cubicBezTo>
                  <a:cubicBezTo>
                    <a:pt x="194" y="387"/>
                    <a:pt x="194" y="387"/>
                    <a:pt x="194" y="387"/>
                  </a:cubicBezTo>
                  <a:cubicBezTo>
                    <a:pt x="194" y="373"/>
                    <a:pt x="194" y="373"/>
                    <a:pt x="194" y="373"/>
                  </a:cubicBezTo>
                  <a:cubicBezTo>
                    <a:pt x="226" y="373"/>
                    <a:pt x="226" y="373"/>
                    <a:pt x="226" y="373"/>
                  </a:cubicBezTo>
                  <a:cubicBezTo>
                    <a:pt x="242" y="373"/>
                    <a:pt x="242" y="373"/>
                    <a:pt x="242" y="373"/>
                  </a:cubicBezTo>
                  <a:cubicBezTo>
                    <a:pt x="242" y="363"/>
                    <a:pt x="242" y="363"/>
                    <a:pt x="242" y="363"/>
                  </a:cubicBezTo>
                  <a:cubicBezTo>
                    <a:pt x="231" y="363"/>
                    <a:pt x="231" y="363"/>
                    <a:pt x="231" y="363"/>
                  </a:cubicBezTo>
                  <a:cubicBezTo>
                    <a:pt x="230" y="250"/>
                    <a:pt x="197" y="177"/>
                    <a:pt x="187" y="156"/>
                  </a:cubicBezTo>
                  <a:cubicBezTo>
                    <a:pt x="188" y="154"/>
                    <a:pt x="190" y="152"/>
                    <a:pt x="191" y="150"/>
                  </a:cubicBezTo>
                  <a:cubicBezTo>
                    <a:pt x="192" y="147"/>
                    <a:pt x="193" y="146"/>
                    <a:pt x="194" y="145"/>
                  </a:cubicBezTo>
                  <a:cubicBezTo>
                    <a:pt x="195" y="146"/>
                    <a:pt x="197" y="148"/>
                    <a:pt x="198" y="150"/>
                  </a:cubicBezTo>
                  <a:cubicBezTo>
                    <a:pt x="201" y="155"/>
                    <a:pt x="205" y="160"/>
                    <a:pt x="211" y="160"/>
                  </a:cubicBezTo>
                  <a:cubicBezTo>
                    <a:pt x="211" y="160"/>
                    <a:pt x="211" y="160"/>
                    <a:pt x="211" y="160"/>
                  </a:cubicBezTo>
                  <a:cubicBezTo>
                    <a:pt x="216" y="160"/>
                    <a:pt x="219" y="156"/>
                    <a:pt x="223" y="151"/>
                  </a:cubicBezTo>
                  <a:cubicBezTo>
                    <a:pt x="224" y="150"/>
                    <a:pt x="226" y="147"/>
                    <a:pt x="227" y="146"/>
                  </a:cubicBezTo>
                  <a:cubicBezTo>
                    <a:pt x="228" y="147"/>
                    <a:pt x="230" y="149"/>
                    <a:pt x="231" y="151"/>
                  </a:cubicBezTo>
                  <a:cubicBezTo>
                    <a:pt x="234" y="155"/>
                    <a:pt x="237" y="160"/>
                    <a:pt x="242" y="160"/>
                  </a:cubicBezTo>
                  <a:cubicBezTo>
                    <a:pt x="242" y="149"/>
                    <a:pt x="242" y="149"/>
                    <a:pt x="242" y="149"/>
                  </a:cubicBezTo>
                  <a:cubicBezTo>
                    <a:pt x="241" y="148"/>
                    <a:pt x="240" y="146"/>
                    <a:pt x="239" y="145"/>
                  </a:cubicBezTo>
                  <a:cubicBezTo>
                    <a:pt x="236" y="141"/>
                    <a:pt x="232" y="136"/>
                    <a:pt x="227" y="136"/>
                  </a:cubicBezTo>
                  <a:cubicBezTo>
                    <a:pt x="227" y="136"/>
                    <a:pt x="227" y="136"/>
                    <a:pt x="227" y="136"/>
                  </a:cubicBezTo>
                  <a:cubicBezTo>
                    <a:pt x="222" y="136"/>
                    <a:pt x="218" y="141"/>
                    <a:pt x="215" y="145"/>
                  </a:cubicBezTo>
                  <a:cubicBezTo>
                    <a:pt x="214" y="147"/>
                    <a:pt x="212" y="149"/>
                    <a:pt x="211" y="150"/>
                  </a:cubicBezTo>
                  <a:cubicBezTo>
                    <a:pt x="209" y="149"/>
                    <a:pt x="207" y="146"/>
                    <a:pt x="206" y="144"/>
                  </a:cubicBezTo>
                  <a:cubicBezTo>
                    <a:pt x="203" y="140"/>
                    <a:pt x="200" y="135"/>
                    <a:pt x="195" y="135"/>
                  </a:cubicBezTo>
                  <a:cubicBezTo>
                    <a:pt x="195" y="135"/>
                    <a:pt x="195" y="135"/>
                    <a:pt x="195" y="135"/>
                  </a:cubicBezTo>
                  <a:cubicBezTo>
                    <a:pt x="187" y="135"/>
                    <a:pt x="184" y="142"/>
                    <a:pt x="182" y="146"/>
                  </a:cubicBezTo>
                  <a:cubicBezTo>
                    <a:pt x="181" y="147"/>
                    <a:pt x="180" y="150"/>
                    <a:pt x="179" y="150"/>
                  </a:cubicBezTo>
                  <a:cubicBezTo>
                    <a:pt x="179" y="150"/>
                    <a:pt x="179" y="150"/>
                    <a:pt x="179" y="150"/>
                  </a:cubicBezTo>
                  <a:cubicBezTo>
                    <a:pt x="176" y="149"/>
                    <a:pt x="174" y="152"/>
                    <a:pt x="174" y="154"/>
                  </a:cubicBezTo>
                  <a:cubicBezTo>
                    <a:pt x="174" y="156"/>
                    <a:pt x="175" y="158"/>
                    <a:pt x="177" y="159"/>
                  </a:cubicBezTo>
                  <a:cubicBezTo>
                    <a:pt x="185" y="175"/>
                    <a:pt x="220" y="249"/>
                    <a:pt x="221" y="363"/>
                  </a:cubicBezTo>
                  <a:cubicBezTo>
                    <a:pt x="193" y="363"/>
                    <a:pt x="193" y="363"/>
                    <a:pt x="193" y="363"/>
                  </a:cubicBezTo>
                  <a:cubicBezTo>
                    <a:pt x="193" y="363"/>
                    <a:pt x="192" y="363"/>
                    <a:pt x="192" y="363"/>
                  </a:cubicBezTo>
                  <a:cubicBezTo>
                    <a:pt x="183" y="345"/>
                    <a:pt x="183" y="345"/>
                    <a:pt x="183" y="345"/>
                  </a:cubicBezTo>
                  <a:cubicBezTo>
                    <a:pt x="178" y="300"/>
                    <a:pt x="137" y="235"/>
                    <a:pt x="129" y="222"/>
                  </a:cubicBezTo>
                  <a:cubicBezTo>
                    <a:pt x="129" y="222"/>
                    <a:pt x="129" y="222"/>
                    <a:pt x="129" y="222"/>
                  </a:cubicBezTo>
                  <a:cubicBezTo>
                    <a:pt x="114" y="200"/>
                    <a:pt x="107" y="174"/>
                    <a:pt x="107" y="148"/>
                  </a:cubicBezTo>
                  <a:cubicBezTo>
                    <a:pt x="107" y="73"/>
                    <a:pt x="167" y="11"/>
                    <a:pt x="242" y="10"/>
                  </a:cubicBezTo>
                  <a:cubicBezTo>
                    <a:pt x="242" y="0"/>
                    <a:pt x="242" y="0"/>
                    <a:pt x="242" y="0"/>
                  </a:cubicBezTo>
                  <a:cubicBezTo>
                    <a:pt x="162" y="1"/>
                    <a:pt x="97" y="67"/>
                    <a:pt x="97" y="148"/>
                  </a:cubicBezTo>
                  <a:cubicBezTo>
                    <a:pt x="97" y="176"/>
                    <a:pt x="105" y="204"/>
                    <a:pt x="120" y="227"/>
                  </a:cubicBezTo>
                  <a:cubicBezTo>
                    <a:pt x="120" y="227"/>
                    <a:pt x="120" y="227"/>
                    <a:pt x="120" y="227"/>
                  </a:cubicBezTo>
                  <a:cubicBezTo>
                    <a:pt x="120" y="227"/>
                    <a:pt x="120" y="228"/>
                    <a:pt x="120" y="228"/>
                  </a:cubicBezTo>
                  <a:cubicBezTo>
                    <a:pt x="127" y="238"/>
                    <a:pt x="153" y="279"/>
                    <a:pt x="166" y="317"/>
                  </a:cubicBezTo>
                  <a:cubicBezTo>
                    <a:pt x="153" y="301"/>
                    <a:pt x="131" y="280"/>
                    <a:pt x="100" y="280"/>
                  </a:cubicBezTo>
                  <a:cubicBezTo>
                    <a:pt x="5" y="280"/>
                    <a:pt x="5" y="280"/>
                    <a:pt x="5" y="280"/>
                  </a:cubicBezTo>
                  <a:cubicBezTo>
                    <a:pt x="4" y="280"/>
                    <a:pt x="2" y="281"/>
                    <a:pt x="1" y="283"/>
                  </a:cubicBezTo>
                  <a:cubicBezTo>
                    <a:pt x="0" y="284"/>
                    <a:pt x="0" y="286"/>
                    <a:pt x="1" y="287"/>
                  </a:cubicBezTo>
                  <a:cubicBezTo>
                    <a:pt x="1" y="288"/>
                    <a:pt x="6" y="301"/>
                    <a:pt x="20" y="310"/>
                  </a:cubicBezTo>
                  <a:cubicBezTo>
                    <a:pt x="19" y="310"/>
                    <a:pt x="19" y="310"/>
                    <a:pt x="19" y="310"/>
                  </a:cubicBezTo>
                  <a:cubicBezTo>
                    <a:pt x="18" y="310"/>
                    <a:pt x="16" y="311"/>
                    <a:pt x="15" y="312"/>
                  </a:cubicBezTo>
                  <a:cubicBezTo>
                    <a:pt x="15" y="314"/>
                    <a:pt x="14" y="315"/>
                    <a:pt x="15" y="317"/>
                  </a:cubicBezTo>
                  <a:cubicBezTo>
                    <a:pt x="15" y="318"/>
                    <a:pt x="18" y="329"/>
                    <a:pt x="31" y="337"/>
                  </a:cubicBezTo>
                  <a:cubicBezTo>
                    <a:pt x="30" y="337"/>
                    <a:pt x="29" y="338"/>
                    <a:pt x="28" y="339"/>
                  </a:cubicBezTo>
                  <a:cubicBezTo>
                    <a:pt x="27" y="341"/>
                    <a:pt x="27" y="342"/>
                    <a:pt x="27" y="344"/>
                  </a:cubicBezTo>
                  <a:cubicBezTo>
                    <a:pt x="28" y="345"/>
                    <a:pt x="38" y="373"/>
                    <a:pt x="79" y="373"/>
                  </a:cubicBezTo>
                  <a:cubicBezTo>
                    <a:pt x="184" y="373"/>
                    <a:pt x="184" y="373"/>
                    <a:pt x="184" y="373"/>
                  </a:cubicBezTo>
                  <a:cubicBezTo>
                    <a:pt x="184" y="435"/>
                    <a:pt x="184" y="435"/>
                    <a:pt x="184" y="435"/>
                  </a:cubicBezTo>
                  <a:cubicBezTo>
                    <a:pt x="184" y="435"/>
                    <a:pt x="184" y="435"/>
                    <a:pt x="184" y="435"/>
                  </a:cubicBezTo>
                  <a:cubicBezTo>
                    <a:pt x="184" y="436"/>
                    <a:pt x="184" y="436"/>
                    <a:pt x="184" y="437"/>
                  </a:cubicBezTo>
                  <a:cubicBezTo>
                    <a:pt x="184" y="437"/>
                    <a:pt x="185" y="437"/>
                    <a:pt x="185" y="437"/>
                  </a:cubicBezTo>
                  <a:cubicBezTo>
                    <a:pt x="185" y="437"/>
                    <a:pt x="185" y="438"/>
                    <a:pt x="185" y="438"/>
                  </a:cubicBezTo>
                  <a:cubicBezTo>
                    <a:pt x="186" y="440"/>
                    <a:pt x="214" y="482"/>
                    <a:pt x="242" y="484"/>
                  </a:cubicBezTo>
                  <a:cubicBezTo>
                    <a:pt x="242" y="474"/>
                    <a:pt x="242" y="474"/>
                    <a:pt x="242" y="474"/>
                  </a:cubicBezTo>
                  <a:cubicBezTo>
                    <a:pt x="226" y="472"/>
                    <a:pt x="209" y="453"/>
                    <a:pt x="199" y="440"/>
                  </a:cubicBezTo>
                  <a:close/>
                  <a:moveTo>
                    <a:pt x="176" y="363"/>
                  </a:moveTo>
                  <a:cubicBezTo>
                    <a:pt x="79" y="363"/>
                    <a:pt x="79" y="363"/>
                    <a:pt x="79" y="363"/>
                  </a:cubicBezTo>
                  <a:cubicBezTo>
                    <a:pt x="57" y="363"/>
                    <a:pt x="46" y="354"/>
                    <a:pt x="41" y="347"/>
                  </a:cubicBezTo>
                  <a:cubicBezTo>
                    <a:pt x="70" y="347"/>
                    <a:pt x="70" y="347"/>
                    <a:pt x="70" y="347"/>
                  </a:cubicBezTo>
                  <a:cubicBezTo>
                    <a:pt x="73" y="347"/>
                    <a:pt x="75" y="345"/>
                    <a:pt x="75" y="342"/>
                  </a:cubicBezTo>
                  <a:cubicBezTo>
                    <a:pt x="75" y="339"/>
                    <a:pt x="73" y="337"/>
                    <a:pt x="70" y="337"/>
                  </a:cubicBezTo>
                  <a:cubicBezTo>
                    <a:pt x="45" y="337"/>
                    <a:pt x="33" y="327"/>
                    <a:pt x="28" y="320"/>
                  </a:cubicBezTo>
                  <a:cubicBezTo>
                    <a:pt x="57" y="320"/>
                    <a:pt x="57" y="320"/>
                    <a:pt x="57" y="320"/>
                  </a:cubicBezTo>
                  <a:cubicBezTo>
                    <a:pt x="59" y="320"/>
                    <a:pt x="62" y="318"/>
                    <a:pt x="62" y="315"/>
                  </a:cubicBezTo>
                  <a:cubicBezTo>
                    <a:pt x="62" y="313"/>
                    <a:pt x="59" y="310"/>
                    <a:pt x="57" y="310"/>
                  </a:cubicBezTo>
                  <a:cubicBezTo>
                    <a:pt x="32" y="310"/>
                    <a:pt x="19" y="298"/>
                    <a:pt x="14" y="290"/>
                  </a:cubicBezTo>
                  <a:cubicBezTo>
                    <a:pt x="100" y="290"/>
                    <a:pt x="100" y="290"/>
                    <a:pt x="100" y="290"/>
                  </a:cubicBezTo>
                  <a:cubicBezTo>
                    <a:pt x="144" y="290"/>
                    <a:pt x="169" y="339"/>
                    <a:pt x="169" y="340"/>
                  </a:cubicBezTo>
                  <a:cubicBezTo>
                    <a:pt x="169" y="340"/>
                    <a:pt x="169" y="340"/>
                    <a:pt x="169" y="340"/>
                  </a:cubicBezTo>
                  <a:cubicBezTo>
                    <a:pt x="173" y="348"/>
                    <a:pt x="173" y="348"/>
                    <a:pt x="173" y="348"/>
                  </a:cubicBezTo>
                  <a:cubicBezTo>
                    <a:pt x="181" y="363"/>
                    <a:pt x="181" y="363"/>
                    <a:pt x="181" y="363"/>
                  </a:cubicBezTo>
                  <a:lnTo>
                    <a:pt x="176" y="363"/>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p:nvSpPr>
          <p:spPr bwMode="auto">
            <a:xfrm>
              <a:off x="3834" y="1204"/>
              <a:ext cx="585" cy="1147"/>
            </a:xfrm>
            <a:custGeom>
              <a:avLst/>
              <a:gdLst>
                <a:gd name="T0" fmla="*/ 62 w 246"/>
                <a:gd name="T1" fmla="*/ 437 h 484"/>
                <a:gd name="T2" fmla="*/ 62 w 246"/>
                <a:gd name="T3" fmla="*/ 435 h 484"/>
                <a:gd name="T4" fmla="*/ 62 w 246"/>
                <a:gd name="T5" fmla="*/ 373 h 484"/>
                <a:gd name="T6" fmla="*/ 219 w 246"/>
                <a:gd name="T7" fmla="*/ 344 h 484"/>
                <a:gd name="T8" fmla="*/ 215 w 246"/>
                <a:gd name="T9" fmla="*/ 337 h 484"/>
                <a:gd name="T10" fmla="*/ 231 w 246"/>
                <a:gd name="T11" fmla="*/ 312 h 484"/>
                <a:gd name="T12" fmla="*/ 226 w 246"/>
                <a:gd name="T13" fmla="*/ 310 h 484"/>
                <a:gd name="T14" fmla="*/ 245 w 246"/>
                <a:gd name="T15" fmla="*/ 283 h 484"/>
                <a:gd name="T16" fmla="*/ 147 w 246"/>
                <a:gd name="T17" fmla="*/ 280 h 484"/>
                <a:gd name="T18" fmla="*/ 127 w 246"/>
                <a:gd name="T19" fmla="*/ 228 h 484"/>
                <a:gd name="T20" fmla="*/ 127 w 246"/>
                <a:gd name="T21" fmla="*/ 227 h 484"/>
                <a:gd name="T22" fmla="*/ 131 w 246"/>
                <a:gd name="T23" fmla="*/ 74 h 484"/>
                <a:gd name="T24" fmla="*/ 3 w 246"/>
                <a:gd name="T25" fmla="*/ 0 h 484"/>
                <a:gd name="T26" fmla="*/ 0 w 246"/>
                <a:gd name="T27" fmla="*/ 10 h 484"/>
                <a:gd name="T28" fmla="*/ 122 w 246"/>
                <a:gd name="T29" fmla="*/ 79 h 484"/>
                <a:gd name="T30" fmla="*/ 140 w 246"/>
                <a:gd name="T31" fmla="*/ 148 h 484"/>
                <a:gd name="T32" fmla="*/ 119 w 246"/>
                <a:gd name="T33" fmla="*/ 222 h 484"/>
                <a:gd name="T34" fmla="*/ 63 w 246"/>
                <a:gd name="T35" fmla="*/ 346 h 484"/>
                <a:gd name="T36" fmla="*/ 51 w 246"/>
                <a:gd name="T37" fmla="*/ 363 h 484"/>
                <a:gd name="T38" fmla="*/ 70 w 246"/>
                <a:gd name="T39" fmla="*/ 159 h 484"/>
                <a:gd name="T40" fmla="*/ 67 w 246"/>
                <a:gd name="T41" fmla="*/ 150 h 484"/>
                <a:gd name="T42" fmla="*/ 51 w 246"/>
                <a:gd name="T43" fmla="*/ 135 h 484"/>
                <a:gd name="T44" fmla="*/ 38 w 246"/>
                <a:gd name="T45" fmla="*/ 145 h 484"/>
                <a:gd name="T46" fmla="*/ 31 w 246"/>
                <a:gd name="T47" fmla="*/ 146 h 484"/>
                <a:gd name="T48" fmla="*/ 17 w 246"/>
                <a:gd name="T49" fmla="*/ 136 h 484"/>
                <a:gd name="T50" fmla="*/ 1 w 246"/>
                <a:gd name="T51" fmla="*/ 150 h 484"/>
                <a:gd name="T52" fmla="*/ 0 w 246"/>
                <a:gd name="T53" fmla="*/ 160 h 484"/>
                <a:gd name="T54" fmla="*/ 15 w 246"/>
                <a:gd name="T55" fmla="*/ 150 h 484"/>
                <a:gd name="T56" fmla="*/ 23 w 246"/>
                <a:gd name="T57" fmla="*/ 152 h 484"/>
                <a:gd name="T58" fmla="*/ 46 w 246"/>
                <a:gd name="T59" fmla="*/ 151 h 484"/>
                <a:gd name="T60" fmla="*/ 54 w 246"/>
                <a:gd name="T61" fmla="*/ 150 h 484"/>
                <a:gd name="T62" fmla="*/ 16 w 246"/>
                <a:gd name="T63" fmla="*/ 363 h 484"/>
                <a:gd name="T64" fmla="*/ 0 w 246"/>
                <a:gd name="T65" fmla="*/ 373 h 484"/>
                <a:gd name="T66" fmla="*/ 51 w 246"/>
                <a:gd name="T67" fmla="*/ 373 h 484"/>
                <a:gd name="T68" fmla="*/ 52 w 246"/>
                <a:gd name="T69" fmla="*/ 387 h 484"/>
                <a:gd name="T70" fmla="*/ 0 w 246"/>
                <a:gd name="T71" fmla="*/ 397 h 484"/>
                <a:gd name="T72" fmla="*/ 52 w 246"/>
                <a:gd name="T73" fmla="*/ 408 h 484"/>
                <a:gd name="T74" fmla="*/ 0 w 246"/>
                <a:gd name="T75" fmla="*/ 418 h 484"/>
                <a:gd name="T76" fmla="*/ 52 w 246"/>
                <a:gd name="T77" fmla="*/ 430 h 484"/>
                <a:gd name="T78" fmla="*/ 0 w 246"/>
                <a:gd name="T79" fmla="*/ 440 h 484"/>
                <a:gd name="T80" fmla="*/ 2 w 246"/>
                <a:gd name="T81" fmla="*/ 474 h 484"/>
                <a:gd name="T82" fmla="*/ 0 w 246"/>
                <a:gd name="T83" fmla="*/ 484 h 484"/>
                <a:gd name="T84" fmla="*/ 62 w 246"/>
                <a:gd name="T85" fmla="*/ 438 h 484"/>
                <a:gd name="T86" fmla="*/ 78 w 246"/>
                <a:gd name="T87" fmla="*/ 340 h 484"/>
                <a:gd name="T88" fmla="*/ 147 w 246"/>
                <a:gd name="T89" fmla="*/ 290 h 484"/>
                <a:gd name="T90" fmla="*/ 190 w 246"/>
                <a:gd name="T91" fmla="*/ 310 h 484"/>
                <a:gd name="T92" fmla="*/ 190 w 246"/>
                <a:gd name="T93" fmla="*/ 320 h 484"/>
                <a:gd name="T94" fmla="*/ 176 w 246"/>
                <a:gd name="T95" fmla="*/ 337 h 484"/>
                <a:gd name="T96" fmla="*/ 176 w 246"/>
                <a:gd name="T97" fmla="*/ 347 h 484"/>
                <a:gd name="T98" fmla="*/ 168 w 246"/>
                <a:gd name="T99" fmla="*/ 363 h 484"/>
                <a:gd name="T100" fmla="*/ 66 w 246"/>
                <a:gd name="T101" fmla="*/ 36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484">
                  <a:moveTo>
                    <a:pt x="62" y="438"/>
                  </a:moveTo>
                  <a:cubicBezTo>
                    <a:pt x="62" y="438"/>
                    <a:pt x="62" y="437"/>
                    <a:pt x="62" y="437"/>
                  </a:cubicBezTo>
                  <a:cubicBezTo>
                    <a:pt x="62" y="437"/>
                    <a:pt x="62" y="437"/>
                    <a:pt x="62" y="437"/>
                  </a:cubicBezTo>
                  <a:cubicBezTo>
                    <a:pt x="62" y="436"/>
                    <a:pt x="62" y="436"/>
                    <a:pt x="62" y="435"/>
                  </a:cubicBezTo>
                  <a:cubicBezTo>
                    <a:pt x="62" y="435"/>
                    <a:pt x="62" y="435"/>
                    <a:pt x="62" y="435"/>
                  </a:cubicBezTo>
                  <a:cubicBezTo>
                    <a:pt x="62" y="373"/>
                    <a:pt x="62" y="373"/>
                    <a:pt x="62" y="373"/>
                  </a:cubicBezTo>
                  <a:cubicBezTo>
                    <a:pt x="168" y="373"/>
                    <a:pt x="168" y="373"/>
                    <a:pt x="168" y="373"/>
                  </a:cubicBezTo>
                  <a:cubicBezTo>
                    <a:pt x="209" y="373"/>
                    <a:pt x="219" y="345"/>
                    <a:pt x="219" y="344"/>
                  </a:cubicBezTo>
                  <a:cubicBezTo>
                    <a:pt x="220" y="342"/>
                    <a:pt x="220" y="341"/>
                    <a:pt x="219" y="339"/>
                  </a:cubicBezTo>
                  <a:cubicBezTo>
                    <a:pt x="218" y="338"/>
                    <a:pt x="217" y="337"/>
                    <a:pt x="215" y="337"/>
                  </a:cubicBezTo>
                  <a:cubicBezTo>
                    <a:pt x="228" y="329"/>
                    <a:pt x="232" y="318"/>
                    <a:pt x="232" y="317"/>
                  </a:cubicBezTo>
                  <a:cubicBezTo>
                    <a:pt x="232" y="315"/>
                    <a:pt x="232" y="314"/>
                    <a:pt x="231" y="312"/>
                  </a:cubicBezTo>
                  <a:cubicBezTo>
                    <a:pt x="230" y="311"/>
                    <a:pt x="229" y="310"/>
                    <a:pt x="227" y="310"/>
                  </a:cubicBezTo>
                  <a:cubicBezTo>
                    <a:pt x="226" y="310"/>
                    <a:pt x="226" y="310"/>
                    <a:pt x="226" y="310"/>
                  </a:cubicBezTo>
                  <a:cubicBezTo>
                    <a:pt x="241" y="301"/>
                    <a:pt x="245" y="288"/>
                    <a:pt x="246" y="287"/>
                  </a:cubicBezTo>
                  <a:cubicBezTo>
                    <a:pt x="246" y="286"/>
                    <a:pt x="246" y="284"/>
                    <a:pt x="245" y="283"/>
                  </a:cubicBezTo>
                  <a:cubicBezTo>
                    <a:pt x="244" y="281"/>
                    <a:pt x="243" y="280"/>
                    <a:pt x="241" y="280"/>
                  </a:cubicBezTo>
                  <a:cubicBezTo>
                    <a:pt x="147" y="280"/>
                    <a:pt x="147" y="280"/>
                    <a:pt x="147" y="280"/>
                  </a:cubicBezTo>
                  <a:cubicBezTo>
                    <a:pt x="115" y="280"/>
                    <a:pt x="93" y="301"/>
                    <a:pt x="81" y="317"/>
                  </a:cubicBezTo>
                  <a:cubicBezTo>
                    <a:pt x="93" y="282"/>
                    <a:pt x="118" y="242"/>
                    <a:pt x="127" y="228"/>
                  </a:cubicBezTo>
                  <a:cubicBezTo>
                    <a:pt x="127" y="228"/>
                    <a:pt x="127" y="228"/>
                    <a:pt x="127" y="228"/>
                  </a:cubicBezTo>
                  <a:cubicBezTo>
                    <a:pt x="127" y="227"/>
                    <a:pt x="127" y="227"/>
                    <a:pt x="127" y="227"/>
                  </a:cubicBezTo>
                  <a:cubicBezTo>
                    <a:pt x="142" y="204"/>
                    <a:pt x="150" y="176"/>
                    <a:pt x="150" y="148"/>
                  </a:cubicBezTo>
                  <a:cubicBezTo>
                    <a:pt x="150" y="122"/>
                    <a:pt x="144" y="97"/>
                    <a:pt x="131" y="74"/>
                  </a:cubicBezTo>
                  <a:cubicBezTo>
                    <a:pt x="131" y="74"/>
                    <a:pt x="131" y="74"/>
                    <a:pt x="131" y="74"/>
                  </a:cubicBezTo>
                  <a:cubicBezTo>
                    <a:pt x="105" y="28"/>
                    <a:pt x="56" y="0"/>
                    <a:pt x="3" y="0"/>
                  </a:cubicBezTo>
                  <a:cubicBezTo>
                    <a:pt x="2" y="0"/>
                    <a:pt x="1" y="0"/>
                    <a:pt x="0" y="0"/>
                  </a:cubicBezTo>
                  <a:cubicBezTo>
                    <a:pt x="0" y="10"/>
                    <a:pt x="0" y="10"/>
                    <a:pt x="0" y="10"/>
                  </a:cubicBezTo>
                  <a:cubicBezTo>
                    <a:pt x="1" y="10"/>
                    <a:pt x="2" y="10"/>
                    <a:pt x="3" y="10"/>
                  </a:cubicBezTo>
                  <a:cubicBezTo>
                    <a:pt x="52" y="10"/>
                    <a:pt x="98" y="36"/>
                    <a:pt x="122" y="79"/>
                  </a:cubicBezTo>
                  <a:cubicBezTo>
                    <a:pt x="122" y="79"/>
                    <a:pt x="122" y="79"/>
                    <a:pt x="122" y="79"/>
                  </a:cubicBezTo>
                  <a:cubicBezTo>
                    <a:pt x="134" y="100"/>
                    <a:pt x="140" y="124"/>
                    <a:pt x="140" y="148"/>
                  </a:cubicBezTo>
                  <a:cubicBezTo>
                    <a:pt x="140" y="174"/>
                    <a:pt x="133" y="200"/>
                    <a:pt x="119" y="222"/>
                  </a:cubicBezTo>
                  <a:cubicBezTo>
                    <a:pt x="119" y="222"/>
                    <a:pt x="119" y="222"/>
                    <a:pt x="119" y="222"/>
                  </a:cubicBezTo>
                  <a:cubicBezTo>
                    <a:pt x="118" y="223"/>
                    <a:pt x="118" y="223"/>
                    <a:pt x="118" y="223"/>
                  </a:cubicBezTo>
                  <a:cubicBezTo>
                    <a:pt x="106" y="242"/>
                    <a:pt x="68" y="304"/>
                    <a:pt x="63" y="346"/>
                  </a:cubicBezTo>
                  <a:cubicBezTo>
                    <a:pt x="55" y="363"/>
                    <a:pt x="55" y="363"/>
                    <a:pt x="55" y="363"/>
                  </a:cubicBezTo>
                  <a:cubicBezTo>
                    <a:pt x="54" y="363"/>
                    <a:pt x="52" y="363"/>
                    <a:pt x="51" y="363"/>
                  </a:cubicBezTo>
                  <a:cubicBezTo>
                    <a:pt x="26" y="363"/>
                    <a:pt x="26" y="363"/>
                    <a:pt x="26" y="363"/>
                  </a:cubicBezTo>
                  <a:cubicBezTo>
                    <a:pt x="27" y="249"/>
                    <a:pt x="61" y="175"/>
                    <a:pt x="70" y="159"/>
                  </a:cubicBezTo>
                  <a:cubicBezTo>
                    <a:pt x="71" y="158"/>
                    <a:pt x="73" y="156"/>
                    <a:pt x="72" y="154"/>
                  </a:cubicBezTo>
                  <a:cubicBezTo>
                    <a:pt x="72" y="152"/>
                    <a:pt x="70" y="150"/>
                    <a:pt x="67" y="150"/>
                  </a:cubicBezTo>
                  <a:cubicBezTo>
                    <a:pt x="66" y="149"/>
                    <a:pt x="63" y="145"/>
                    <a:pt x="61" y="143"/>
                  </a:cubicBezTo>
                  <a:cubicBezTo>
                    <a:pt x="58" y="139"/>
                    <a:pt x="55" y="135"/>
                    <a:pt x="51" y="135"/>
                  </a:cubicBezTo>
                  <a:cubicBezTo>
                    <a:pt x="51" y="135"/>
                    <a:pt x="50" y="135"/>
                    <a:pt x="50" y="135"/>
                  </a:cubicBezTo>
                  <a:cubicBezTo>
                    <a:pt x="45" y="136"/>
                    <a:pt x="41" y="141"/>
                    <a:pt x="38" y="145"/>
                  </a:cubicBezTo>
                  <a:cubicBezTo>
                    <a:pt x="37" y="147"/>
                    <a:pt x="35" y="149"/>
                    <a:pt x="34" y="150"/>
                  </a:cubicBezTo>
                  <a:cubicBezTo>
                    <a:pt x="33" y="149"/>
                    <a:pt x="32" y="147"/>
                    <a:pt x="31" y="146"/>
                  </a:cubicBezTo>
                  <a:cubicBezTo>
                    <a:pt x="28" y="141"/>
                    <a:pt x="24" y="136"/>
                    <a:pt x="17" y="136"/>
                  </a:cubicBezTo>
                  <a:cubicBezTo>
                    <a:pt x="17" y="136"/>
                    <a:pt x="17" y="136"/>
                    <a:pt x="17" y="136"/>
                  </a:cubicBezTo>
                  <a:cubicBezTo>
                    <a:pt x="13" y="136"/>
                    <a:pt x="10" y="140"/>
                    <a:pt x="7" y="144"/>
                  </a:cubicBezTo>
                  <a:cubicBezTo>
                    <a:pt x="5" y="146"/>
                    <a:pt x="3" y="149"/>
                    <a:pt x="1" y="150"/>
                  </a:cubicBezTo>
                  <a:cubicBezTo>
                    <a:pt x="1" y="150"/>
                    <a:pt x="0" y="149"/>
                    <a:pt x="0" y="149"/>
                  </a:cubicBezTo>
                  <a:cubicBezTo>
                    <a:pt x="0" y="160"/>
                    <a:pt x="0" y="160"/>
                    <a:pt x="0" y="160"/>
                  </a:cubicBezTo>
                  <a:cubicBezTo>
                    <a:pt x="0" y="160"/>
                    <a:pt x="1" y="160"/>
                    <a:pt x="1" y="160"/>
                  </a:cubicBezTo>
                  <a:cubicBezTo>
                    <a:pt x="7" y="160"/>
                    <a:pt x="11" y="155"/>
                    <a:pt x="15" y="150"/>
                  </a:cubicBezTo>
                  <a:cubicBezTo>
                    <a:pt x="16" y="149"/>
                    <a:pt x="17" y="147"/>
                    <a:pt x="18" y="146"/>
                  </a:cubicBezTo>
                  <a:cubicBezTo>
                    <a:pt x="19" y="147"/>
                    <a:pt x="22" y="150"/>
                    <a:pt x="23" y="152"/>
                  </a:cubicBezTo>
                  <a:cubicBezTo>
                    <a:pt x="26" y="156"/>
                    <a:pt x="29" y="160"/>
                    <a:pt x="34" y="160"/>
                  </a:cubicBezTo>
                  <a:cubicBezTo>
                    <a:pt x="39" y="160"/>
                    <a:pt x="43" y="156"/>
                    <a:pt x="46" y="151"/>
                  </a:cubicBezTo>
                  <a:cubicBezTo>
                    <a:pt x="47" y="150"/>
                    <a:pt x="49" y="147"/>
                    <a:pt x="50" y="146"/>
                  </a:cubicBezTo>
                  <a:cubicBezTo>
                    <a:pt x="51" y="147"/>
                    <a:pt x="53" y="148"/>
                    <a:pt x="54" y="150"/>
                  </a:cubicBezTo>
                  <a:cubicBezTo>
                    <a:pt x="55" y="152"/>
                    <a:pt x="57" y="154"/>
                    <a:pt x="60" y="156"/>
                  </a:cubicBezTo>
                  <a:cubicBezTo>
                    <a:pt x="49" y="177"/>
                    <a:pt x="17" y="250"/>
                    <a:pt x="16" y="363"/>
                  </a:cubicBezTo>
                  <a:cubicBezTo>
                    <a:pt x="0" y="363"/>
                    <a:pt x="0" y="363"/>
                    <a:pt x="0" y="363"/>
                  </a:cubicBezTo>
                  <a:cubicBezTo>
                    <a:pt x="0" y="373"/>
                    <a:pt x="0" y="373"/>
                    <a:pt x="0" y="373"/>
                  </a:cubicBezTo>
                  <a:cubicBezTo>
                    <a:pt x="21" y="373"/>
                    <a:pt x="21" y="373"/>
                    <a:pt x="21" y="373"/>
                  </a:cubicBezTo>
                  <a:cubicBezTo>
                    <a:pt x="51" y="373"/>
                    <a:pt x="51" y="373"/>
                    <a:pt x="51" y="373"/>
                  </a:cubicBezTo>
                  <a:cubicBezTo>
                    <a:pt x="52" y="373"/>
                    <a:pt x="52" y="373"/>
                    <a:pt x="52" y="373"/>
                  </a:cubicBezTo>
                  <a:cubicBezTo>
                    <a:pt x="52" y="387"/>
                    <a:pt x="52" y="387"/>
                    <a:pt x="52" y="387"/>
                  </a:cubicBezTo>
                  <a:cubicBezTo>
                    <a:pt x="0" y="387"/>
                    <a:pt x="0" y="387"/>
                    <a:pt x="0" y="387"/>
                  </a:cubicBezTo>
                  <a:cubicBezTo>
                    <a:pt x="0" y="397"/>
                    <a:pt x="0" y="397"/>
                    <a:pt x="0" y="397"/>
                  </a:cubicBezTo>
                  <a:cubicBezTo>
                    <a:pt x="52" y="397"/>
                    <a:pt x="52" y="397"/>
                    <a:pt x="52" y="397"/>
                  </a:cubicBezTo>
                  <a:cubicBezTo>
                    <a:pt x="52" y="408"/>
                    <a:pt x="52" y="408"/>
                    <a:pt x="52" y="408"/>
                  </a:cubicBezTo>
                  <a:cubicBezTo>
                    <a:pt x="0" y="408"/>
                    <a:pt x="0" y="408"/>
                    <a:pt x="0" y="408"/>
                  </a:cubicBezTo>
                  <a:cubicBezTo>
                    <a:pt x="0" y="418"/>
                    <a:pt x="0" y="418"/>
                    <a:pt x="0" y="418"/>
                  </a:cubicBezTo>
                  <a:cubicBezTo>
                    <a:pt x="52" y="418"/>
                    <a:pt x="52" y="418"/>
                    <a:pt x="52" y="418"/>
                  </a:cubicBezTo>
                  <a:cubicBezTo>
                    <a:pt x="52" y="430"/>
                    <a:pt x="52" y="430"/>
                    <a:pt x="52" y="430"/>
                  </a:cubicBezTo>
                  <a:cubicBezTo>
                    <a:pt x="0" y="430"/>
                    <a:pt x="0" y="430"/>
                    <a:pt x="0" y="430"/>
                  </a:cubicBezTo>
                  <a:cubicBezTo>
                    <a:pt x="0" y="440"/>
                    <a:pt x="0" y="440"/>
                    <a:pt x="0" y="440"/>
                  </a:cubicBezTo>
                  <a:cubicBezTo>
                    <a:pt x="48" y="440"/>
                    <a:pt x="48" y="440"/>
                    <a:pt x="48" y="440"/>
                  </a:cubicBezTo>
                  <a:cubicBezTo>
                    <a:pt x="37" y="454"/>
                    <a:pt x="18" y="474"/>
                    <a:pt x="2" y="474"/>
                  </a:cubicBezTo>
                  <a:cubicBezTo>
                    <a:pt x="1" y="474"/>
                    <a:pt x="1" y="474"/>
                    <a:pt x="0" y="474"/>
                  </a:cubicBezTo>
                  <a:cubicBezTo>
                    <a:pt x="0" y="484"/>
                    <a:pt x="0" y="484"/>
                    <a:pt x="0" y="484"/>
                  </a:cubicBezTo>
                  <a:cubicBezTo>
                    <a:pt x="1" y="484"/>
                    <a:pt x="1" y="484"/>
                    <a:pt x="2" y="484"/>
                  </a:cubicBezTo>
                  <a:cubicBezTo>
                    <a:pt x="31" y="484"/>
                    <a:pt x="60" y="440"/>
                    <a:pt x="62" y="438"/>
                  </a:cubicBezTo>
                  <a:close/>
                  <a:moveTo>
                    <a:pt x="73" y="349"/>
                  </a:moveTo>
                  <a:cubicBezTo>
                    <a:pt x="78" y="340"/>
                    <a:pt x="78" y="340"/>
                    <a:pt x="78" y="340"/>
                  </a:cubicBezTo>
                  <a:cubicBezTo>
                    <a:pt x="78" y="340"/>
                    <a:pt x="78" y="340"/>
                    <a:pt x="78" y="340"/>
                  </a:cubicBezTo>
                  <a:cubicBezTo>
                    <a:pt x="78" y="339"/>
                    <a:pt x="102" y="290"/>
                    <a:pt x="147" y="290"/>
                  </a:cubicBezTo>
                  <a:cubicBezTo>
                    <a:pt x="233" y="290"/>
                    <a:pt x="233" y="290"/>
                    <a:pt x="233" y="290"/>
                  </a:cubicBezTo>
                  <a:cubicBezTo>
                    <a:pt x="227" y="298"/>
                    <a:pt x="215" y="310"/>
                    <a:pt x="190" y="310"/>
                  </a:cubicBezTo>
                  <a:cubicBezTo>
                    <a:pt x="187" y="310"/>
                    <a:pt x="185" y="313"/>
                    <a:pt x="185" y="315"/>
                  </a:cubicBezTo>
                  <a:cubicBezTo>
                    <a:pt x="185" y="318"/>
                    <a:pt x="187" y="320"/>
                    <a:pt x="190" y="320"/>
                  </a:cubicBezTo>
                  <a:cubicBezTo>
                    <a:pt x="219" y="320"/>
                    <a:pt x="219" y="320"/>
                    <a:pt x="219" y="320"/>
                  </a:cubicBezTo>
                  <a:cubicBezTo>
                    <a:pt x="213" y="327"/>
                    <a:pt x="202" y="337"/>
                    <a:pt x="176" y="337"/>
                  </a:cubicBezTo>
                  <a:cubicBezTo>
                    <a:pt x="173" y="337"/>
                    <a:pt x="171" y="339"/>
                    <a:pt x="171" y="342"/>
                  </a:cubicBezTo>
                  <a:cubicBezTo>
                    <a:pt x="171" y="345"/>
                    <a:pt x="173" y="347"/>
                    <a:pt x="176" y="347"/>
                  </a:cubicBezTo>
                  <a:cubicBezTo>
                    <a:pt x="206" y="347"/>
                    <a:pt x="206" y="347"/>
                    <a:pt x="206" y="347"/>
                  </a:cubicBezTo>
                  <a:cubicBezTo>
                    <a:pt x="201" y="354"/>
                    <a:pt x="190" y="363"/>
                    <a:pt x="168" y="363"/>
                  </a:cubicBezTo>
                  <a:cubicBezTo>
                    <a:pt x="70" y="363"/>
                    <a:pt x="70" y="363"/>
                    <a:pt x="70" y="363"/>
                  </a:cubicBezTo>
                  <a:cubicBezTo>
                    <a:pt x="66" y="363"/>
                    <a:pt x="66" y="363"/>
                    <a:pt x="66" y="363"/>
                  </a:cubicBezTo>
                  <a:lnTo>
                    <a:pt x="73"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3625" y="1311"/>
              <a:ext cx="209" cy="135"/>
            </a:xfrm>
            <a:custGeom>
              <a:avLst/>
              <a:gdLst>
                <a:gd name="T0" fmla="*/ 86 w 88"/>
                <a:gd name="T1" fmla="*/ 0 h 57"/>
                <a:gd name="T2" fmla="*/ 1 w 88"/>
                <a:gd name="T3" fmla="*/ 50 h 57"/>
                <a:gd name="T4" fmla="*/ 3 w 88"/>
                <a:gd name="T5" fmla="*/ 57 h 57"/>
                <a:gd name="T6" fmla="*/ 5 w 88"/>
                <a:gd name="T7" fmla="*/ 57 h 57"/>
                <a:gd name="T8" fmla="*/ 10 w 88"/>
                <a:gd name="T9" fmla="*/ 55 h 57"/>
                <a:gd name="T10" fmla="*/ 86 w 88"/>
                <a:gd name="T11" fmla="*/ 10 h 57"/>
                <a:gd name="T12" fmla="*/ 88 w 88"/>
                <a:gd name="T13" fmla="*/ 9 h 57"/>
                <a:gd name="T14" fmla="*/ 88 w 88"/>
                <a:gd name="T15" fmla="*/ 0 h 57"/>
                <a:gd name="T16" fmla="*/ 86 w 88"/>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57">
                  <a:moveTo>
                    <a:pt x="86" y="0"/>
                  </a:moveTo>
                  <a:cubicBezTo>
                    <a:pt x="51" y="0"/>
                    <a:pt x="18" y="19"/>
                    <a:pt x="1" y="50"/>
                  </a:cubicBezTo>
                  <a:cubicBezTo>
                    <a:pt x="0" y="53"/>
                    <a:pt x="1" y="56"/>
                    <a:pt x="3" y="57"/>
                  </a:cubicBezTo>
                  <a:cubicBezTo>
                    <a:pt x="4" y="57"/>
                    <a:pt x="5" y="57"/>
                    <a:pt x="5" y="57"/>
                  </a:cubicBezTo>
                  <a:cubicBezTo>
                    <a:pt x="7" y="57"/>
                    <a:pt x="9" y="57"/>
                    <a:pt x="10" y="55"/>
                  </a:cubicBezTo>
                  <a:cubicBezTo>
                    <a:pt x="25" y="27"/>
                    <a:pt x="54" y="10"/>
                    <a:pt x="86" y="10"/>
                  </a:cubicBezTo>
                  <a:cubicBezTo>
                    <a:pt x="87" y="10"/>
                    <a:pt x="87" y="10"/>
                    <a:pt x="88" y="9"/>
                  </a:cubicBezTo>
                  <a:cubicBezTo>
                    <a:pt x="88" y="0"/>
                    <a:pt x="88" y="0"/>
                    <a:pt x="88" y="0"/>
                  </a:cubicBezTo>
                  <a:cubicBezTo>
                    <a:pt x="87" y="0"/>
                    <a:pt x="87" y="0"/>
                    <a:pt x="86"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3834" y="1311"/>
              <a:ext cx="7" cy="21"/>
            </a:xfrm>
            <a:custGeom>
              <a:avLst/>
              <a:gdLst>
                <a:gd name="T0" fmla="*/ 3 w 3"/>
                <a:gd name="T1" fmla="*/ 5 h 9"/>
                <a:gd name="T2" fmla="*/ 0 w 3"/>
                <a:gd name="T3" fmla="*/ 0 h 9"/>
                <a:gd name="T4" fmla="*/ 0 w 3"/>
                <a:gd name="T5" fmla="*/ 9 h 9"/>
                <a:gd name="T6" fmla="*/ 3 w 3"/>
                <a:gd name="T7" fmla="*/ 5 h 9"/>
              </a:gdLst>
              <a:ahLst/>
              <a:cxnLst>
                <a:cxn ang="0">
                  <a:pos x="T0" y="T1"/>
                </a:cxn>
                <a:cxn ang="0">
                  <a:pos x="T2" y="T3"/>
                </a:cxn>
                <a:cxn ang="0">
                  <a:pos x="T4" y="T5"/>
                </a:cxn>
                <a:cxn ang="0">
                  <a:pos x="T6" y="T7"/>
                </a:cxn>
              </a:cxnLst>
              <a:rect l="0" t="0" r="r" b="b"/>
              <a:pathLst>
                <a:path w="3" h="9">
                  <a:moveTo>
                    <a:pt x="3" y="5"/>
                  </a:moveTo>
                  <a:cubicBezTo>
                    <a:pt x="3" y="3"/>
                    <a:pt x="2" y="1"/>
                    <a:pt x="0" y="0"/>
                  </a:cubicBezTo>
                  <a:cubicBezTo>
                    <a:pt x="0" y="9"/>
                    <a:pt x="0" y="9"/>
                    <a:pt x="0" y="9"/>
                  </a:cubicBezTo>
                  <a:cubicBezTo>
                    <a:pt x="2" y="9"/>
                    <a:pt x="3" y="7"/>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3599" y="1495"/>
              <a:ext cx="26" cy="57"/>
            </a:xfrm>
            <a:custGeom>
              <a:avLst/>
              <a:gdLst>
                <a:gd name="T0" fmla="*/ 1 w 11"/>
                <a:gd name="T1" fmla="*/ 4 h 24"/>
                <a:gd name="T2" fmla="*/ 0 w 11"/>
                <a:gd name="T3" fmla="*/ 19 h 24"/>
                <a:gd name="T4" fmla="*/ 5 w 11"/>
                <a:gd name="T5" fmla="*/ 24 h 24"/>
                <a:gd name="T6" fmla="*/ 10 w 11"/>
                <a:gd name="T7" fmla="*/ 19 h 24"/>
                <a:gd name="T8" fmla="*/ 11 w 11"/>
                <a:gd name="T9" fmla="*/ 6 h 24"/>
                <a:gd name="T10" fmla="*/ 7 w 11"/>
                <a:gd name="T11" fmla="*/ 0 h 24"/>
                <a:gd name="T12" fmla="*/ 1 w 11"/>
                <a:gd name="T13" fmla="*/ 4 h 24"/>
              </a:gdLst>
              <a:ahLst/>
              <a:cxnLst>
                <a:cxn ang="0">
                  <a:pos x="T0" y="T1"/>
                </a:cxn>
                <a:cxn ang="0">
                  <a:pos x="T2" y="T3"/>
                </a:cxn>
                <a:cxn ang="0">
                  <a:pos x="T4" y="T5"/>
                </a:cxn>
                <a:cxn ang="0">
                  <a:pos x="T6" y="T7"/>
                </a:cxn>
                <a:cxn ang="0">
                  <a:pos x="T8" y="T9"/>
                </a:cxn>
                <a:cxn ang="0">
                  <a:pos x="T10" y="T11"/>
                </a:cxn>
                <a:cxn ang="0">
                  <a:pos x="T12" y="T13"/>
                </a:cxn>
              </a:cxnLst>
              <a:rect l="0" t="0" r="r" b="b"/>
              <a:pathLst>
                <a:path w="11" h="24">
                  <a:moveTo>
                    <a:pt x="1" y="4"/>
                  </a:moveTo>
                  <a:cubicBezTo>
                    <a:pt x="0" y="9"/>
                    <a:pt x="0" y="14"/>
                    <a:pt x="0" y="19"/>
                  </a:cubicBezTo>
                  <a:cubicBezTo>
                    <a:pt x="0" y="22"/>
                    <a:pt x="2" y="24"/>
                    <a:pt x="5" y="24"/>
                  </a:cubicBezTo>
                  <a:cubicBezTo>
                    <a:pt x="8" y="24"/>
                    <a:pt x="10" y="22"/>
                    <a:pt x="10" y="19"/>
                  </a:cubicBezTo>
                  <a:cubicBezTo>
                    <a:pt x="10" y="14"/>
                    <a:pt x="10" y="10"/>
                    <a:pt x="11" y="6"/>
                  </a:cubicBezTo>
                  <a:cubicBezTo>
                    <a:pt x="11" y="3"/>
                    <a:pt x="10" y="1"/>
                    <a:pt x="7" y="0"/>
                  </a:cubicBezTo>
                  <a:cubicBezTo>
                    <a:pt x="4" y="0"/>
                    <a:pt x="2" y="2"/>
                    <a:pt x="1" y="4"/>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3827" y="1067"/>
              <a:ext cx="7" cy="78"/>
            </a:xfrm>
            <a:custGeom>
              <a:avLst/>
              <a:gdLst>
                <a:gd name="T0" fmla="*/ 0 w 3"/>
                <a:gd name="T1" fmla="*/ 5 h 33"/>
                <a:gd name="T2" fmla="*/ 0 w 3"/>
                <a:gd name="T3" fmla="*/ 29 h 33"/>
                <a:gd name="T4" fmla="*/ 3 w 3"/>
                <a:gd name="T5" fmla="*/ 33 h 33"/>
                <a:gd name="T6" fmla="*/ 3 w 3"/>
                <a:gd name="T7" fmla="*/ 0 h 33"/>
                <a:gd name="T8" fmla="*/ 0 w 3"/>
                <a:gd name="T9" fmla="*/ 5 h 33"/>
              </a:gdLst>
              <a:ahLst/>
              <a:cxnLst>
                <a:cxn ang="0">
                  <a:pos x="T0" y="T1"/>
                </a:cxn>
                <a:cxn ang="0">
                  <a:pos x="T2" y="T3"/>
                </a:cxn>
                <a:cxn ang="0">
                  <a:pos x="T4" y="T5"/>
                </a:cxn>
                <a:cxn ang="0">
                  <a:pos x="T6" y="T7"/>
                </a:cxn>
                <a:cxn ang="0">
                  <a:pos x="T8" y="T9"/>
                </a:cxn>
              </a:cxnLst>
              <a:rect l="0" t="0" r="r" b="b"/>
              <a:pathLst>
                <a:path w="3" h="33">
                  <a:moveTo>
                    <a:pt x="0" y="5"/>
                  </a:moveTo>
                  <a:cubicBezTo>
                    <a:pt x="0" y="29"/>
                    <a:pt x="0" y="29"/>
                    <a:pt x="0" y="29"/>
                  </a:cubicBezTo>
                  <a:cubicBezTo>
                    <a:pt x="0" y="31"/>
                    <a:pt x="1" y="33"/>
                    <a:pt x="3" y="33"/>
                  </a:cubicBezTo>
                  <a:cubicBezTo>
                    <a:pt x="3" y="0"/>
                    <a:pt x="3" y="0"/>
                    <a:pt x="3" y="0"/>
                  </a:cubicBezTo>
                  <a:cubicBezTo>
                    <a:pt x="1" y="1"/>
                    <a:pt x="0" y="3"/>
                    <a:pt x="0" y="5"/>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p:nvSpPr>
          <p:spPr bwMode="auto">
            <a:xfrm>
              <a:off x="3834" y="1067"/>
              <a:ext cx="17" cy="80"/>
            </a:xfrm>
            <a:custGeom>
              <a:avLst/>
              <a:gdLst>
                <a:gd name="T0" fmla="*/ 2 w 7"/>
                <a:gd name="T1" fmla="*/ 34 h 34"/>
                <a:gd name="T2" fmla="*/ 7 w 7"/>
                <a:gd name="T3" fmla="*/ 29 h 34"/>
                <a:gd name="T4" fmla="*/ 7 w 7"/>
                <a:gd name="T5" fmla="*/ 5 h 34"/>
                <a:gd name="T6" fmla="*/ 2 w 7"/>
                <a:gd name="T7" fmla="*/ 0 h 34"/>
                <a:gd name="T8" fmla="*/ 2 w 7"/>
                <a:gd name="T9" fmla="*/ 0 h 34"/>
                <a:gd name="T10" fmla="*/ 0 w 7"/>
                <a:gd name="T11" fmla="*/ 0 h 34"/>
                <a:gd name="T12" fmla="*/ 0 w 7"/>
                <a:gd name="T13" fmla="*/ 33 h 34"/>
                <a:gd name="T14" fmla="*/ 2 w 7"/>
                <a:gd name="T15" fmla="*/ 34 h 34"/>
                <a:gd name="T16" fmla="*/ 2 w 7"/>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4">
                  <a:moveTo>
                    <a:pt x="2" y="34"/>
                  </a:moveTo>
                  <a:cubicBezTo>
                    <a:pt x="5" y="34"/>
                    <a:pt x="7" y="32"/>
                    <a:pt x="7" y="29"/>
                  </a:cubicBezTo>
                  <a:cubicBezTo>
                    <a:pt x="7" y="5"/>
                    <a:pt x="7" y="5"/>
                    <a:pt x="7" y="5"/>
                  </a:cubicBezTo>
                  <a:cubicBezTo>
                    <a:pt x="7" y="2"/>
                    <a:pt x="5" y="0"/>
                    <a:pt x="2" y="0"/>
                  </a:cubicBezTo>
                  <a:cubicBezTo>
                    <a:pt x="2" y="0"/>
                    <a:pt x="2" y="0"/>
                    <a:pt x="2" y="0"/>
                  </a:cubicBezTo>
                  <a:cubicBezTo>
                    <a:pt x="1" y="0"/>
                    <a:pt x="1" y="0"/>
                    <a:pt x="0" y="0"/>
                  </a:cubicBezTo>
                  <a:cubicBezTo>
                    <a:pt x="0" y="33"/>
                    <a:pt x="0" y="33"/>
                    <a:pt x="0" y="33"/>
                  </a:cubicBezTo>
                  <a:cubicBezTo>
                    <a:pt x="1" y="34"/>
                    <a:pt x="1" y="34"/>
                    <a:pt x="2" y="34"/>
                  </a:cubicBezTo>
                  <a:cubicBezTo>
                    <a:pt x="2" y="34"/>
                    <a:pt x="2" y="34"/>
                    <a:pt x="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p:nvSpPr>
          <p:spPr bwMode="auto">
            <a:xfrm>
              <a:off x="3675" y="1090"/>
              <a:ext cx="45" cy="79"/>
            </a:xfrm>
            <a:custGeom>
              <a:avLst/>
              <a:gdLst>
                <a:gd name="T0" fmla="*/ 9 w 19"/>
                <a:gd name="T1" fmla="*/ 30 h 33"/>
                <a:gd name="T2" fmla="*/ 14 w 19"/>
                <a:gd name="T3" fmla="*/ 33 h 33"/>
                <a:gd name="T4" fmla="*/ 15 w 19"/>
                <a:gd name="T5" fmla="*/ 33 h 33"/>
                <a:gd name="T6" fmla="*/ 18 w 19"/>
                <a:gd name="T7" fmla="*/ 27 h 33"/>
                <a:gd name="T8" fmla="*/ 11 w 19"/>
                <a:gd name="T9" fmla="*/ 4 h 33"/>
                <a:gd name="T10" fmla="*/ 4 w 19"/>
                <a:gd name="T11" fmla="*/ 1 h 33"/>
                <a:gd name="T12" fmla="*/ 1 w 19"/>
                <a:gd name="T13" fmla="*/ 7 h 33"/>
                <a:gd name="T14" fmla="*/ 9 w 19"/>
                <a:gd name="T15" fmla="*/ 3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9" y="30"/>
                  </a:moveTo>
                  <a:cubicBezTo>
                    <a:pt x="9" y="32"/>
                    <a:pt x="11" y="33"/>
                    <a:pt x="14" y="33"/>
                  </a:cubicBezTo>
                  <a:cubicBezTo>
                    <a:pt x="14" y="33"/>
                    <a:pt x="15" y="33"/>
                    <a:pt x="15" y="33"/>
                  </a:cubicBezTo>
                  <a:cubicBezTo>
                    <a:pt x="18" y="32"/>
                    <a:pt x="19" y="30"/>
                    <a:pt x="18" y="27"/>
                  </a:cubicBezTo>
                  <a:cubicBezTo>
                    <a:pt x="11" y="4"/>
                    <a:pt x="11" y="4"/>
                    <a:pt x="11" y="4"/>
                  </a:cubicBezTo>
                  <a:cubicBezTo>
                    <a:pt x="10" y="1"/>
                    <a:pt x="7" y="0"/>
                    <a:pt x="4" y="1"/>
                  </a:cubicBezTo>
                  <a:cubicBezTo>
                    <a:pt x="2" y="2"/>
                    <a:pt x="0" y="4"/>
                    <a:pt x="1" y="7"/>
                  </a:cubicBezTo>
                  <a:lnTo>
                    <a:pt x="9" y="30"/>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p:nvSpPr>
          <p:spPr bwMode="auto">
            <a:xfrm>
              <a:off x="3539" y="1159"/>
              <a:ext cx="62" cy="74"/>
            </a:xfrm>
            <a:custGeom>
              <a:avLst/>
              <a:gdLst>
                <a:gd name="T0" fmla="*/ 16 w 26"/>
                <a:gd name="T1" fmla="*/ 29 h 31"/>
                <a:gd name="T2" fmla="*/ 20 w 26"/>
                <a:gd name="T3" fmla="*/ 31 h 31"/>
                <a:gd name="T4" fmla="*/ 23 w 26"/>
                <a:gd name="T5" fmla="*/ 30 h 31"/>
                <a:gd name="T6" fmla="*/ 24 w 26"/>
                <a:gd name="T7" fmla="*/ 23 h 31"/>
                <a:gd name="T8" fmla="*/ 10 w 26"/>
                <a:gd name="T9" fmla="*/ 3 h 31"/>
                <a:gd name="T10" fmla="*/ 3 w 26"/>
                <a:gd name="T11" fmla="*/ 2 h 31"/>
                <a:gd name="T12" fmla="*/ 2 w 26"/>
                <a:gd name="T13" fmla="*/ 9 h 31"/>
                <a:gd name="T14" fmla="*/ 16 w 26"/>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1">
                  <a:moveTo>
                    <a:pt x="16" y="29"/>
                  </a:moveTo>
                  <a:cubicBezTo>
                    <a:pt x="17" y="30"/>
                    <a:pt x="19" y="31"/>
                    <a:pt x="20" y="31"/>
                  </a:cubicBezTo>
                  <a:cubicBezTo>
                    <a:pt x="21" y="31"/>
                    <a:pt x="22" y="30"/>
                    <a:pt x="23" y="30"/>
                  </a:cubicBezTo>
                  <a:cubicBezTo>
                    <a:pt x="26" y="28"/>
                    <a:pt x="26" y="25"/>
                    <a:pt x="24" y="23"/>
                  </a:cubicBezTo>
                  <a:cubicBezTo>
                    <a:pt x="10" y="3"/>
                    <a:pt x="10" y="3"/>
                    <a:pt x="10" y="3"/>
                  </a:cubicBezTo>
                  <a:cubicBezTo>
                    <a:pt x="9" y="1"/>
                    <a:pt x="5" y="0"/>
                    <a:pt x="3" y="2"/>
                  </a:cubicBezTo>
                  <a:cubicBezTo>
                    <a:pt x="1" y="4"/>
                    <a:pt x="0" y="7"/>
                    <a:pt x="2" y="9"/>
                  </a:cubicBezTo>
                  <a:lnTo>
                    <a:pt x="16" y="29"/>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p:nvSpPr>
          <p:spPr bwMode="auto">
            <a:xfrm>
              <a:off x="3432" y="1268"/>
              <a:ext cx="74" cy="59"/>
            </a:xfrm>
            <a:custGeom>
              <a:avLst/>
              <a:gdLst>
                <a:gd name="T0" fmla="*/ 23 w 31"/>
                <a:gd name="T1" fmla="*/ 24 h 25"/>
                <a:gd name="T2" fmla="*/ 26 w 31"/>
                <a:gd name="T3" fmla="*/ 25 h 25"/>
                <a:gd name="T4" fmla="*/ 30 w 31"/>
                <a:gd name="T5" fmla="*/ 23 h 25"/>
                <a:gd name="T6" fmla="*/ 29 w 31"/>
                <a:gd name="T7" fmla="*/ 16 h 25"/>
                <a:gd name="T8" fmla="*/ 9 w 31"/>
                <a:gd name="T9" fmla="*/ 2 h 25"/>
                <a:gd name="T10" fmla="*/ 2 w 31"/>
                <a:gd name="T11" fmla="*/ 3 h 25"/>
                <a:gd name="T12" fmla="*/ 3 w 31"/>
                <a:gd name="T13" fmla="*/ 10 h 25"/>
                <a:gd name="T14" fmla="*/ 23 w 3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5">
                  <a:moveTo>
                    <a:pt x="23" y="24"/>
                  </a:moveTo>
                  <a:cubicBezTo>
                    <a:pt x="24" y="25"/>
                    <a:pt x="25" y="25"/>
                    <a:pt x="26" y="25"/>
                  </a:cubicBezTo>
                  <a:cubicBezTo>
                    <a:pt x="27" y="25"/>
                    <a:pt x="29" y="24"/>
                    <a:pt x="30" y="23"/>
                  </a:cubicBezTo>
                  <a:cubicBezTo>
                    <a:pt x="31" y="21"/>
                    <a:pt x="31" y="17"/>
                    <a:pt x="29" y="16"/>
                  </a:cubicBezTo>
                  <a:cubicBezTo>
                    <a:pt x="9" y="2"/>
                    <a:pt x="9" y="2"/>
                    <a:pt x="9" y="2"/>
                  </a:cubicBezTo>
                  <a:cubicBezTo>
                    <a:pt x="7" y="0"/>
                    <a:pt x="4" y="1"/>
                    <a:pt x="2" y="3"/>
                  </a:cubicBezTo>
                  <a:cubicBezTo>
                    <a:pt x="0" y="5"/>
                    <a:pt x="1" y="8"/>
                    <a:pt x="3" y="10"/>
                  </a:cubicBezTo>
                  <a:lnTo>
                    <a:pt x="23" y="24"/>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p:nvSpPr>
          <p:spPr bwMode="auto">
            <a:xfrm>
              <a:off x="3366" y="1403"/>
              <a:ext cx="81" cy="43"/>
            </a:xfrm>
            <a:custGeom>
              <a:avLst/>
              <a:gdLst>
                <a:gd name="T0" fmla="*/ 4 w 34"/>
                <a:gd name="T1" fmla="*/ 11 h 18"/>
                <a:gd name="T2" fmla="*/ 27 w 34"/>
                <a:gd name="T3" fmla="*/ 18 h 18"/>
                <a:gd name="T4" fmla="*/ 29 w 34"/>
                <a:gd name="T5" fmla="*/ 18 h 18"/>
                <a:gd name="T6" fmla="*/ 33 w 34"/>
                <a:gd name="T7" fmla="*/ 15 h 18"/>
                <a:gd name="T8" fmla="*/ 30 w 34"/>
                <a:gd name="T9" fmla="*/ 9 h 18"/>
                <a:gd name="T10" fmla="*/ 7 w 34"/>
                <a:gd name="T11" fmla="*/ 1 h 18"/>
                <a:gd name="T12" fmla="*/ 1 w 34"/>
                <a:gd name="T13" fmla="*/ 5 h 18"/>
                <a:gd name="T14" fmla="*/ 4 w 34"/>
                <a:gd name="T15" fmla="*/ 1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8">
                  <a:moveTo>
                    <a:pt x="4" y="11"/>
                  </a:moveTo>
                  <a:cubicBezTo>
                    <a:pt x="27" y="18"/>
                    <a:pt x="27" y="18"/>
                    <a:pt x="27" y="18"/>
                  </a:cubicBezTo>
                  <a:cubicBezTo>
                    <a:pt x="28" y="18"/>
                    <a:pt x="28" y="18"/>
                    <a:pt x="29" y="18"/>
                  </a:cubicBezTo>
                  <a:cubicBezTo>
                    <a:pt x="31" y="18"/>
                    <a:pt x="33" y="17"/>
                    <a:pt x="33" y="15"/>
                  </a:cubicBezTo>
                  <a:cubicBezTo>
                    <a:pt x="34" y="12"/>
                    <a:pt x="33" y="10"/>
                    <a:pt x="30" y="9"/>
                  </a:cubicBezTo>
                  <a:cubicBezTo>
                    <a:pt x="7" y="1"/>
                    <a:pt x="7" y="1"/>
                    <a:pt x="7" y="1"/>
                  </a:cubicBezTo>
                  <a:cubicBezTo>
                    <a:pt x="4" y="0"/>
                    <a:pt x="2" y="2"/>
                    <a:pt x="1" y="5"/>
                  </a:cubicBezTo>
                  <a:cubicBezTo>
                    <a:pt x="0" y="7"/>
                    <a:pt x="1" y="10"/>
                    <a:pt x="4" y="11"/>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p:nvSpPr>
          <p:spPr bwMode="auto">
            <a:xfrm>
              <a:off x="3344" y="1555"/>
              <a:ext cx="81" cy="23"/>
            </a:xfrm>
            <a:custGeom>
              <a:avLst/>
              <a:gdLst>
                <a:gd name="T0" fmla="*/ 5 w 34"/>
                <a:gd name="T1" fmla="*/ 10 h 10"/>
                <a:gd name="T2" fmla="*/ 5 w 34"/>
                <a:gd name="T3" fmla="*/ 10 h 10"/>
                <a:gd name="T4" fmla="*/ 29 w 34"/>
                <a:gd name="T5" fmla="*/ 10 h 10"/>
                <a:gd name="T6" fmla="*/ 34 w 34"/>
                <a:gd name="T7" fmla="*/ 5 h 10"/>
                <a:gd name="T8" fmla="*/ 29 w 34"/>
                <a:gd name="T9" fmla="*/ 0 h 10"/>
                <a:gd name="T10" fmla="*/ 5 w 34"/>
                <a:gd name="T11" fmla="*/ 0 h 10"/>
                <a:gd name="T12" fmla="*/ 0 w 34"/>
                <a:gd name="T13" fmla="*/ 5 h 10"/>
                <a:gd name="T14" fmla="*/ 5 w 34"/>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0">
                  <a:moveTo>
                    <a:pt x="5" y="10"/>
                  </a:moveTo>
                  <a:cubicBezTo>
                    <a:pt x="5" y="10"/>
                    <a:pt x="5" y="10"/>
                    <a:pt x="5" y="10"/>
                  </a:cubicBezTo>
                  <a:cubicBezTo>
                    <a:pt x="29" y="10"/>
                    <a:pt x="29" y="10"/>
                    <a:pt x="29" y="10"/>
                  </a:cubicBezTo>
                  <a:cubicBezTo>
                    <a:pt x="32" y="10"/>
                    <a:pt x="34" y="8"/>
                    <a:pt x="34" y="5"/>
                  </a:cubicBezTo>
                  <a:cubicBezTo>
                    <a:pt x="34" y="3"/>
                    <a:pt x="32" y="0"/>
                    <a:pt x="29" y="0"/>
                  </a:cubicBezTo>
                  <a:cubicBezTo>
                    <a:pt x="5" y="0"/>
                    <a:pt x="5" y="0"/>
                    <a:pt x="5" y="0"/>
                  </a:cubicBezTo>
                  <a:cubicBezTo>
                    <a:pt x="2" y="0"/>
                    <a:pt x="0" y="3"/>
                    <a:pt x="0" y="5"/>
                  </a:cubicBezTo>
                  <a:cubicBezTo>
                    <a:pt x="0" y="8"/>
                    <a:pt x="2" y="10"/>
                    <a:pt x="5" y="1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p:nvSpPr>
          <p:spPr bwMode="auto">
            <a:xfrm>
              <a:off x="3368" y="1687"/>
              <a:ext cx="81" cy="43"/>
            </a:xfrm>
            <a:custGeom>
              <a:avLst/>
              <a:gdLst>
                <a:gd name="T0" fmla="*/ 27 w 34"/>
                <a:gd name="T1" fmla="*/ 0 h 18"/>
                <a:gd name="T2" fmla="*/ 4 w 34"/>
                <a:gd name="T3" fmla="*/ 8 h 18"/>
                <a:gd name="T4" fmla="*/ 1 w 34"/>
                <a:gd name="T5" fmla="*/ 14 h 18"/>
                <a:gd name="T6" fmla="*/ 6 w 34"/>
                <a:gd name="T7" fmla="*/ 18 h 18"/>
                <a:gd name="T8" fmla="*/ 7 w 34"/>
                <a:gd name="T9" fmla="*/ 17 h 18"/>
                <a:gd name="T10" fmla="*/ 30 w 34"/>
                <a:gd name="T11" fmla="*/ 10 h 18"/>
                <a:gd name="T12" fmla="*/ 33 w 34"/>
                <a:gd name="T13" fmla="*/ 4 h 18"/>
                <a:gd name="T14" fmla="*/ 27 w 3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8">
                  <a:moveTo>
                    <a:pt x="27" y="0"/>
                  </a:moveTo>
                  <a:cubicBezTo>
                    <a:pt x="4" y="8"/>
                    <a:pt x="4" y="8"/>
                    <a:pt x="4" y="8"/>
                  </a:cubicBezTo>
                  <a:cubicBezTo>
                    <a:pt x="1" y="9"/>
                    <a:pt x="0" y="12"/>
                    <a:pt x="1" y="14"/>
                  </a:cubicBezTo>
                  <a:cubicBezTo>
                    <a:pt x="2" y="16"/>
                    <a:pt x="3" y="18"/>
                    <a:pt x="6" y="18"/>
                  </a:cubicBezTo>
                  <a:cubicBezTo>
                    <a:pt x="6" y="18"/>
                    <a:pt x="7" y="18"/>
                    <a:pt x="7" y="17"/>
                  </a:cubicBezTo>
                  <a:cubicBezTo>
                    <a:pt x="30" y="10"/>
                    <a:pt x="30" y="10"/>
                    <a:pt x="30" y="10"/>
                  </a:cubicBezTo>
                  <a:cubicBezTo>
                    <a:pt x="33" y="9"/>
                    <a:pt x="34" y="6"/>
                    <a:pt x="33" y="4"/>
                  </a:cubicBezTo>
                  <a:cubicBezTo>
                    <a:pt x="32" y="1"/>
                    <a:pt x="30" y="0"/>
                    <a:pt x="27" y="0"/>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p:nvSpPr>
          <p:spPr bwMode="auto">
            <a:xfrm>
              <a:off x="4240" y="1678"/>
              <a:ext cx="81" cy="43"/>
            </a:xfrm>
            <a:custGeom>
              <a:avLst/>
              <a:gdLst>
                <a:gd name="T0" fmla="*/ 30 w 34"/>
                <a:gd name="T1" fmla="*/ 9 h 18"/>
                <a:gd name="T2" fmla="*/ 7 w 34"/>
                <a:gd name="T3" fmla="*/ 1 h 18"/>
                <a:gd name="T4" fmla="*/ 0 w 34"/>
                <a:gd name="T5" fmla="*/ 4 h 18"/>
                <a:gd name="T6" fmla="*/ 4 w 34"/>
                <a:gd name="T7" fmla="*/ 11 h 18"/>
                <a:gd name="T8" fmla="*/ 27 w 34"/>
                <a:gd name="T9" fmla="*/ 18 h 18"/>
                <a:gd name="T10" fmla="*/ 28 w 34"/>
                <a:gd name="T11" fmla="*/ 18 h 18"/>
                <a:gd name="T12" fmla="*/ 33 w 34"/>
                <a:gd name="T13" fmla="*/ 15 h 18"/>
                <a:gd name="T14" fmla="*/ 30 w 34"/>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8">
                  <a:moveTo>
                    <a:pt x="30" y="9"/>
                  </a:moveTo>
                  <a:cubicBezTo>
                    <a:pt x="7" y="1"/>
                    <a:pt x="7" y="1"/>
                    <a:pt x="7" y="1"/>
                  </a:cubicBezTo>
                  <a:cubicBezTo>
                    <a:pt x="4" y="0"/>
                    <a:pt x="1" y="2"/>
                    <a:pt x="0" y="4"/>
                  </a:cubicBezTo>
                  <a:cubicBezTo>
                    <a:pt x="0" y="7"/>
                    <a:pt x="1" y="10"/>
                    <a:pt x="4" y="11"/>
                  </a:cubicBezTo>
                  <a:cubicBezTo>
                    <a:pt x="27" y="18"/>
                    <a:pt x="27" y="18"/>
                    <a:pt x="27" y="18"/>
                  </a:cubicBezTo>
                  <a:cubicBezTo>
                    <a:pt x="27" y="18"/>
                    <a:pt x="28" y="18"/>
                    <a:pt x="28" y="18"/>
                  </a:cubicBezTo>
                  <a:cubicBezTo>
                    <a:pt x="30" y="18"/>
                    <a:pt x="32" y="17"/>
                    <a:pt x="33" y="15"/>
                  </a:cubicBezTo>
                  <a:cubicBezTo>
                    <a:pt x="34" y="12"/>
                    <a:pt x="32" y="10"/>
                    <a:pt x="3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nvSpPr>
          <p:spPr bwMode="auto">
            <a:xfrm>
              <a:off x="4262" y="1548"/>
              <a:ext cx="81" cy="23"/>
            </a:xfrm>
            <a:custGeom>
              <a:avLst/>
              <a:gdLst>
                <a:gd name="T0" fmla="*/ 29 w 34"/>
                <a:gd name="T1" fmla="*/ 0 h 10"/>
                <a:gd name="T2" fmla="*/ 29 w 34"/>
                <a:gd name="T3" fmla="*/ 0 h 10"/>
                <a:gd name="T4" fmla="*/ 5 w 34"/>
                <a:gd name="T5" fmla="*/ 0 h 10"/>
                <a:gd name="T6" fmla="*/ 0 w 34"/>
                <a:gd name="T7" fmla="*/ 5 h 10"/>
                <a:gd name="T8" fmla="*/ 5 w 34"/>
                <a:gd name="T9" fmla="*/ 10 h 10"/>
                <a:gd name="T10" fmla="*/ 5 w 34"/>
                <a:gd name="T11" fmla="*/ 10 h 10"/>
                <a:gd name="T12" fmla="*/ 29 w 34"/>
                <a:gd name="T13" fmla="*/ 10 h 10"/>
                <a:gd name="T14" fmla="*/ 34 w 34"/>
                <a:gd name="T15" fmla="*/ 5 h 10"/>
                <a:gd name="T16" fmla="*/ 29 w 34"/>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0">
                  <a:moveTo>
                    <a:pt x="29" y="0"/>
                  </a:moveTo>
                  <a:cubicBezTo>
                    <a:pt x="29" y="0"/>
                    <a:pt x="29" y="0"/>
                    <a:pt x="29" y="0"/>
                  </a:cubicBezTo>
                  <a:cubicBezTo>
                    <a:pt x="5" y="0"/>
                    <a:pt x="5" y="0"/>
                    <a:pt x="5" y="0"/>
                  </a:cubicBezTo>
                  <a:cubicBezTo>
                    <a:pt x="2" y="0"/>
                    <a:pt x="0" y="2"/>
                    <a:pt x="0" y="5"/>
                  </a:cubicBezTo>
                  <a:cubicBezTo>
                    <a:pt x="0" y="8"/>
                    <a:pt x="2" y="10"/>
                    <a:pt x="5" y="10"/>
                  </a:cubicBezTo>
                  <a:cubicBezTo>
                    <a:pt x="5" y="10"/>
                    <a:pt x="5" y="10"/>
                    <a:pt x="5" y="10"/>
                  </a:cubicBezTo>
                  <a:cubicBezTo>
                    <a:pt x="29" y="10"/>
                    <a:pt x="29" y="10"/>
                    <a:pt x="29" y="10"/>
                  </a:cubicBezTo>
                  <a:cubicBezTo>
                    <a:pt x="32" y="10"/>
                    <a:pt x="34" y="8"/>
                    <a:pt x="34" y="5"/>
                  </a:cubicBezTo>
                  <a:cubicBezTo>
                    <a:pt x="34" y="2"/>
                    <a:pt x="32" y="0"/>
                    <a:pt x="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p:nvSpPr>
          <p:spPr bwMode="auto">
            <a:xfrm>
              <a:off x="4238" y="1396"/>
              <a:ext cx="81" cy="43"/>
            </a:xfrm>
            <a:custGeom>
              <a:avLst/>
              <a:gdLst>
                <a:gd name="T0" fmla="*/ 7 w 34"/>
                <a:gd name="T1" fmla="*/ 18 h 18"/>
                <a:gd name="T2" fmla="*/ 30 w 34"/>
                <a:gd name="T3" fmla="*/ 11 h 18"/>
                <a:gd name="T4" fmla="*/ 33 w 34"/>
                <a:gd name="T5" fmla="*/ 4 h 18"/>
                <a:gd name="T6" fmla="*/ 27 w 34"/>
                <a:gd name="T7" fmla="*/ 1 h 18"/>
                <a:gd name="T8" fmla="*/ 4 w 34"/>
                <a:gd name="T9" fmla="*/ 9 h 18"/>
                <a:gd name="T10" fmla="*/ 0 w 34"/>
                <a:gd name="T11" fmla="*/ 15 h 18"/>
                <a:gd name="T12" fmla="*/ 5 w 34"/>
                <a:gd name="T13" fmla="*/ 18 h 18"/>
                <a:gd name="T14" fmla="*/ 7 w 34"/>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8">
                  <a:moveTo>
                    <a:pt x="7" y="18"/>
                  </a:moveTo>
                  <a:cubicBezTo>
                    <a:pt x="30" y="11"/>
                    <a:pt x="30" y="11"/>
                    <a:pt x="30" y="11"/>
                  </a:cubicBezTo>
                  <a:cubicBezTo>
                    <a:pt x="32" y="10"/>
                    <a:pt x="34" y="7"/>
                    <a:pt x="33" y="4"/>
                  </a:cubicBezTo>
                  <a:cubicBezTo>
                    <a:pt x="32" y="2"/>
                    <a:pt x="29" y="0"/>
                    <a:pt x="27" y="1"/>
                  </a:cubicBezTo>
                  <a:cubicBezTo>
                    <a:pt x="4" y="9"/>
                    <a:pt x="4" y="9"/>
                    <a:pt x="4" y="9"/>
                  </a:cubicBezTo>
                  <a:cubicBezTo>
                    <a:pt x="1" y="9"/>
                    <a:pt x="0" y="12"/>
                    <a:pt x="0" y="15"/>
                  </a:cubicBezTo>
                  <a:cubicBezTo>
                    <a:pt x="1" y="17"/>
                    <a:pt x="3" y="18"/>
                    <a:pt x="5" y="18"/>
                  </a:cubicBezTo>
                  <a:cubicBezTo>
                    <a:pt x="6" y="18"/>
                    <a:pt x="6" y="18"/>
                    <a:pt x="7"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p:nvSpPr>
          <p:spPr bwMode="auto">
            <a:xfrm>
              <a:off x="4174" y="1261"/>
              <a:ext cx="74" cy="59"/>
            </a:xfrm>
            <a:custGeom>
              <a:avLst/>
              <a:gdLst>
                <a:gd name="T0" fmla="*/ 30 w 31"/>
                <a:gd name="T1" fmla="*/ 3 h 25"/>
                <a:gd name="T2" fmla="*/ 23 w 31"/>
                <a:gd name="T3" fmla="*/ 2 h 25"/>
                <a:gd name="T4" fmla="*/ 3 w 31"/>
                <a:gd name="T5" fmla="*/ 16 h 25"/>
                <a:gd name="T6" fmla="*/ 2 w 31"/>
                <a:gd name="T7" fmla="*/ 23 h 25"/>
                <a:gd name="T8" fmla="*/ 6 w 31"/>
                <a:gd name="T9" fmla="*/ 25 h 25"/>
                <a:gd name="T10" fmla="*/ 9 w 31"/>
                <a:gd name="T11" fmla="*/ 24 h 25"/>
                <a:gd name="T12" fmla="*/ 29 w 31"/>
                <a:gd name="T13" fmla="*/ 10 h 25"/>
                <a:gd name="T14" fmla="*/ 30 w 31"/>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5">
                  <a:moveTo>
                    <a:pt x="30" y="3"/>
                  </a:moveTo>
                  <a:cubicBezTo>
                    <a:pt x="28" y="1"/>
                    <a:pt x="25" y="0"/>
                    <a:pt x="23" y="2"/>
                  </a:cubicBezTo>
                  <a:cubicBezTo>
                    <a:pt x="3" y="16"/>
                    <a:pt x="3" y="16"/>
                    <a:pt x="3" y="16"/>
                  </a:cubicBezTo>
                  <a:cubicBezTo>
                    <a:pt x="1" y="18"/>
                    <a:pt x="0" y="21"/>
                    <a:pt x="2" y="23"/>
                  </a:cubicBezTo>
                  <a:cubicBezTo>
                    <a:pt x="3" y="25"/>
                    <a:pt x="5" y="25"/>
                    <a:pt x="6" y="25"/>
                  </a:cubicBezTo>
                  <a:cubicBezTo>
                    <a:pt x="7" y="25"/>
                    <a:pt x="8" y="25"/>
                    <a:pt x="9" y="24"/>
                  </a:cubicBezTo>
                  <a:cubicBezTo>
                    <a:pt x="29" y="10"/>
                    <a:pt x="29" y="10"/>
                    <a:pt x="29" y="10"/>
                  </a:cubicBezTo>
                  <a:cubicBezTo>
                    <a:pt x="31" y="8"/>
                    <a:pt x="31" y="5"/>
                    <a:pt x="3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nvSpPr>
          <p:spPr bwMode="auto">
            <a:xfrm>
              <a:off x="4079" y="1154"/>
              <a:ext cx="62" cy="74"/>
            </a:xfrm>
            <a:custGeom>
              <a:avLst/>
              <a:gdLst>
                <a:gd name="T0" fmla="*/ 16 w 26"/>
                <a:gd name="T1" fmla="*/ 3 h 31"/>
                <a:gd name="T2" fmla="*/ 2 w 26"/>
                <a:gd name="T3" fmla="*/ 23 h 31"/>
                <a:gd name="T4" fmla="*/ 3 w 26"/>
                <a:gd name="T5" fmla="*/ 30 h 31"/>
                <a:gd name="T6" fmla="*/ 6 w 26"/>
                <a:gd name="T7" fmla="*/ 31 h 31"/>
                <a:gd name="T8" fmla="*/ 10 w 26"/>
                <a:gd name="T9" fmla="*/ 29 h 31"/>
                <a:gd name="T10" fmla="*/ 24 w 26"/>
                <a:gd name="T11" fmla="*/ 9 h 31"/>
                <a:gd name="T12" fmla="*/ 23 w 26"/>
                <a:gd name="T13" fmla="*/ 2 h 31"/>
                <a:gd name="T14" fmla="*/ 16 w 26"/>
                <a:gd name="T15" fmla="*/ 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1">
                  <a:moveTo>
                    <a:pt x="16" y="3"/>
                  </a:moveTo>
                  <a:cubicBezTo>
                    <a:pt x="2" y="23"/>
                    <a:pt x="2" y="23"/>
                    <a:pt x="2" y="23"/>
                  </a:cubicBezTo>
                  <a:cubicBezTo>
                    <a:pt x="0" y="25"/>
                    <a:pt x="1" y="28"/>
                    <a:pt x="3" y="30"/>
                  </a:cubicBezTo>
                  <a:cubicBezTo>
                    <a:pt x="4" y="30"/>
                    <a:pt x="5" y="31"/>
                    <a:pt x="6" y="31"/>
                  </a:cubicBezTo>
                  <a:cubicBezTo>
                    <a:pt x="7" y="31"/>
                    <a:pt x="9" y="30"/>
                    <a:pt x="10" y="29"/>
                  </a:cubicBezTo>
                  <a:cubicBezTo>
                    <a:pt x="24" y="9"/>
                    <a:pt x="24" y="9"/>
                    <a:pt x="24" y="9"/>
                  </a:cubicBezTo>
                  <a:cubicBezTo>
                    <a:pt x="26" y="7"/>
                    <a:pt x="25" y="4"/>
                    <a:pt x="23" y="2"/>
                  </a:cubicBezTo>
                  <a:cubicBezTo>
                    <a:pt x="21" y="0"/>
                    <a:pt x="18" y="1"/>
                    <a:pt x="1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p:nvSpPr>
          <p:spPr bwMode="auto">
            <a:xfrm>
              <a:off x="3960" y="1088"/>
              <a:ext cx="43" cy="78"/>
            </a:xfrm>
            <a:custGeom>
              <a:avLst/>
              <a:gdLst>
                <a:gd name="T0" fmla="*/ 14 w 18"/>
                <a:gd name="T1" fmla="*/ 1 h 33"/>
                <a:gd name="T2" fmla="*/ 8 w 18"/>
                <a:gd name="T3" fmla="*/ 4 h 33"/>
                <a:gd name="T4" fmla="*/ 0 w 18"/>
                <a:gd name="T5" fmla="*/ 27 h 33"/>
                <a:gd name="T6" fmla="*/ 4 w 18"/>
                <a:gd name="T7" fmla="*/ 33 h 33"/>
                <a:gd name="T8" fmla="*/ 5 w 18"/>
                <a:gd name="T9" fmla="*/ 33 h 33"/>
                <a:gd name="T10" fmla="*/ 10 w 18"/>
                <a:gd name="T11" fmla="*/ 30 h 33"/>
                <a:gd name="T12" fmla="*/ 17 w 18"/>
                <a:gd name="T13" fmla="*/ 7 h 33"/>
                <a:gd name="T14" fmla="*/ 14 w 18"/>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3">
                  <a:moveTo>
                    <a:pt x="14" y="1"/>
                  </a:moveTo>
                  <a:cubicBezTo>
                    <a:pt x="12" y="0"/>
                    <a:pt x="9" y="1"/>
                    <a:pt x="8" y="4"/>
                  </a:cubicBezTo>
                  <a:cubicBezTo>
                    <a:pt x="0" y="27"/>
                    <a:pt x="0" y="27"/>
                    <a:pt x="0" y="27"/>
                  </a:cubicBezTo>
                  <a:cubicBezTo>
                    <a:pt x="0" y="30"/>
                    <a:pt x="1" y="32"/>
                    <a:pt x="4" y="33"/>
                  </a:cubicBezTo>
                  <a:cubicBezTo>
                    <a:pt x="4" y="33"/>
                    <a:pt x="5" y="33"/>
                    <a:pt x="5" y="33"/>
                  </a:cubicBezTo>
                  <a:cubicBezTo>
                    <a:pt x="7" y="33"/>
                    <a:pt x="9" y="32"/>
                    <a:pt x="10" y="30"/>
                  </a:cubicBezTo>
                  <a:cubicBezTo>
                    <a:pt x="17" y="7"/>
                    <a:pt x="17" y="7"/>
                    <a:pt x="17" y="7"/>
                  </a:cubicBezTo>
                  <a:cubicBezTo>
                    <a:pt x="18" y="4"/>
                    <a:pt x="17" y="1"/>
                    <a:pt x="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p:nvSpPr>
          <p:spPr bwMode="auto">
            <a:xfrm>
              <a:off x="3767" y="2412"/>
              <a:ext cx="67" cy="145"/>
            </a:xfrm>
            <a:custGeom>
              <a:avLst/>
              <a:gdLst>
                <a:gd name="T0" fmla="*/ 10 w 28"/>
                <a:gd name="T1" fmla="*/ 31 h 61"/>
                <a:gd name="T2" fmla="*/ 28 w 28"/>
                <a:gd name="T3" fmla="*/ 10 h 61"/>
                <a:gd name="T4" fmla="*/ 28 w 28"/>
                <a:gd name="T5" fmla="*/ 0 h 61"/>
                <a:gd name="T6" fmla="*/ 0 w 28"/>
                <a:gd name="T7" fmla="*/ 31 h 61"/>
                <a:gd name="T8" fmla="*/ 28 w 28"/>
                <a:gd name="T9" fmla="*/ 61 h 61"/>
                <a:gd name="T10" fmla="*/ 28 w 28"/>
                <a:gd name="T11" fmla="*/ 51 h 61"/>
                <a:gd name="T12" fmla="*/ 10 w 28"/>
                <a:gd name="T13" fmla="*/ 31 h 61"/>
              </a:gdLst>
              <a:ahLst/>
              <a:cxnLst>
                <a:cxn ang="0">
                  <a:pos x="T0" y="T1"/>
                </a:cxn>
                <a:cxn ang="0">
                  <a:pos x="T2" y="T3"/>
                </a:cxn>
                <a:cxn ang="0">
                  <a:pos x="T4" y="T5"/>
                </a:cxn>
                <a:cxn ang="0">
                  <a:pos x="T6" y="T7"/>
                </a:cxn>
                <a:cxn ang="0">
                  <a:pos x="T8" y="T9"/>
                </a:cxn>
                <a:cxn ang="0">
                  <a:pos x="T10" y="T11"/>
                </a:cxn>
                <a:cxn ang="0">
                  <a:pos x="T12" y="T13"/>
                </a:cxn>
              </a:cxnLst>
              <a:rect l="0" t="0" r="r" b="b"/>
              <a:pathLst>
                <a:path w="28" h="61">
                  <a:moveTo>
                    <a:pt x="10" y="31"/>
                  </a:moveTo>
                  <a:cubicBezTo>
                    <a:pt x="10" y="20"/>
                    <a:pt x="18" y="11"/>
                    <a:pt x="28" y="10"/>
                  </a:cubicBezTo>
                  <a:cubicBezTo>
                    <a:pt x="28" y="0"/>
                    <a:pt x="28" y="0"/>
                    <a:pt x="28" y="0"/>
                  </a:cubicBezTo>
                  <a:cubicBezTo>
                    <a:pt x="12" y="1"/>
                    <a:pt x="0" y="14"/>
                    <a:pt x="0" y="31"/>
                  </a:cubicBezTo>
                  <a:cubicBezTo>
                    <a:pt x="0" y="47"/>
                    <a:pt x="12" y="60"/>
                    <a:pt x="28" y="61"/>
                  </a:cubicBezTo>
                  <a:cubicBezTo>
                    <a:pt x="28" y="51"/>
                    <a:pt x="28" y="51"/>
                    <a:pt x="28" y="51"/>
                  </a:cubicBezTo>
                  <a:cubicBezTo>
                    <a:pt x="18" y="50"/>
                    <a:pt x="10" y="41"/>
                    <a:pt x="10" y="31"/>
                  </a:cubicBez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p:nvSpPr>
          <p:spPr bwMode="auto">
            <a:xfrm>
              <a:off x="3834" y="2412"/>
              <a:ext cx="78" cy="145"/>
            </a:xfrm>
            <a:custGeom>
              <a:avLst/>
              <a:gdLst>
                <a:gd name="T0" fmla="*/ 33 w 33"/>
                <a:gd name="T1" fmla="*/ 31 h 61"/>
                <a:gd name="T2" fmla="*/ 2 w 33"/>
                <a:gd name="T3" fmla="*/ 0 h 61"/>
                <a:gd name="T4" fmla="*/ 0 w 33"/>
                <a:gd name="T5" fmla="*/ 0 h 61"/>
                <a:gd name="T6" fmla="*/ 0 w 33"/>
                <a:gd name="T7" fmla="*/ 10 h 61"/>
                <a:gd name="T8" fmla="*/ 2 w 33"/>
                <a:gd name="T9" fmla="*/ 10 h 61"/>
                <a:gd name="T10" fmla="*/ 23 w 33"/>
                <a:gd name="T11" fmla="*/ 31 h 61"/>
                <a:gd name="T12" fmla="*/ 2 w 33"/>
                <a:gd name="T13" fmla="*/ 51 h 61"/>
                <a:gd name="T14" fmla="*/ 0 w 33"/>
                <a:gd name="T15" fmla="*/ 51 h 61"/>
                <a:gd name="T16" fmla="*/ 0 w 33"/>
                <a:gd name="T17" fmla="*/ 61 h 61"/>
                <a:gd name="T18" fmla="*/ 2 w 33"/>
                <a:gd name="T19" fmla="*/ 61 h 61"/>
                <a:gd name="T20" fmla="*/ 33 w 33"/>
                <a:gd name="T21"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1">
                  <a:moveTo>
                    <a:pt x="33" y="31"/>
                  </a:moveTo>
                  <a:cubicBezTo>
                    <a:pt x="33" y="14"/>
                    <a:pt x="19" y="0"/>
                    <a:pt x="2" y="0"/>
                  </a:cubicBezTo>
                  <a:cubicBezTo>
                    <a:pt x="1" y="0"/>
                    <a:pt x="1" y="0"/>
                    <a:pt x="0" y="0"/>
                  </a:cubicBezTo>
                  <a:cubicBezTo>
                    <a:pt x="0" y="10"/>
                    <a:pt x="0" y="10"/>
                    <a:pt x="0" y="10"/>
                  </a:cubicBezTo>
                  <a:cubicBezTo>
                    <a:pt x="1" y="10"/>
                    <a:pt x="1" y="10"/>
                    <a:pt x="2" y="10"/>
                  </a:cubicBezTo>
                  <a:cubicBezTo>
                    <a:pt x="14" y="10"/>
                    <a:pt x="23" y="19"/>
                    <a:pt x="23" y="31"/>
                  </a:cubicBezTo>
                  <a:cubicBezTo>
                    <a:pt x="23" y="42"/>
                    <a:pt x="14" y="51"/>
                    <a:pt x="2" y="51"/>
                  </a:cubicBezTo>
                  <a:cubicBezTo>
                    <a:pt x="1" y="51"/>
                    <a:pt x="1" y="51"/>
                    <a:pt x="0" y="51"/>
                  </a:cubicBezTo>
                  <a:cubicBezTo>
                    <a:pt x="0" y="61"/>
                    <a:pt x="0" y="61"/>
                    <a:pt x="0" y="61"/>
                  </a:cubicBezTo>
                  <a:cubicBezTo>
                    <a:pt x="1" y="61"/>
                    <a:pt x="1" y="61"/>
                    <a:pt x="2" y="61"/>
                  </a:cubicBezTo>
                  <a:cubicBezTo>
                    <a:pt x="19" y="61"/>
                    <a:pt x="33" y="47"/>
                    <a:pt x="33"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p:cNvSpPr>
            <p:nvPr/>
          </p:nvSpPr>
          <p:spPr bwMode="auto">
            <a:xfrm>
              <a:off x="3608" y="2355"/>
              <a:ext cx="226" cy="896"/>
            </a:xfrm>
            <a:custGeom>
              <a:avLst/>
              <a:gdLst>
                <a:gd name="T0" fmla="*/ 89 w 95"/>
                <a:gd name="T1" fmla="*/ 230 h 378"/>
                <a:gd name="T2" fmla="*/ 84 w 95"/>
                <a:gd name="T3" fmla="*/ 234 h 378"/>
                <a:gd name="T4" fmla="*/ 67 w 95"/>
                <a:gd name="T5" fmla="*/ 368 h 378"/>
                <a:gd name="T6" fmla="*/ 59 w 95"/>
                <a:gd name="T7" fmla="*/ 368 h 378"/>
                <a:gd name="T8" fmla="*/ 59 w 95"/>
                <a:gd name="T9" fmla="*/ 212 h 378"/>
                <a:gd name="T10" fmla="*/ 95 w 95"/>
                <a:gd name="T11" fmla="*/ 212 h 378"/>
                <a:gd name="T12" fmla="*/ 95 w 95"/>
                <a:gd name="T13" fmla="*/ 202 h 378"/>
                <a:gd name="T14" fmla="*/ 59 w 95"/>
                <a:gd name="T15" fmla="*/ 202 h 378"/>
                <a:gd name="T16" fmla="*/ 59 w 95"/>
                <a:gd name="T17" fmla="*/ 144 h 378"/>
                <a:gd name="T18" fmla="*/ 59 w 95"/>
                <a:gd name="T19" fmla="*/ 142 h 378"/>
                <a:gd name="T20" fmla="*/ 11 w 95"/>
                <a:gd name="T21" fmla="*/ 15 h 378"/>
                <a:gd name="T22" fmla="*/ 15 w 95"/>
                <a:gd name="T23" fmla="*/ 12 h 378"/>
                <a:gd name="T24" fmla="*/ 79 w 95"/>
                <a:gd name="T25" fmla="*/ 118 h 378"/>
                <a:gd name="T26" fmla="*/ 83 w 95"/>
                <a:gd name="T27" fmla="*/ 121 h 378"/>
                <a:gd name="T28" fmla="*/ 95 w 95"/>
                <a:gd name="T29" fmla="*/ 121 h 378"/>
                <a:gd name="T30" fmla="*/ 95 w 95"/>
                <a:gd name="T31" fmla="*/ 111 h 378"/>
                <a:gd name="T32" fmla="*/ 86 w 95"/>
                <a:gd name="T33" fmla="*/ 111 h 378"/>
                <a:gd name="T34" fmla="*/ 21 w 95"/>
                <a:gd name="T35" fmla="*/ 3 h 378"/>
                <a:gd name="T36" fmla="*/ 18 w 95"/>
                <a:gd name="T37" fmla="*/ 0 h 378"/>
                <a:gd name="T38" fmla="*/ 14 w 95"/>
                <a:gd name="T39" fmla="*/ 1 h 378"/>
                <a:gd name="T40" fmla="*/ 3 w 95"/>
                <a:gd name="T41" fmla="*/ 9 h 378"/>
                <a:gd name="T42" fmla="*/ 1 w 95"/>
                <a:gd name="T43" fmla="*/ 15 h 378"/>
                <a:gd name="T44" fmla="*/ 49 w 95"/>
                <a:gd name="T45" fmla="*/ 145 h 378"/>
                <a:gd name="T46" fmla="*/ 49 w 95"/>
                <a:gd name="T47" fmla="*/ 207 h 378"/>
                <a:gd name="T48" fmla="*/ 49 w 95"/>
                <a:gd name="T49" fmla="*/ 373 h 378"/>
                <a:gd name="T50" fmla="*/ 54 w 95"/>
                <a:gd name="T51" fmla="*/ 378 h 378"/>
                <a:gd name="T52" fmla="*/ 72 w 95"/>
                <a:gd name="T53" fmla="*/ 378 h 378"/>
                <a:gd name="T54" fmla="*/ 77 w 95"/>
                <a:gd name="T55" fmla="*/ 373 h 378"/>
                <a:gd name="T56" fmla="*/ 93 w 95"/>
                <a:gd name="T57" fmla="*/ 240 h 378"/>
                <a:gd name="T58" fmla="*/ 95 w 95"/>
                <a:gd name="T59" fmla="*/ 240 h 378"/>
                <a:gd name="T60" fmla="*/ 95 w 95"/>
                <a:gd name="T61" fmla="*/ 230 h 378"/>
                <a:gd name="T62" fmla="*/ 89 w 95"/>
                <a:gd name="T63" fmla="*/ 23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 h="378">
                  <a:moveTo>
                    <a:pt x="89" y="230"/>
                  </a:moveTo>
                  <a:cubicBezTo>
                    <a:pt x="86" y="230"/>
                    <a:pt x="84" y="232"/>
                    <a:pt x="84" y="234"/>
                  </a:cubicBezTo>
                  <a:cubicBezTo>
                    <a:pt x="67" y="368"/>
                    <a:pt x="67" y="368"/>
                    <a:pt x="67" y="368"/>
                  </a:cubicBezTo>
                  <a:cubicBezTo>
                    <a:pt x="59" y="368"/>
                    <a:pt x="59" y="368"/>
                    <a:pt x="59" y="368"/>
                  </a:cubicBezTo>
                  <a:cubicBezTo>
                    <a:pt x="59" y="212"/>
                    <a:pt x="59" y="212"/>
                    <a:pt x="59" y="212"/>
                  </a:cubicBezTo>
                  <a:cubicBezTo>
                    <a:pt x="95" y="212"/>
                    <a:pt x="95" y="212"/>
                    <a:pt x="95" y="212"/>
                  </a:cubicBezTo>
                  <a:cubicBezTo>
                    <a:pt x="95" y="202"/>
                    <a:pt x="95" y="202"/>
                    <a:pt x="95" y="202"/>
                  </a:cubicBezTo>
                  <a:cubicBezTo>
                    <a:pt x="59" y="202"/>
                    <a:pt x="59" y="202"/>
                    <a:pt x="59" y="202"/>
                  </a:cubicBezTo>
                  <a:cubicBezTo>
                    <a:pt x="59" y="144"/>
                    <a:pt x="59" y="144"/>
                    <a:pt x="59" y="144"/>
                  </a:cubicBezTo>
                  <a:cubicBezTo>
                    <a:pt x="59" y="143"/>
                    <a:pt x="59" y="143"/>
                    <a:pt x="59" y="142"/>
                  </a:cubicBezTo>
                  <a:cubicBezTo>
                    <a:pt x="11" y="15"/>
                    <a:pt x="11" y="15"/>
                    <a:pt x="11" y="15"/>
                  </a:cubicBezTo>
                  <a:cubicBezTo>
                    <a:pt x="15" y="12"/>
                    <a:pt x="15" y="12"/>
                    <a:pt x="15" y="12"/>
                  </a:cubicBezTo>
                  <a:cubicBezTo>
                    <a:pt x="79" y="118"/>
                    <a:pt x="79" y="118"/>
                    <a:pt x="79" y="118"/>
                  </a:cubicBezTo>
                  <a:cubicBezTo>
                    <a:pt x="80" y="120"/>
                    <a:pt x="81" y="121"/>
                    <a:pt x="83" y="121"/>
                  </a:cubicBezTo>
                  <a:cubicBezTo>
                    <a:pt x="95" y="121"/>
                    <a:pt x="95" y="121"/>
                    <a:pt x="95" y="121"/>
                  </a:cubicBezTo>
                  <a:cubicBezTo>
                    <a:pt x="95" y="111"/>
                    <a:pt x="95" y="111"/>
                    <a:pt x="95" y="111"/>
                  </a:cubicBezTo>
                  <a:cubicBezTo>
                    <a:pt x="86" y="111"/>
                    <a:pt x="86" y="111"/>
                    <a:pt x="86" y="111"/>
                  </a:cubicBezTo>
                  <a:cubicBezTo>
                    <a:pt x="21" y="3"/>
                    <a:pt x="21" y="3"/>
                    <a:pt x="21" y="3"/>
                  </a:cubicBezTo>
                  <a:cubicBezTo>
                    <a:pt x="20" y="1"/>
                    <a:pt x="19" y="1"/>
                    <a:pt x="18" y="0"/>
                  </a:cubicBezTo>
                  <a:cubicBezTo>
                    <a:pt x="16" y="0"/>
                    <a:pt x="15" y="0"/>
                    <a:pt x="14" y="1"/>
                  </a:cubicBezTo>
                  <a:cubicBezTo>
                    <a:pt x="3" y="9"/>
                    <a:pt x="3" y="9"/>
                    <a:pt x="3" y="9"/>
                  </a:cubicBezTo>
                  <a:cubicBezTo>
                    <a:pt x="1" y="10"/>
                    <a:pt x="0" y="12"/>
                    <a:pt x="1" y="15"/>
                  </a:cubicBezTo>
                  <a:cubicBezTo>
                    <a:pt x="49" y="145"/>
                    <a:pt x="49" y="145"/>
                    <a:pt x="49" y="145"/>
                  </a:cubicBezTo>
                  <a:cubicBezTo>
                    <a:pt x="49" y="207"/>
                    <a:pt x="49" y="207"/>
                    <a:pt x="49" y="207"/>
                  </a:cubicBezTo>
                  <a:cubicBezTo>
                    <a:pt x="49" y="373"/>
                    <a:pt x="49" y="373"/>
                    <a:pt x="49" y="373"/>
                  </a:cubicBezTo>
                  <a:cubicBezTo>
                    <a:pt x="49" y="375"/>
                    <a:pt x="51" y="378"/>
                    <a:pt x="54" y="378"/>
                  </a:cubicBezTo>
                  <a:cubicBezTo>
                    <a:pt x="72" y="378"/>
                    <a:pt x="72" y="378"/>
                    <a:pt x="72" y="378"/>
                  </a:cubicBezTo>
                  <a:cubicBezTo>
                    <a:pt x="74" y="378"/>
                    <a:pt x="77" y="376"/>
                    <a:pt x="77" y="373"/>
                  </a:cubicBezTo>
                  <a:cubicBezTo>
                    <a:pt x="93" y="240"/>
                    <a:pt x="93" y="240"/>
                    <a:pt x="93" y="240"/>
                  </a:cubicBezTo>
                  <a:cubicBezTo>
                    <a:pt x="95" y="240"/>
                    <a:pt x="95" y="240"/>
                    <a:pt x="95" y="240"/>
                  </a:cubicBezTo>
                  <a:cubicBezTo>
                    <a:pt x="95" y="230"/>
                    <a:pt x="95" y="230"/>
                    <a:pt x="95" y="230"/>
                  </a:cubicBezTo>
                  <a:lnTo>
                    <a:pt x="89" y="230"/>
                  </a:lnTo>
                  <a:close/>
                </a:path>
              </a:pathLst>
            </a:custGeom>
            <a:solidFill>
              <a:srgbClr val="EA2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7"/>
            <p:cNvSpPr>
              <a:spLocks/>
            </p:cNvSpPr>
            <p:nvPr/>
          </p:nvSpPr>
          <p:spPr bwMode="auto">
            <a:xfrm>
              <a:off x="3834" y="2355"/>
              <a:ext cx="238" cy="896"/>
            </a:xfrm>
            <a:custGeom>
              <a:avLst/>
              <a:gdLst>
                <a:gd name="T0" fmla="*/ 22 w 100"/>
                <a:gd name="T1" fmla="*/ 373 h 378"/>
                <a:gd name="T2" fmla="*/ 27 w 100"/>
                <a:gd name="T3" fmla="*/ 378 h 378"/>
                <a:gd name="T4" fmla="*/ 45 w 100"/>
                <a:gd name="T5" fmla="*/ 378 h 378"/>
                <a:gd name="T6" fmla="*/ 50 w 100"/>
                <a:gd name="T7" fmla="*/ 373 h 378"/>
                <a:gd name="T8" fmla="*/ 50 w 100"/>
                <a:gd name="T9" fmla="*/ 236 h 378"/>
                <a:gd name="T10" fmla="*/ 50 w 100"/>
                <a:gd name="T11" fmla="*/ 235 h 378"/>
                <a:gd name="T12" fmla="*/ 50 w 100"/>
                <a:gd name="T13" fmla="*/ 207 h 378"/>
                <a:gd name="T14" fmla="*/ 50 w 100"/>
                <a:gd name="T15" fmla="*/ 145 h 378"/>
                <a:gd name="T16" fmla="*/ 99 w 100"/>
                <a:gd name="T17" fmla="*/ 15 h 378"/>
                <a:gd name="T18" fmla="*/ 97 w 100"/>
                <a:gd name="T19" fmla="*/ 9 h 378"/>
                <a:gd name="T20" fmla="*/ 86 w 100"/>
                <a:gd name="T21" fmla="*/ 1 h 378"/>
                <a:gd name="T22" fmla="*/ 82 w 100"/>
                <a:gd name="T23" fmla="*/ 0 h 378"/>
                <a:gd name="T24" fmla="*/ 78 w 100"/>
                <a:gd name="T25" fmla="*/ 3 h 378"/>
                <a:gd name="T26" fmla="*/ 14 w 100"/>
                <a:gd name="T27" fmla="*/ 111 h 378"/>
                <a:gd name="T28" fmla="*/ 0 w 100"/>
                <a:gd name="T29" fmla="*/ 111 h 378"/>
                <a:gd name="T30" fmla="*/ 0 w 100"/>
                <a:gd name="T31" fmla="*/ 121 h 378"/>
                <a:gd name="T32" fmla="*/ 16 w 100"/>
                <a:gd name="T33" fmla="*/ 121 h 378"/>
                <a:gd name="T34" fmla="*/ 21 w 100"/>
                <a:gd name="T35" fmla="*/ 118 h 378"/>
                <a:gd name="T36" fmla="*/ 84 w 100"/>
                <a:gd name="T37" fmla="*/ 12 h 378"/>
                <a:gd name="T38" fmla="*/ 88 w 100"/>
                <a:gd name="T39" fmla="*/ 15 h 378"/>
                <a:gd name="T40" fmla="*/ 41 w 100"/>
                <a:gd name="T41" fmla="*/ 142 h 378"/>
                <a:gd name="T42" fmla="*/ 40 w 100"/>
                <a:gd name="T43" fmla="*/ 144 h 378"/>
                <a:gd name="T44" fmla="*/ 40 w 100"/>
                <a:gd name="T45" fmla="*/ 202 h 378"/>
                <a:gd name="T46" fmla="*/ 0 w 100"/>
                <a:gd name="T47" fmla="*/ 202 h 378"/>
                <a:gd name="T48" fmla="*/ 0 w 100"/>
                <a:gd name="T49" fmla="*/ 212 h 378"/>
                <a:gd name="T50" fmla="*/ 40 w 100"/>
                <a:gd name="T51" fmla="*/ 212 h 378"/>
                <a:gd name="T52" fmla="*/ 40 w 100"/>
                <a:gd name="T53" fmla="*/ 234 h 378"/>
                <a:gd name="T54" fmla="*/ 40 w 100"/>
                <a:gd name="T55" fmla="*/ 235 h 378"/>
                <a:gd name="T56" fmla="*/ 40 w 100"/>
                <a:gd name="T57" fmla="*/ 368 h 378"/>
                <a:gd name="T58" fmla="*/ 32 w 100"/>
                <a:gd name="T59" fmla="*/ 368 h 378"/>
                <a:gd name="T60" fmla="*/ 15 w 100"/>
                <a:gd name="T61" fmla="*/ 234 h 378"/>
                <a:gd name="T62" fmla="*/ 10 w 100"/>
                <a:gd name="T63" fmla="*/ 230 h 378"/>
                <a:gd name="T64" fmla="*/ 0 w 100"/>
                <a:gd name="T65" fmla="*/ 230 h 378"/>
                <a:gd name="T66" fmla="*/ 0 w 100"/>
                <a:gd name="T67" fmla="*/ 240 h 378"/>
                <a:gd name="T68" fmla="*/ 6 w 100"/>
                <a:gd name="T69" fmla="*/ 240 h 378"/>
                <a:gd name="T70" fmla="*/ 22 w 100"/>
                <a:gd name="T71" fmla="*/ 37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78">
                  <a:moveTo>
                    <a:pt x="22" y="373"/>
                  </a:moveTo>
                  <a:cubicBezTo>
                    <a:pt x="23" y="376"/>
                    <a:pt x="25" y="378"/>
                    <a:pt x="27" y="378"/>
                  </a:cubicBezTo>
                  <a:cubicBezTo>
                    <a:pt x="45" y="378"/>
                    <a:pt x="45" y="378"/>
                    <a:pt x="45" y="378"/>
                  </a:cubicBezTo>
                  <a:cubicBezTo>
                    <a:pt x="48" y="378"/>
                    <a:pt x="50" y="375"/>
                    <a:pt x="50" y="373"/>
                  </a:cubicBezTo>
                  <a:cubicBezTo>
                    <a:pt x="50" y="236"/>
                    <a:pt x="50" y="236"/>
                    <a:pt x="50" y="236"/>
                  </a:cubicBezTo>
                  <a:cubicBezTo>
                    <a:pt x="50" y="236"/>
                    <a:pt x="50" y="235"/>
                    <a:pt x="50" y="235"/>
                  </a:cubicBezTo>
                  <a:cubicBezTo>
                    <a:pt x="50" y="207"/>
                    <a:pt x="50" y="207"/>
                    <a:pt x="50" y="207"/>
                  </a:cubicBezTo>
                  <a:cubicBezTo>
                    <a:pt x="50" y="145"/>
                    <a:pt x="50" y="145"/>
                    <a:pt x="50" y="145"/>
                  </a:cubicBezTo>
                  <a:cubicBezTo>
                    <a:pt x="99" y="15"/>
                    <a:pt x="99" y="15"/>
                    <a:pt x="99" y="15"/>
                  </a:cubicBezTo>
                  <a:cubicBezTo>
                    <a:pt x="100" y="12"/>
                    <a:pt x="99" y="10"/>
                    <a:pt x="97" y="9"/>
                  </a:cubicBezTo>
                  <a:cubicBezTo>
                    <a:pt x="86" y="1"/>
                    <a:pt x="86" y="1"/>
                    <a:pt x="86" y="1"/>
                  </a:cubicBezTo>
                  <a:cubicBezTo>
                    <a:pt x="84" y="0"/>
                    <a:pt x="83" y="0"/>
                    <a:pt x="82" y="0"/>
                  </a:cubicBezTo>
                  <a:cubicBezTo>
                    <a:pt x="80" y="1"/>
                    <a:pt x="79" y="1"/>
                    <a:pt x="78" y="3"/>
                  </a:cubicBezTo>
                  <a:cubicBezTo>
                    <a:pt x="14" y="111"/>
                    <a:pt x="14" y="111"/>
                    <a:pt x="14" y="111"/>
                  </a:cubicBezTo>
                  <a:cubicBezTo>
                    <a:pt x="0" y="111"/>
                    <a:pt x="0" y="111"/>
                    <a:pt x="0" y="111"/>
                  </a:cubicBezTo>
                  <a:cubicBezTo>
                    <a:pt x="0" y="121"/>
                    <a:pt x="0" y="121"/>
                    <a:pt x="0" y="121"/>
                  </a:cubicBezTo>
                  <a:cubicBezTo>
                    <a:pt x="16" y="121"/>
                    <a:pt x="16" y="121"/>
                    <a:pt x="16" y="121"/>
                  </a:cubicBezTo>
                  <a:cubicBezTo>
                    <a:pt x="18" y="121"/>
                    <a:pt x="20" y="120"/>
                    <a:pt x="21" y="118"/>
                  </a:cubicBezTo>
                  <a:cubicBezTo>
                    <a:pt x="84" y="12"/>
                    <a:pt x="84" y="12"/>
                    <a:pt x="84" y="12"/>
                  </a:cubicBezTo>
                  <a:cubicBezTo>
                    <a:pt x="88" y="15"/>
                    <a:pt x="88" y="15"/>
                    <a:pt x="88" y="15"/>
                  </a:cubicBezTo>
                  <a:cubicBezTo>
                    <a:pt x="41" y="142"/>
                    <a:pt x="41" y="142"/>
                    <a:pt x="41" y="142"/>
                  </a:cubicBezTo>
                  <a:cubicBezTo>
                    <a:pt x="40" y="143"/>
                    <a:pt x="40" y="143"/>
                    <a:pt x="40" y="144"/>
                  </a:cubicBezTo>
                  <a:cubicBezTo>
                    <a:pt x="40" y="202"/>
                    <a:pt x="40" y="202"/>
                    <a:pt x="40" y="202"/>
                  </a:cubicBezTo>
                  <a:cubicBezTo>
                    <a:pt x="0" y="202"/>
                    <a:pt x="0" y="202"/>
                    <a:pt x="0" y="202"/>
                  </a:cubicBezTo>
                  <a:cubicBezTo>
                    <a:pt x="0" y="212"/>
                    <a:pt x="0" y="212"/>
                    <a:pt x="0" y="212"/>
                  </a:cubicBezTo>
                  <a:cubicBezTo>
                    <a:pt x="40" y="212"/>
                    <a:pt x="40" y="212"/>
                    <a:pt x="40" y="212"/>
                  </a:cubicBezTo>
                  <a:cubicBezTo>
                    <a:pt x="40" y="234"/>
                    <a:pt x="40" y="234"/>
                    <a:pt x="40" y="234"/>
                  </a:cubicBezTo>
                  <a:cubicBezTo>
                    <a:pt x="40" y="234"/>
                    <a:pt x="40" y="234"/>
                    <a:pt x="40" y="235"/>
                  </a:cubicBezTo>
                  <a:cubicBezTo>
                    <a:pt x="40" y="368"/>
                    <a:pt x="40" y="368"/>
                    <a:pt x="40" y="368"/>
                  </a:cubicBezTo>
                  <a:cubicBezTo>
                    <a:pt x="32" y="368"/>
                    <a:pt x="32" y="368"/>
                    <a:pt x="32" y="368"/>
                  </a:cubicBezTo>
                  <a:cubicBezTo>
                    <a:pt x="15" y="234"/>
                    <a:pt x="15" y="234"/>
                    <a:pt x="15" y="234"/>
                  </a:cubicBezTo>
                  <a:cubicBezTo>
                    <a:pt x="15" y="232"/>
                    <a:pt x="13" y="230"/>
                    <a:pt x="10" y="230"/>
                  </a:cubicBezTo>
                  <a:cubicBezTo>
                    <a:pt x="0" y="230"/>
                    <a:pt x="0" y="230"/>
                    <a:pt x="0" y="230"/>
                  </a:cubicBezTo>
                  <a:cubicBezTo>
                    <a:pt x="0" y="240"/>
                    <a:pt x="0" y="240"/>
                    <a:pt x="0" y="240"/>
                  </a:cubicBezTo>
                  <a:cubicBezTo>
                    <a:pt x="6" y="240"/>
                    <a:pt x="6" y="240"/>
                    <a:pt x="6" y="240"/>
                  </a:cubicBezTo>
                  <a:lnTo>
                    <a:pt x="22"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p:cNvSpPr txBox="1"/>
          <p:nvPr userDrawn="1"/>
        </p:nvSpPr>
        <p:spPr>
          <a:xfrm>
            <a:off x="834446" y="1775569"/>
            <a:ext cx="4041648" cy="707886"/>
          </a:xfrm>
          <a:prstGeom prst="rect">
            <a:avLst/>
          </a:prstGeom>
          <a:noFill/>
        </p:spPr>
        <p:txBody>
          <a:bodyPr wrap="square" rtlCol="0">
            <a:spAutoFit/>
          </a:bodyPr>
          <a:lstStyle/>
          <a:p>
            <a:pPr marL="0" indent="0" algn="r">
              <a:buNone/>
            </a:pPr>
            <a:r>
              <a:rPr lang="en-US" sz="4000">
                <a:solidFill>
                  <a:srgbClr val="616365"/>
                </a:solidFill>
                <a:latin typeface="Brandon Text Light" panose="020B0303020203060203" pitchFamily="34" charset="0"/>
              </a:rPr>
              <a:t>Challenge</a:t>
            </a:r>
          </a:p>
        </p:txBody>
      </p:sp>
      <p:sp>
        <p:nvSpPr>
          <p:cNvPr id="35" name="TextBox 34"/>
          <p:cNvSpPr txBox="1"/>
          <p:nvPr userDrawn="1"/>
        </p:nvSpPr>
        <p:spPr>
          <a:xfrm>
            <a:off x="7322714" y="1775569"/>
            <a:ext cx="4041648" cy="707886"/>
          </a:xfrm>
          <a:prstGeom prst="rect">
            <a:avLst/>
          </a:prstGeom>
          <a:noFill/>
        </p:spPr>
        <p:txBody>
          <a:bodyPr wrap="square" rtlCol="0">
            <a:spAutoFit/>
          </a:bodyPr>
          <a:lstStyle/>
          <a:p>
            <a:pPr marL="0" indent="0" algn="l">
              <a:buNone/>
            </a:pPr>
            <a:r>
              <a:rPr lang="en-US" sz="4000">
                <a:solidFill>
                  <a:schemeClr val="bg1"/>
                </a:solidFill>
                <a:latin typeface="Brandon Text Light" panose="020B0303020203060203" pitchFamily="34" charset="0"/>
              </a:rPr>
              <a:t>Solution</a:t>
            </a:r>
          </a:p>
        </p:txBody>
      </p:sp>
      <p:sp>
        <p:nvSpPr>
          <p:cNvPr id="37" name="Text Placeholder 36"/>
          <p:cNvSpPr>
            <a:spLocks noGrp="1"/>
          </p:cNvSpPr>
          <p:nvPr>
            <p:ph type="body" sz="quarter" idx="12"/>
          </p:nvPr>
        </p:nvSpPr>
        <p:spPr>
          <a:xfrm>
            <a:off x="836488" y="2538520"/>
            <a:ext cx="4041648" cy="3673475"/>
          </a:xfrm>
        </p:spPr>
        <p:txBody>
          <a:bodyPr/>
          <a:lstStyle>
            <a:lvl1pPr marL="0" indent="0" algn="r">
              <a:buNone/>
              <a:defRPr sz="24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38" name="Text Placeholder 36"/>
          <p:cNvSpPr>
            <a:spLocks noGrp="1"/>
          </p:cNvSpPr>
          <p:nvPr>
            <p:ph type="body" sz="quarter" idx="13"/>
          </p:nvPr>
        </p:nvSpPr>
        <p:spPr>
          <a:xfrm>
            <a:off x="7322714" y="2506671"/>
            <a:ext cx="4041648" cy="3673475"/>
          </a:xfrm>
        </p:spPr>
        <p:txBody>
          <a:bodyPr/>
          <a:lstStyle>
            <a:lvl1pPr marL="0" indent="0" algn="l">
              <a:buNone/>
              <a:defRPr sz="2400">
                <a:solidFill>
                  <a:schemeClr val="bg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29267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ld Red - Title and Content">
    <p:bg>
      <p:bgPr>
        <a:solidFill>
          <a:srgbClr val="EA283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tIns="0" rIns="0" bIns="0"/>
          <a:lstStyle>
            <a:lvl1pPr marL="0" indent="0">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CA5EEED-C7C9-4C7B-8D20-D1B182A18EAB}" type="slidenum">
              <a:rPr lang="en-US" smtClean="0"/>
              <a:pPr/>
              <a:t>‹#›</a:t>
            </a:fld>
            <a:endParaRPr lang="en-US"/>
          </a:p>
        </p:txBody>
      </p:sp>
      <p:sp>
        <p:nvSpPr>
          <p:cNvPr id="8" name="Title 7"/>
          <p:cNvSpPr>
            <a:spLocks noGrp="1"/>
          </p:cNvSpPr>
          <p:nvPr>
            <p:ph type="title"/>
          </p:nvPr>
        </p:nvSpPr>
        <p:spPr>
          <a:xfrm>
            <a:off x="838200" y="365125"/>
            <a:ext cx="9356678" cy="1325563"/>
          </a:xfrm>
        </p:spPr>
        <p:txBody>
          <a:bodyPr/>
          <a:lstStyle>
            <a:lvl1pPr>
              <a:defRPr>
                <a:solidFill>
                  <a:schemeClr val="bg1"/>
                </a:solidFill>
              </a:defRPr>
            </a:lvl1pPr>
          </a:lstStyle>
          <a:p>
            <a:r>
              <a:rPr lang="en-US"/>
              <a:t>Click to edit Master title style</a:t>
            </a:r>
          </a:p>
        </p:txBody>
      </p:sp>
      <p:pic>
        <p:nvPicPr>
          <p:cNvPr id="2" name="Picture 1" descr="A blue and orange circles with a light bulb and a compass&#10;&#10;Description automatically generated">
            <a:extLst>
              <a:ext uri="{FF2B5EF4-FFF2-40B4-BE49-F238E27FC236}">
                <a16:creationId xmlns:a16="http://schemas.microsoft.com/office/drawing/2014/main" id="{BD5BC3EC-DC33-01FC-51D0-08D0D547FA44}"/>
              </a:ext>
            </a:extLst>
          </p:cNvPr>
          <p:cNvPicPr>
            <a:picLocks noChangeAspect="1"/>
          </p:cNvPicPr>
          <p:nvPr userDrawn="1"/>
        </p:nvPicPr>
        <p:blipFill>
          <a:blip r:embed="rId2">
            <a:duotone>
              <a:schemeClr val="bg2">
                <a:shade val="45000"/>
                <a:satMod val="135000"/>
              </a:schemeClr>
              <a:prstClr val="white"/>
            </a:duotone>
          </a:blip>
          <a:stretch>
            <a:fillRect/>
          </a:stretch>
        </p:blipFill>
        <p:spPr>
          <a:xfrm>
            <a:off x="10316817" y="410049"/>
            <a:ext cx="1343768" cy="508392"/>
          </a:xfrm>
          <a:prstGeom prst="rect">
            <a:avLst/>
          </a:prstGeom>
        </p:spPr>
      </p:pic>
    </p:spTree>
    <p:extLst>
      <p:ext uri="{BB962C8B-B14F-4D97-AF65-F5344CB8AC3E}">
        <p14:creationId xmlns:p14="http://schemas.microsoft.com/office/powerpoint/2010/main" val="1015319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D42FBCF-AC71-49E1-9070-FAF9A23C5D72}" type="slidenum">
              <a:rPr lang="en-US" smtClean="0"/>
              <a:pPr/>
              <a:t>‹#›</a:t>
            </a:fld>
            <a:endParaRPr lang="en-US"/>
          </a:p>
        </p:txBody>
      </p:sp>
    </p:spTree>
    <p:extLst>
      <p:ext uri="{BB962C8B-B14F-4D97-AF65-F5344CB8AC3E}">
        <p14:creationId xmlns:p14="http://schemas.microsoft.com/office/powerpoint/2010/main" val="328520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11" name="AutoShape 3"/>
          <p:cNvSpPr>
            <a:spLocks noChangeAspect="1" noChangeArrowheads="1" noTextEdit="1"/>
          </p:cNvSpPr>
          <p:nvPr userDrawn="1"/>
        </p:nvSpPr>
        <p:spPr bwMode="auto">
          <a:xfrm>
            <a:off x="7241109" y="3466479"/>
            <a:ext cx="5484291" cy="3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TextBox 56">
            <a:hlinkClick r:id="rId3"/>
          </p:cNvPr>
          <p:cNvSpPr txBox="1"/>
          <p:nvPr userDrawn="1"/>
        </p:nvSpPr>
        <p:spPr>
          <a:xfrm>
            <a:off x="8234180" y="5950914"/>
            <a:ext cx="3498148" cy="307777"/>
          </a:xfrm>
          <a:prstGeom prst="rect">
            <a:avLst/>
          </a:prstGeom>
          <a:noFill/>
        </p:spPr>
        <p:txBody>
          <a:bodyPr wrap="square" rtlCol="0">
            <a:spAutoFit/>
          </a:bodyPr>
          <a:lstStyle/>
          <a:p>
            <a:pPr algn="r"/>
            <a:r>
              <a:rPr lang="en-US" sz="1400" spc="600">
                <a:solidFill>
                  <a:schemeClr val="bg1"/>
                </a:solidFill>
                <a:latin typeface="Brandon Text Medium" panose="020B0603020203060203" pitchFamily="34" charset="0"/>
              </a:rPr>
              <a:t>ALTARUM.ORG</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29028" y="3089928"/>
            <a:ext cx="2743200" cy="686138"/>
          </a:xfrm>
          <a:prstGeom prst="rect">
            <a:avLst/>
          </a:prstGeom>
        </p:spPr>
      </p:pic>
    </p:spTree>
    <p:extLst>
      <p:ext uri="{BB962C8B-B14F-4D97-AF65-F5344CB8AC3E}">
        <p14:creationId xmlns:p14="http://schemas.microsoft.com/office/powerpoint/2010/main" val="481939970"/>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 Thank you w contact - grey">
    <p:bg>
      <p:bgPr>
        <a:solidFill>
          <a:srgbClr val="616365">
            <a:alpha val="10000"/>
          </a:srgbClr>
        </a:solidFill>
        <a:effectLst/>
      </p:bgPr>
    </p:bg>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7241109" y="3466479"/>
            <a:ext cx="5484291" cy="3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TextBox 56"/>
          <p:cNvSpPr txBox="1"/>
          <p:nvPr userDrawn="1"/>
        </p:nvSpPr>
        <p:spPr>
          <a:xfrm>
            <a:off x="914400" y="5572968"/>
            <a:ext cx="4855674" cy="369332"/>
          </a:xfrm>
          <a:prstGeom prst="rect">
            <a:avLst/>
          </a:prstGeom>
          <a:noFill/>
        </p:spPr>
        <p:txBody>
          <a:bodyPr wrap="square" lIns="0" tIns="0" rIns="0" bIns="0" rtlCol="0">
            <a:spAutoFit/>
          </a:bodyPr>
          <a:lstStyle/>
          <a:p>
            <a:pPr algn="r"/>
            <a:r>
              <a:rPr lang="en-US" sz="2400" spc="600">
                <a:solidFill>
                  <a:srgbClr val="616365"/>
                </a:solidFill>
                <a:latin typeface="Brandon Text Medium" panose="020B0603020203060203" pitchFamily="34" charset="0"/>
              </a:rPr>
              <a:t>ALTARUM.ORG</a:t>
            </a:r>
          </a:p>
        </p:txBody>
      </p:sp>
      <p:sp>
        <p:nvSpPr>
          <p:cNvPr id="60" name="Text Placeholder 4"/>
          <p:cNvSpPr>
            <a:spLocks noGrp="1"/>
          </p:cNvSpPr>
          <p:nvPr>
            <p:ph type="body" sz="quarter" idx="13"/>
          </p:nvPr>
        </p:nvSpPr>
        <p:spPr>
          <a:xfrm>
            <a:off x="6422096" y="5202710"/>
            <a:ext cx="4728717" cy="1202181"/>
          </a:xfrm>
        </p:spPr>
        <p:txBody>
          <a:bodyPr anchor="ctr" anchorCtr="0">
            <a:noAutofit/>
          </a:bodyPr>
          <a:lstStyle>
            <a:lvl1pPr marL="0" indent="0" algn="l">
              <a:buNone/>
              <a:defRPr sz="2000" baseline="0">
                <a:solidFill>
                  <a:srgbClr val="616365"/>
                </a:solidFill>
              </a:defRPr>
            </a:lvl1pPr>
          </a:lstStyle>
          <a:p>
            <a:pPr lvl="0"/>
            <a:endParaRPr lang="en-US"/>
          </a:p>
        </p:txBody>
      </p:sp>
      <p:sp>
        <p:nvSpPr>
          <p:cNvPr id="4" name="Text Placeholder 3"/>
          <p:cNvSpPr>
            <a:spLocks noGrp="1"/>
          </p:cNvSpPr>
          <p:nvPr>
            <p:ph type="body" sz="quarter" idx="14"/>
          </p:nvPr>
        </p:nvSpPr>
        <p:spPr>
          <a:xfrm>
            <a:off x="2432050" y="3891173"/>
            <a:ext cx="7296150" cy="992187"/>
          </a:xfrm>
        </p:spPr>
        <p:txBody>
          <a:bodyPr/>
          <a:lstStyle>
            <a:lvl1pPr marL="0" indent="0" algn="ctr">
              <a:lnSpc>
                <a:spcPct val="100000"/>
              </a:lnSpc>
              <a:buNone/>
              <a:defRPr sz="5400" baseline="0">
                <a:solidFill>
                  <a:srgbClr val="616365"/>
                </a:solidFill>
                <a:latin typeface="Brandon Text Light" panose="020B0303020203060203" pitchFamily="34" charset="0"/>
              </a:defRPr>
            </a:lvl1pPr>
          </a:lstStyle>
          <a:p>
            <a:pPr lvl="0"/>
            <a:endParaRPr lang="en-US"/>
          </a:p>
        </p:txBody>
      </p:sp>
      <p:cxnSp>
        <p:nvCxnSpPr>
          <p:cNvPr id="62" name="Straight Connector 61"/>
          <p:cNvCxnSpPr/>
          <p:nvPr userDrawn="1"/>
        </p:nvCxnSpPr>
        <p:spPr>
          <a:xfrm>
            <a:off x="6096000" y="5118000"/>
            <a:ext cx="0" cy="1371600"/>
          </a:xfrm>
          <a:prstGeom prst="line">
            <a:avLst/>
          </a:prstGeom>
          <a:ln w="12700" cap="rnd">
            <a:solidFill>
              <a:srgbClr val="616365"/>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ChangeAspect="1"/>
          </p:cNvGrpSpPr>
          <p:nvPr userDrawn="1"/>
        </p:nvGrpSpPr>
        <p:grpSpPr bwMode="black">
          <a:xfrm>
            <a:off x="4239750" y="1175467"/>
            <a:ext cx="3657600" cy="2483849"/>
            <a:chOff x="7425036" y="2219715"/>
            <a:chExt cx="5486401" cy="3725775"/>
          </a:xfrm>
        </p:grpSpPr>
        <p:sp>
          <p:nvSpPr>
            <p:cNvPr id="15" name="Freeform 5"/>
            <p:cNvSpPr>
              <a:spLocks/>
            </p:cNvSpPr>
            <p:nvPr userDrawn="1"/>
          </p:nvSpPr>
          <p:spPr bwMode="black">
            <a:xfrm>
              <a:off x="7425036" y="2219715"/>
              <a:ext cx="3538118"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black">
            <a:xfrm>
              <a:off x="9041226" y="3090537"/>
              <a:ext cx="3870211" cy="2544999"/>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3346083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 Thank you w contact">
    <p:bg>
      <p:bgPr>
        <a:solidFill>
          <a:srgbClr val="6BA3B9"/>
        </a:solidFill>
        <a:effectLst/>
      </p:bgPr>
    </p:bg>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7241109" y="3466479"/>
            <a:ext cx="5484291" cy="3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TextBox 56"/>
          <p:cNvSpPr txBox="1"/>
          <p:nvPr userDrawn="1"/>
        </p:nvSpPr>
        <p:spPr>
          <a:xfrm>
            <a:off x="914400" y="5572968"/>
            <a:ext cx="4855674" cy="369332"/>
          </a:xfrm>
          <a:prstGeom prst="rect">
            <a:avLst/>
          </a:prstGeom>
          <a:noFill/>
        </p:spPr>
        <p:txBody>
          <a:bodyPr wrap="square" lIns="0" tIns="0" rIns="0" bIns="0" rtlCol="0">
            <a:spAutoFit/>
          </a:bodyPr>
          <a:lstStyle/>
          <a:p>
            <a:pPr algn="r"/>
            <a:r>
              <a:rPr lang="en-US" sz="2400" spc="600">
                <a:solidFill>
                  <a:schemeClr val="bg1"/>
                </a:solidFill>
                <a:latin typeface="Brandon Text Medium" panose="020B0603020203060203" pitchFamily="34" charset="0"/>
              </a:rPr>
              <a:t>ALTARUM.ORG</a:t>
            </a:r>
          </a:p>
        </p:txBody>
      </p:sp>
      <p:sp>
        <p:nvSpPr>
          <p:cNvPr id="60" name="Text Placeholder 4"/>
          <p:cNvSpPr>
            <a:spLocks noGrp="1"/>
          </p:cNvSpPr>
          <p:nvPr>
            <p:ph type="body" sz="quarter" idx="13"/>
          </p:nvPr>
        </p:nvSpPr>
        <p:spPr>
          <a:xfrm>
            <a:off x="6422096" y="5202710"/>
            <a:ext cx="4728717" cy="1202181"/>
          </a:xfrm>
        </p:spPr>
        <p:txBody>
          <a:bodyPr anchor="ctr" anchorCtr="0">
            <a:noAutofit/>
          </a:bodyPr>
          <a:lstStyle>
            <a:lvl1pPr marL="0" indent="0" algn="l">
              <a:buNone/>
              <a:defRPr sz="2000" baseline="0">
                <a:solidFill>
                  <a:schemeClr val="bg1"/>
                </a:solidFill>
              </a:defRPr>
            </a:lvl1pPr>
          </a:lstStyle>
          <a:p>
            <a:pPr lvl="0"/>
            <a:endParaRPr lang="en-US"/>
          </a:p>
        </p:txBody>
      </p:sp>
      <p:sp>
        <p:nvSpPr>
          <p:cNvPr id="4" name="Text Placeholder 3"/>
          <p:cNvSpPr>
            <a:spLocks noGrp="1"/>
          </p:cNvSpPr>
          <p:nvPr>
            <p:ph type="body" sz="quarter" idx="14"/>
          </p:nvPr>
        </p:nvSpPr>
        <p:spPr>
          <a:xfrm>
            <a:off x="2432050" y="3891173"/>
            <a:ext cx="7296150" cy="992187"/>
          </a:xfrm>
        </p:spPr>
        <p:txBody>
          <a:bodyPr/>
          <a:lstStyle>
            <a:lvl1pPr marL="0" indent="0" algn="ctr">
              <a:lnSpc>
                <a:spcPct val="100000"/>
              </a:lnSpc>
              <a:buNone/>
              <a:defRPr sz="5400" baseline="0">
                <a:solidFill>
                  <a:schemeClr val="bg1"/>
                </a:solidFill>
                <a:latin typeface="Brandon Text Medium" panose="020B0603020203060203" pitchFamily="34" charset="0"/>
              </a:defRPr>
            </a:lvl1pPr>
          </a:lstStyle>
          <a:p>
            <a:pPr lvl="0"/>
            <a:endParaRPr lang="en-US"/>
          </a:p>
        </p:txBody>
      </p:sp>
      <p:cxnSp>
        <p:nvCxnSpPr>
          <p:cNvPr id="62" name="Straight Connector 61"/>
          <p:cNvCxnSpPr/>
          <p:nvPr userDrawn="1"/>
        </p:nvCxnSpPr>
        <p:spPr>
          <a:xfrm>
            <a:off x="6096000" y="5118000"/>
            <a:ext cx="0" cy="137160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p:cNvGrpSpPr>
            <a:grpSpLocks noChangeAspect="1"/>
          </p:cNvGrpSpPr>
          <p:nvPr userDrawn="1"/>
        </p:nvGrpSpPr>
        <p:grpSpPr bwMode="black">
          <a:xfrm>
            <a:off x="4239750" y="1175467"/>
            <a:ext cx="3657600" cy="2483849"/>
            <a:chOff x="7425036" y="2219715"/>
            <a:chExt cx="5486401" cy="3725775"/>
          </a:xfrm>
        </p:grpSpPr>
        <p:sp>
          <p:nvSpPr>
            <p:cNvPr id="12" name="Freeform 5"/>
            <p:cNvSpPr>
              <a:spLocks/>
            </p:cNvSpPr>
            <p:nvPr userDrawn="1"/>
          </p:nvSpPr>
          <p:spPr bwMode="black">
            <a:xfrm>
              <a:off x="7425036" y="2219715"/>
              <a:ext cx="3538118"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black">
            <a:xfrm>
              <a:off x="9041226" y="3090537"/>
              <a:ext cx="3870211" cy="2544999"/>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29753579"/>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CA5EEED-C7C9-4C7B-8D20-D1B182A18EAB}" type="slidenum">
              <a:rPr lang="en-US" smtClean="0"/>
              <a:t>‹#›</a:t>
            </a:fld>
            <a:endParaRPr lang="en-US"/>
          </a:p>
        </p:txBody>
      </p:sp>
      <p:grpSp>
        <p:nvGrpSpPr>
          <p:cNvPr id="20" name="Group 19"/>
          <p:cNvGrpSpPr/>
          <p:nvPr userDrawn="1"/>
        </p:nvGrpSpPr>
        <p:grpSpPr bwMode="hidden">
          <a:xfrm>
            <a:off x="7239000" y="3466479"/>
            <a:ext cx="5486400" cy="3725775"/>
            <a:chOff x="7239000" y="3466479"/>
            <a:chExt cx="5486400" cy="3725775"/>
          </a:xfrm>
        </p:grpSpPr>
        <p:sp>
          <p:nvSpPr>
            <p:cNvPr id="21" name="Freeform 5"/>
            <p:cNvSpPr>
              <a:spLocks/>
            </p:cNvSpPr>
            <p:nvPr userDrawn="1"/>
          </p:nvSpPr>
          <p:spPr bwMode="hidden">
            <a:xfrm>
              <a:off x="7239000" y="3466479"/>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hidden">
            <a:xfrm>
              <a:off x="8855190" y="4337303"/>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Title 7"/>
          <p:cNvSpPr>
            <a:spLocks noGrp="1"/>
          </p:cNvSpPr>
          <p:nvPr>
            <p:ph type="title"/>
          </p:nvPr>
        </p:nvSpPr>
        <p:spPr>
          <a:xfrm>
            <a:off x="838200" y="365125"/>
            <a:ext cx="9356678" cy="1325563"/>
          </a:xfrm>
        </p:spPr>
        <p:txBody>
          <a:bodyPr/>
          <a:lstStyle/>
          <a:p>
            <a:r>
              <a:rPr lang="en-US"/>
              <a:t>Click to edit Master title style</a:t>
            </a:r>
          </a:p>
        </p:txBody>
      </p:sp>
      <p:pic>
        <p:nvPicPr>
          <p:cNvPr id="2" name="Picture 1" descr="A blue and orange circles with a light bulb and a compass&#10;&#10;Description automatically generated">
            <a:extLst>
              <a:ext uri="{FF2B5EF4-FFF2-40B4-BE49-F238E27FC236}">
                <a16:creationId xmlns:a16="http://schemas.microsoft.com/office/drawing/2014/main" id="{3E5D8578-D481-27B3-46B4-48C922140F91}"/>
              </a:ext>
            </a:extLst>
          </p:cNvPr>
          <p:cNvPicPr>
            <a:picLocks noChangeAspect="1"/>
          </p:cNvPicPr>
          <p:nvPr userDrawn="1"/>
        </p:nvPicPr>
        <p:blipFill>
          <a:blip r:embed="rId2"/>
          <a:stretch>
            <a:fillRect/>
          </a:stretch>
        </p:blipFill>
        <p:spPr>
          <a:xfrm>
            <a:off x="10525539" y="332024"/>
            <a:ext cx="1264255" cy="478310"/>
          </a:xfrm>
          <a:prstGeom prst="rect">
            <a:avLst/>
          </a:prstGeom>
        </p:spPr>
      </p:pic>
    </p:spTree>
    <p:extLst>
      <p:ext uri="{BB962C8B-B14F-4D97-AF65-F5344CB8AC3E}">
        <p14:creationId xmlns:p14="http://schemas.microsoft.com/office/powerpoint/2010/main" val="379885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wo-tone">
    <p:spTree>
      <p:nvGrpSpPr>
        <p:cNvPr id="1" name=""/>
        <p:cNvGrpSpPr/>
        <p:nvPr/>
      </p:nvGrpSpPr>
      <p:grpSpPr>
        <a:xfrm>
          <a:off x="0" y="0"/>
          <a:ext cx="0" cy="0"/>
          <a:chOff x="0" y="0"/>
          <a:chExt cx="0" cy="0"/>
        </a:xfrm>
      </p:grpSpPr>
      <p:sp>
        <p:nvSpPr>
          <p:cNvPr id="11" name="Rectangle 10"/>
          <p:cNvSpPr/>
          <p:nvPr userDrawn="1"/>
        </p:nvSpPr>
        <p:spPr>
          <a:xfrm>
            <a:off x="0" y="0"/>
            <a:ext cx="7957818" cy="6858000"/>
          </a:xfrm>
          <a:prstGeom prst="rect">
            <a:avLst/>
          </a:prstGeom>
          <a:solidFill>
            <a:srgbClr val="EA2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7957818" y="0"/>
            <a:ext cx="4234182" cy="6858000"/>
          </a:xfrm>
          <a:prstGeom prst="rect">
            <a:avLst/>
          </a:prstGeom>
          <a:solidFill>
            <a:srgbClr val="616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7957818" cy="6858000"/>
          </a:xfrm>
          <a:prstGeom prst="rect">
            <a:avLst/>
          </a:prstGeom>
          <a:solidFill>
            <a:srgbClr val="6BA3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nvPr>
        </p:nvSpPr>
        <p:spPr>
          <a:xfrm>
            <a:off x="838200" y="2358888"/>
            <a:ext cx="6681395" cy="2756452"/>
          </a:xfrm>
        </p:spPr>
        <p:txBody>
          <a:bodyPr anchor="b">
            <a:normAutofit/>
          </a:bodyPr>
          <a:lstStyle>
            <a:lvl1pPr algn="l">
              <a:defRPr sz="4800" cap="all" baseline="0">
                <a:solidFill>
                  <a:schemeClr val="bg1"/>
                </a:solidFill>
                <a:latin typeface="Brandon Text Light" panose="020B0303020203060203" pitchFamily="34" charset="0"/>
              </a:defRPr>
            </a:lvl1pPr>
          </a:lstStyle>
          <a:p>
            <a:r>
              <a:rPr lang="en-US"/>
              <a:t>CLICK TO EDIT MASTER TITLE STYLE</a:t>
            </a:r>
          </a:p>
        </p:txBody>
      </p:sp>
      <p:sp>
        <p:nvSpPr>
          <p:cNvPr id="13" name="Text Placeholder 4"/>
          <p:cNvSpPr>
            <a:spLocks noGrp="1"/>
          </p:cNvSpPr>
          <p:nvPr>
            <p:ph type="body" sz="quarter" idx="13" hasCustomPrompt="1"/>
          </p:nvPr>
        </p:nvSpPr>
        <p:spPr>
          <a:xfrm>
            <a:off x="836682" y="5329365"/>
            <a:ext cx="6682913" cy="893565"/>
          </a:xfrm>
        </p:spPr>
        <p:txBody>
          <a:bodyPr>
            <a:normAutofit/>
          </a:bodyPr>
          <a:lstStyle>
            <a:lvl1pPr marL="0" indent="0">
              <a:buNone/>
              <a:defRPr sz="2400">
                <a:solidFill>
                  <a:schemeClr val="bg1"/>
                </a:solidFill>
              </a:defRPr>
            </a:lvl1pPr>
          </a:lstStyle>
          <a:p>
            <a:pPr lvl="0"/>
            <a:r>
              <a:rPr lang="en-US"/>
              <a:t>Author(s) / Center affiliation / etc.</a:t>
            </a:r>
          </a:p>
        </p:txBody>
      </p:sp>
    </p:spTree>
    <p:extLst>
      <p:ext uri="{BB962C8B-B14F-4D97-AF65-F5344CB8AC3E}">
        <p14:creationId xmlns:p14="http://schemas.microsoft.com/office/powerpoint/2010/main" val="1919399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with Author - White">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7241109" y="3466479"/>
            <a:ext cx="5484291" cy="3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Title 1"/>
          <p:cNvSpPr>
            <a:spLocks noGrp="1"/>
          </p:cNvSpPr>
          <p:nvPr>
            <p:ph type="ctrTitle" hasCustomPrompt="1"/>
          </p:nvPr>
        </p:nvSpPr>
        <p:spPr>
          <a:xfrm>
            <a:off x="838200" y="2358889"/>
            <a:ext cx="8001000" cy="2756452"/>
          </a:xfrm>
        </p:spPr>
        <p:txBody>
          <a:bodyPr anchor="b">
            <a:normAutofit/>
          </a:bodyPr>
          <a:lstStyle>
            <a:lvl1pPr algn="l">
              <a:defRPr sz="4800" cap="all" baseline="0">
                <a:solidFill>
                  <a:srgbClr val="EA2839"/>
                </a:solidFill>
                <a:latin typeface="+mj-lt"/>
              </a:defRPr>
            </a:lvl1pPr>
          </a:lstStyle>
          <a:p>
            <a:r>
              <a:rPr lang="en-US"/>
              <a:t>CLICK TO EDIT MASTER TITLE STYLE</a:t>
            </a:r>
          </a:p>
        </p:txBody>
      </p:sp>
      <p:sp>
        <p:nvSpPr>
          <p:cNvPr id="5" name="Text Placeholder 4"/>
          <p:cNvSpPr>
            <a:spLocks noGrp="1"/>
          </p:cNvSpPr>
          <p:nvPr>
            <p:ph type="body" sz="quarter" idx="13" hasCustomPrompt="1"/>
          </p:nvPr>
        </p:nvSpPr>
        <p:spPr>
          <a:xfrm>
            <a:off x="836683" y="5329367"/>
            <a:ext cx="8018508" cy="893565"/>
          </a:xfrm>
        </p:spPr>
        <p:txBody>
          <a:bodyPr>
            <a:normAutofit/>
          </a:bodyPr>
          <a:lstStyle>
            <a:lvl1pPr marL="0" indent="0">
              <a:buNone/>
              <a:defRPr sz="2400">
                <a:solidFill>
                  <a:srgbClr val="616365"/>
                </a:solidFill>
              </a:defRPr>
            </a:lvl1pPr>
          </a:lstStyle>
          <a:p>
            <a:pPr lvl="0"/>
            <a:r>
              <a:rPr lang="en-US"/>
              <a:t>Author(s) / Center affiliation / etc.</a:t>
            </a:r>
          </a:p>
        </p:txBody>
      </p:sp>
      <p:pic>
        <p:nvPicPr>
          <p:cNvPr id="2" name="Picture 1"/>
          <p:cNvPicPr>
            <a:picLocks noChangeAspect="1"/>
          </p:cNvPicPr>
          <p:nvPr userDrawn="1"/>
        </p:nvPicPr>
        <p:blipFill>
          <a:blip r:embed="rId2"/>
          <a:srcRect/>
          <a:stretch/>
        </p:blipFill>
        <p:spPr>
          <a:xfrm>
            <a:off x="838200" y="381000"/>
            <a:ext cx="2080232" cy="787021"/>
          </a:xfrm>
          <a:prstGeom prst="rect">
            <a:avLst/>
          </a:prstGeom>
        </p:spPr>
      </p:pic>
    </p:spTree>
    <p:extLst>
      <p:ext uri="{BB962C8B-B14F-4D97-AF65-F5344CB8AC3E}">
        <p14:creationId xmlns:p14="http://schemas.microsoft.com/office/powerpoint/2010/main" val="2691844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8A8C-7240-DDDC-3BF7-A105E6E7F6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932CCE-C7B0-1F6E-C3AB-6A2A062D853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3DA355-B8F5-6C06-A186-24F81DB3364D}"/>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5" name="Footer Placeholder 4">
            <a:extLst>
              <a:ext uri="{FF2B5EF4-FFF2-40B4-BE49-F238E27FC236}">
                <a16:creationId xmlns:a16="http://schemas.microsoft.com/office/drawing/2014/main" id="{2CFF4736-5072-9208-476F-8FDADFCAE0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CD1B8A-2842-8F5F-760B-E5E987AD8C52}"/>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1132600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AD3FC-6F4C-BB99-BF7A-515C1D49C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58069D-0130-B3DD-7074-C3F18F9B1C0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F41BF-2AED-142B-E6F9-B5C64DE4BE8A}"/>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5" name="Footer Placeholder 4">
            <a:extLst>
              <a:ext uri="{FF2B5EF4-FFF2-40B4-BE49-F238E27FC236}">
                <a16:creationId xmlns:a16="http://schemas.microsoft.com/office/drawing/2014/main" id="{83CEEF26-4E66-6B75-3739-8A4790CBE0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06E74D-2B80-3402-D188-2AB0F217E411}"/>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2120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1969-382A-B422-F6FB-F7A60DA1338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1146EC-D2F9-49D8-9835-7A11DB21C1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E3C099-AAA5-2CED-C62C-93D77D4EE1D4}"/>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5" name="Footer Placeholder 4">
            <a:extLst>
              <a:ext uri="{FF2B5EF4-FFF2-40B4-BE49-F238E27FC236}">
                <a16:creationId xmlns:a16="http://schemas.microsoft.com/office/drawing/2014/main" id="{C0FBEB40-605E-1C23-C890-F9838F9ED0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826134-595D-00B5-B664-54A9EBC1E38E}"/>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2120115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9057-C9B5-0DDD-04B6-62ECFA4B01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ECBCFF-948D-45FC-A0F6-2B8D82D6E0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FA805-CC7F-987B-9164-76804C5544C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EC34D-CB63-C926-4945-7253D093C199}"/>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6" name="Footer Placeholder 5">
            <a:extLst>
              <a:ext uri="{FF2B5EF4-FFF2-40B4-BE49-F238E27FC236}">
                <a16:creationId xmlns:a16="http://schemas.microsoft.com/office/drawing/2014/main" id="{C6BD81D2-E2A9-DA82-9472-A48DB2F1FD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CAFC5F-E9B9-E397-637A-456A513DB9FA}"/>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3528685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7B48-C017-3155-42A7-A56129FFE5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D9BEF9-2726-AF3A-4685-E168888049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A28A1-E6BE-BF9D-8BCF-94171A08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02056-9AF7-2D56-22B7-06BFBE004D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E05A5-4258-8447-1451-EBE8C5BAA58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4391C-1089-40AF-4463-E6284464FBE1}"/>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8" name="Footer Placeholder 7">
            <a:extLst>
              <a:ext uri="{FF2B5EF4-FFF2-40B4-BE49-F238E27FC236}">
                <a16:creationId xmlns:a16="http://schemas.microsoft.com/office/drawing/2014/main" id="{3706E8B0-5BB9-5E5B-9C79-4E20EC45E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9F52BB3-230E-4E2D-4558-C6A28CD59331}"/>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3887987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2C1B-70A5-312F-B920-17EF48C019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F74CB2-2020-58B9-1F8E-8D4B0862695E}"/>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4" name="Footer Placeholder 3">
            <a:extLst>
              <a:ext uri="{FF2B5EF4-FFF2-40B4-BE49-F238E27FC236}">
                <a16:creationId xmlns:a16="http://schemas.microsoft.com/office/drawing/2014/main" id="{7B1D8A0A-614E-63F3-AD40-23252A1AD3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2AD8C32-B51B-977D-EAF0-DC770FA9B523}"/>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372350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2C76C-3F22-5550-CF7E-4E47F3D99CBC}"/>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3" name="Footer Placeholder 2">
            <a:extLst>
              <a:ext uri="{FF2B5EF4-FFF2-40B4-BE49-F238E27FC236}">
                <a16:creationId xmlns:a16="http://schemas.microsoft.com/office/drawing/2014/main" id="{D459ABB1-9387-31A1-EDA4-27DF2487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19203D-4275-C7D2-A508-BE914A6D3BDC}"/>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1899447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B867-D396-0D63-BB8B-ABFF02C06C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DF8039-BDB8-CFAA-3A5E-EA0520681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0A0638-5497-D5A3-23A4-9F2C188AF2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AF0D7-37EF-A15E-D57B-4624F1291EE9}"/>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6" name="Footer Placeholder 5">
            <a:extLst>
              <a:ext uri="{FF2B5EF4-FFF2-40B4-BE49-F238E27FC236}">
                <a16:creationId xmlns:a16="http://schemas.microsoft.com/office/drawing/2014/main" id="{6059EA81-9391-86E0-6304-85BD6C62DA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A30624-51E3-E65B-DAB6-417E8C46E643}"/>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467351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E0B4-67C0-4248-C234-35DA4E029A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418F6F-6214-4A53-3F08-4F85A170AEB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2C0A57-0844-2A4E-F759-3165151217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0FB26-2CDC-8F46-FC32-27FE385C33DD}"/>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6" name="Footer Placeholder 5">
            <a:extLst>
              <a:ext uri="{FF2B5EF4-FFF2-40B4-BE49-F238E27FC236}">
                <a16:creationId xmlns:a16="http://schemas.microsoft.com/office/drawing/2014/main" id="{EBB000AF-9F83-1D08-3515-2D2CAA061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DD12D4-94F4-81B0-6EC5-5E19CC4DDCAD}"/>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7249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grpSp>
        <p:nvGrpSpPr>
          <p:cNvPr id="5" name="Group 4"/>
          <p:cNvGrpSpPr/>
          <p:nvPr userDrawn="1"/>
        </p:nvGrpSpPr>
        <p:grpSpPr bwMode="hidden">
          <a:xfrm>
            <a:off x="7239000" y="3466479"/>
            <a:ext cx="5486400" cy="3725775"/>
            <a:chOff x="7239000" y="3466479"/>
            <a:chExt cx="5486400" cy="3725775"/>
          </a:xfrm>
        </p:grpSpPr>
        <p:sp>
          <p:nvSpPr>
            <p:cNvPr id="6" name="Freeform 5"/>
            <p:cNvSpPr>
              <a:spLocks/>
            </p:cNvSpPr>
            <p:nvPr userDrawn="1"/>
          </p:nvSpPr>
          <p:spPr bwMode="hidden">
            <a:xfrm>
              <a:off x="7239000" y="3466479"/>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hidden">
            <a:xfrm>
              <a:off x="8855190" y="4337303"/>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chemeClr val="tx1">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8" name="Title 1"/>
          <p:cNvSpPr>
            <a:spLocks noGrp="1"/>
          </p:cNvSpPr>
          <p:nvPr>
            <p:ph type="ctrTitle" hasCustomPrompt="1"/>
          </p:nvPr>
        </p:nvSpPr>
        <p:spPr>
          <a:xfrm>
            <a:off x="838200" y="2358888"/>
            <a:ext cx="8001000" cy="2756452"/>
          </a:xfrm>
        </p:spPr>
        <p:txBody>
          <a:bodyPr anchor="b">
            <a:normAutofit/>
          </a:bodyPr>
          <a:lstStyle>
            <a:lvl1pPr algn="l">
              <a:defRPr sz="4800" cap="all" baseline="0">
                <a:solidFill>
                  <a:srgbClr val="EA2839"/>
                </a:solidFill>
                <a:latin typeface="Brandon Text Light" panose="020B0303020203060203" pitchFamily="34" charset="0"/>
              </a:defRPr>
            </a:lvl1pPr>
          </a:lstStyle>
          <a:p>
            <a:r>
              <a:rPr lang="en-US"/>
              <a:t>CLICK TO EDIT MASTER TITLE STYLE</a:t>
            </a:r>
          </a:p>
        </p:txBody>
      </p:sp>
      <p:sp>
        <p:nvSpPr>
          <p:cNvPr id="59" name="Text Placeholder 4"/>
          <p:cNvSpPr>
            <a:spLocks noGrp="1"/>
          </p:cNvSpPr>
          <p:nvPr>
            <p:ph type="body" sz="quarter" idx="13" hasCustomPrompt="1"/>
          </p:nvPr>
        </p:nvSpPr>
        <p:spPr>
          <a:xfrm>
            <a:off x="836682" y="5329366"/>
            <a:ext cx="8018508" cy="893565"/>
          </a:xfrm>
        </p:spPr>
        <p:txBody>
          <a:bodyPr>
            <a:normAutofit/>
          </a:bodyPr>
          <a:lstStyle>
            <a:lvl1pPr marL="0" indent="0">
              <a:buNone/>
              <a:defRPr sz="2400">
                <a:solidFill>
                  <a:srgbClr val="616365"/>
                </a:solidFill>
              </a:defRPr>
            </a:lvl1pPr>
          </a:lstStyle>
          <a:p>
            <a:pPr lvl="0"/>
            <a:r>
              <a:rPr lang="en-US"/>
              <a:t>Author(s) / Center affiliation / etc.</a:t>
            </a:r>
          </a:p>
        </p:txBody>
      </p:sp>
      <p:pic>
        <p:nvPicPr>
          <p:cNvPr id="60" name="Picture 5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779" y="723195"/>
            <a:ext cx="2743200" cy="686138"/>
          </a:xfrm>
          <a:prstGeom prst="rect">
            <a:avLst/>
          </a:prstGeom>
        </p:spPr>
      </p:pic>
    </p:spTree>
    <p:extLst>
      <p:ext uri="{BB962C8B-B14F-4D97-AF65-F5344CB8AC3E}">
        <p14:creationId xmlns:p14="http://schemas.microsoft.com/office/powerpoint/2010/main" val="284549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666F-76BF-A9AC-0000-953AA31E9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A28DD-F6AC-E8AE-A9A1-C400824F43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15A5A-ED35-E65F-738B-53637E9CCA54}"/>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5" name="Footer Placeholder 4">
            <a:extLst>
              <a:ext uri="{FF2B5EF4-FFF2-40B4-BE49-F238E27FC236}">
                <a16:creationId xmlns:a16="http://schemas.microsoft.com/office/drawing/2014/main" id="{EA825F7E-37C0-FF9D-6B4C-D23D0D29BE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ECAA48-ADA8-0254-D9AA-3D1465B0A371}"/>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1062731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689121-1B1C-F332-51B1-C446F9758DD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40D960-3A4B-2A1E-F45C-39FC0B4A09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9C0BF-D638-B993-E8D4-0ECBBD3FC6B5}"/>
              </a:ext>
            </a:extLst>
          </p:cNvPr>
          <p:cNvSpPr>
            <a:spLocks noGrp="1"/>
          </p:cNvSpPr>
          <p:nvPr>
            <p:ph type="dt" sz="half" idx="10"/>
          </p:nvPr>
        </p:nvSpPr>
        <p:spPr>
          <a:xfrm>
            <a:off x="838200" y="6356350"/>
            <a:ext cx="2743200" cy="365125"/>
          </a:xfrm>
          <a:prstGeom prst="rect">
            <a:avLst/>
          </a:prstGeom>
        </p:spPr>
        <p:txBody>
          <a:bodyPr/>
          <a:lstStyle/>
          <a:p>
            <a:fld id="{1790B34B-6185-499E-AA67-10DF5422A290}" type="datetimeFigureOut">
              <a:rPr lang="en-US" smtClean="0"/>
              <a:t>10/27/2023</a:t>
            </a:fld>
            <a:endParaRPr lang="en-US"/>
          </a:p>
        </p:txBody>
      </p:sp>
      <p:sp>
        <p:nvSpPr>
          <p:cNvPr id="5" name="Footer Placeholder 4">
            <a:extLst>
              <a:ext uri="{FF2B5EF4-FFF2-40B4-BE49-F238E27FC236}">
                <a16:creationId xmlns:a16="http://schemas.microsoft.com/office/drawing/2014/main" id="{50B8EB3F-29C8-0482-4C44-3C6F9EDBDC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A47C5D-5731-2743-4B81-9C101DA17FE7}"/>
              </a:ext>
            </a:extLst>
          </p:cNvPr>
          <p:cNvSpPr>
            <a:spLocks noGrp="1"/>
          </p:cNvSpPr>
          <p:nvPr>
            <p:ph type="sldNum" sz="quarter" idx="12"/>
          </p:nvPr>
        </p:nvSpPr>
        <p:spPr>
          <a:xfrm>
            <a:off x="8610600" y="6356350"/>
            <a:ext cx="2743200" cy="365125"/>
          </a:xfrm>
          <a:prstGeom prst="rect">
            <a:avLst/>
          </a:prstGeom>
        </p:spPr>
        <p:txBody>
          <a:bodyPr/>
          <a:lstStyle/>
          <a:p>
            <a:fld id="{170D82F1-3E37-4ADF-9406-DB067FD2671C}" type="slidenum">
              <a:rPr lang="en-US" smtClean="0"/>
              <a:t>‹#›</a:t>
            </a:fld>
            <a:endParaRPr lang="en-US"/>
          </a:p>
        </p:txBody>
      </p:sp>
    </p:spTree>
    <p:extLst>
      <p:ext uri="{BB962C8B-B14F-4D97-AF65-F5344CB8AC3E}">
        <p14:creationId xmlns:p14="http://schemas.microsoft.com/office/powerpoint/2010/main" val="3239327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1343-A98F-F0CF-23A6-3DFF95DA90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CA7900-39E0-C614-4ECF-6389293C6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D9EF73-6368-7B20-4B41-119F904F24CD}"/>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C37E7775-4BE1-3AF8-7034-01308B9AF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53F65-863A-852A-387A-0FBB3030F425}"/>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4026518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65B57-DA17-3987-8867-DBF4A17E4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2D649-004E-CF17-8DDF-1D38480A4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CA6DF-74F4-123C-DDB8-AF68DCB3E3D2}"/>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15C9287E-DF17-E439-73B0-BFD00DF97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71E3B-158B-BB5C-03E9-519EF3520441}"/>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762792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BEB4-A80C-5766-55EC-B79CE01197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83B45-9961-9BBC-0353-962171B80C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8FF9B2-C64E-BB26-78AA-416611695EBE}"/>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C2B89413-BA03-F61E-223D-E184D076F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B2EAA-BE74-7C32-81F3-AB9ED393DC7C}"/>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3827783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E370-ECAC-E15B-32A8-D38793DE4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C5C43-C80D-7218-3022-F74D58E765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434FD-D53C-07C3-8780-B6D1B675AF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E284ED-9944-8413-65D2-35B53C5430CA}"/>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6" name="Footer Placeholder 5">
            <a:extLst>
              <a:ext uri="{FF2B5EF4-FFF2-40B4-BE49-F238E27FC236}">
                <a16:creationId xmlns:a16="http://schemas.microsoft.com/office/drawing/2014/main" id="{33B60CF1-C5FF-0CCC-247E-2BA4FF212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97129-FD11-EB23-10D4-EDF5AFF55D0C}"/>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660537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A2129-779D-C8DC-AA4D-E78C10C52D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F3B152-78D5-B40C-D1F1-17FEDC52D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231B0-DAF2-0EA8-1B3B-981F6D6EA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3A3F2C-ECF2-52E3-5948-D45CB2BE6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067AE-DA96-80B3-4728-1D66A9F06D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F75EC-828F-D35A-BA22-40AD7482DF1F}"/>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8" name="Footer Placeholder 7">
            <a:extLst>
              <a:ext uri="{FF2B5EF4-FFF2-40B4-BE49-F238E27FC236}">
                <a16:creationId xmlns:a16="http://schemas.microsoft.com/office/drawing/2014/main" id="{FAF7F0D6-595B-48A8-3A7E-CC8C01815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2272CE-FA15-B9F2-73A2-71F0806D0D77}"/>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3736451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2FD3-A62A-8733-68BE-211BCB1911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E1264C-AA1F-8523-810B-B1E552A3D2D0}"/>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4" name="Footer Placeholder 3">
            <a:extLst>
              <a:ext uri="{FF2B5EF4-FFF2-40B4-BE49-F238E27FC236}">
                <a16:creationId xmlns:a16="http://schemas.microsoft.com/office/drawing/2014/main" id="{88C43352-002E-6ADD-77D4-3262C5E25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0E75E-9447-5A8F-4E5F-0003A48117C1}"/>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1982547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6C322-EEA0-8986-6326-595B49827A1A}"/>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3" name="Footer Placeholder 2">
            <a:extLst>
              <a:ext uri="{FF2B5EF4-FFF2-40B4-BE49-F238E27FC236}">
                <a16:creationId xmlns:a16="http://schemas.microsoft.com/office/drawing/2014/main" id="{6C57AAD5-8AA3-B90B-AED9-B8BAA315D4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C63AEC-154D-A717-A47A-F72B8A2DEC95}"/>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641246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7295-A28E-6890-7A34-843BFCD37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262191-7341-53E8-91B4-57CDBF129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5A4E3-DFB3-8058-3379-402FDEEC9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B4F69-31A0-D903-2F6C-A37DEDEDE89B}"/>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6" name="Footer Placeholder 5">
            <a:extLst>
              <a:ext uri="{FF2B5EF4-FFF2-40B4-BE49-F238E27FC236}">
                <a16:creationId xmlns:a16="http://schemas.microsoft.com/office/drawing/2014/main" id="{5B5E11F1-5545-0EF5-BEE2-211B87112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0E255-FBD3-83C3-43DC-A2F939AC0A43}"/>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345106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rgbClr val="616365"/>
        </a:solidFill>
        <a:effectLst/>
      </p:bgPr>
    </p:bg>
    <p:spTree>
      <p:nvGrpSpPr>
        <p:cNvPr id="1" name=""/>
        <p:cNvGrpSpPr/>
        <p:nvPr/>
      </p:nvGrpSpPr>
      <p:grpSpPr>
        <a:xfrm>
          <a:off x="0" y="0"/>
          <a:ext cx="0" cy="0"/>
          <a:chOff x="0" y="0"/>
          <a:chExt cx="0" cy="0"/>
        </a:xfrm>
      </p:grpSpPr>
      <p:grpSp>
        <p:nvGrpSpPr>
          <p:cNvPr id="5" name="Group 4"/>
          <p:cNvGrpSpPr/>
          <p:nvPr userDrawn="1"/>
        </p:nvGrpSpPr>
        <p:grpSpPr bwMode="hidden">
          <a:xfrm>
            <a:off x="7239000" y="3466479"/>
            <a:ext cx="5486400" cy="3725775"/>
            <a:chOff x="7239000" y="3466479"/>
            <a:chExt cx="5486400" cy="3725775"/>
          </a:xfrm>
        </p:grpSpPr>
        <p:sp>
          <p:nvSpPr>
            <p:cNvPr id="6" name="Freeform 5"/>
            <p:cNvSpPr>
              <a:spLocks/>
            </p:cNvSpPr>
            <p:nvPr userDrawn="1"/>
          </p:nvSpPr>
          <p:spPr bwMode="hidden">
            <a:xfrm>
              <a:off x="7239000" y="3466479"/>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000000">
                <a:alpha val="1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hidden">
            <a:xfrm>
              <a:off x="8855190" y="4337303"/>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000000">
                <a:alpha val="10000"/>
              </a:srgb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9" name="Title 1"/>
          <p:cNvSpPr>
            <a:spLocks noGrp="1"/>
          </p:cNvSpPr>
          <p:nvPr>
            <p:ph type="ctrTitle" hasCustomPrompt="1"/>
          </p:nvPr>
        </p:nvSpPr>
        <p:spPr>
          <a:xfrm>
            <a:off x="838200" y="2358888"/>
            <a:ext cx="8001000" cy="2756452"/>
          </a:xfrm>
        </p:spPr>
        <p:txBody>
          <a:bodyPr anchor="b">
            <a:normAutofit/>
          </a:bodyPr>
          <a:lstStyle>
            <a:lvl1pPr algn="l">
              <a:defRPr sz="4800" cap="all" baseline="0">
                <a:solidFill>
                  <a:schemeClr val="bg1"/>
                </a:solidFill>
                <a:latin typeface="Brandon Text Light" panose="020B0303020203060203" pitchFamily="34" charset="0"/>
              </a:defRPr>
            </a:lvl1pPr>
          </a:lstStyle>
          <a:p>
            <a:r>
              <a:rPr lang="en-US"/>
              <a:t>CLICK TO EDIT MASTER TITLE STYLE</a:t>
            </a:r>
          </a:p>
        </p:txBody>
      </p:sp>
      <p:sp>
        <p:nvSpPr>
          <p:cNvPr id="60" name="Text Placeholder 4"/>
          <p:cNvSpPr>
            <a:spLocks noGrp="1"/>
          </p:cNvSpPr>
          <p:nvPr>
            <p:ph type="body" sz="quarter" idx="13" hasCustomPrompt="1"/>
          </p:nvPr>
        </p:nvSpPr>
        <p:spPr>
          <a:xfrm>
            <a:off x="836682" y="5329366"/>
            <a:ext cx="8018508" cy="893565"/>
          </a:xfrm>
        </p:spPr>
        <p:txBody>
          <a:bodyPr>
            <a:normAutofit/>
          </a:bodyPr>
          <a:lstStyle>
            <a:lvl1pPr marL="0" indent="0">
              <a:buNone/>
              <a:defRPr sz="2400">
                <a:solidFill>
                  <a:schemeClr val="bg1"/>
                </a:solidFill>
              </a:defRPr>
            </a:lvl1pPr>
          </a:lstStyle>
          <a:p>
            <a:pPr lvl="0"/>
            <a:r>
              <a:rPr lang="en-US"/>
              <a:t>Author(s) / Center affiliation / etc.</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828" y="727728"/>
            <a:ext cx="2743200" cy="686138"/>
          </a:xfrm>
          <a:prstGeom prst="rect">
            <a:avLst/>
          </a:prstGeom>
        </p:spPr>
      </p:pic>
    </p:spTree>
    <p:extLst>
      <p:ext uri="{BB962C8B-B14F-4D97-AF65-F5344CB8AC3E}">
        <p14:creationId xmlns:p14="http://schemas.microsoft.com/office/powerpoint/2010/main" val="2702624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9D41-EB55-7195-D3F9-26D1C92C4A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BC084-42EF-D6EB-5609-2B0B40DDBD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CE499B-BD83-D3B1-B13B-C1EDABB39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3845D9-B7B8-5332-ADD6-E7A2E610ACE7}"/>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6" name="Footer Placeholder 5">
            <a:extLst>
              <a:ext uri="{FF2B5EF4-FFF2-40B4-BE49-F238E27FC236}">
                <a16:creationId xmlns:a16="http://schemas.microsoft.com/office/drawing/2014/main" id="{A99793D3-139F-520B-B0EB-7D7C1A848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83E32-2346-7416-1F52-5B269E4AEBEA}"/>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3818488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95D2-A01E-5D6C-B370-F08B738B25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9098BE-8DE9-E4CC-E12A-5CE4BA092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026F1-BF6B-9312-C495-F7132B788FFF}"/>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966E1FC7-9217-EF73-F8D4-BE804A9B8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973A2-0126-7B20-A13D-9875E29DAA92}"/>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1166626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156B4-A5F6-04D8-FAC8-223AF3D244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197A6-C98F-52CB-F23B-C83F73E4D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38E1E-1312-2369-D5BB-CE4EA8866DEA}"/>
              </a:ext>
            </a:extLst>
          </p:cNvPr>
          <p:cNvSpPr>
            <a:spLocks noGrp="1"/>
          </p:cNvSpPr>
          <p:nvPr>
            <p:ph type="dt" sz="half" idx="10"/>
          </p:nvPr>
        </p:nvSpPr>
        <p:spPr/>
        <p:txBody>
          <a:body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D095ECC4-1282-1F1B-6F4E-56C5EC05E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26A15-D60E-A864-E9BA-D426787ACBAC}"/>
              </a:ext>
            </a:extLst>
          </p:cNvPr>
          <p:cNvSpPr>
            <a:spLocks noGrp="1"/>
          </p:cNvSpPr>
          <p:nvPr>
            <p:ph type="sldNum" sz="quarter" idx="12"/>
          </p:nvPr>
        </p:nvSpPr>
        <p:spPr/>
        <p:txBody>
          <a:bodyPr/>
          <a:lstStyle/>
          <a:p>
            <a:fld id="{EA71FE95-7E4E-2A46-84E9-3DAE7CA64828}" type="slidenum">
              <a:rPr lang="en-US" smtClean="0"/>
              <a:t>‹#›</a:t>
            </a:fld>
            <a:endParaRPr lang="en-US"/>
          </a:p>
        </p:txBody>
      </p:sp>
    </p:spTree>
    <p:extLst>
      <p:ext uri="{BB962C8B-B14F-4D97-AF65-F5344CB8AC3E}">
        <p14:creationId xmlns:p14="http://schemas.microsoft.com/office/powerpoint/2010/main" val="2981057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84"/>
        <p:cNvGrpSpPr/>
        <p:nvPr/>
      </p:nvGrpSpPr>
      <p:grpSpPr>
        <a:xfrm>
          <a:off x="0" y="0"/>
          <a:ext cx="0" cy="0"/>
          <a:chOff x="0" y="0"/>
          <a:chExt cx="0" cy="0"/>
        </a:xfrm>
      </p:grpSpPr>
      <p:sp>
        <p:nvSpPr>
          <p:cNvPr id="385" name="Google Shape;385;p71"/>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71"/>
          <p:cNvSpPr txBox="1">
            <a:spLocks noGrp="1"/>
          </p:cNvSpPr>
          <p:nvPr>
            <p:ph type="ctrTitle"/>
          </p:nvPr>
        </p:nvSpPr>
        <p:spPr>
          <a:xfrm>
            <a:off x="647833" y="352633"/>
            <a:ext cx="10911600" cy="19648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5600"/>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sp>
        <p:nvSpPr>
          <p:cNvPr id="387" name="Google Shape;387;p71"/>
          <p:cNvSpPr txBox="1">
            <a:spLocks noGrp="1"/>
          </p:cNvSpPr>
          <p:nvPr>
            <p:ph type="subTitle" idx="1"/>
          </p:nvPr>
        </p:nvSpPr>
        <p:spPr>
          <a:xfrm>
            <a:off x="647833" y="2317433"/>
            <a:ext cx="10911600" cy="1148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400"/>
              <a:buNone/>
              <a:defRPr sz="3200"/>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
        <p:nvSpPr>
          <p:cNvPr id="388" name="Google Shape;388;p7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7251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9"/>
        <p:cNvGrpSpPr/>
        <p:nvPr/>
      </p:nvGrpSpPr>
      <p:grpSpPr>
        <a:xfrm>
          <a:off x="0" y="0"/>
          <a:ext cx="0" cy="0"/>
          <a:chOff x="0" y="0"/>
          <a:chExt cx="0" cy="0"/>
        </a:xfrm>
      </p:grpSpPr>
      <p:sp>
        <p:nvSpPr>
          <p:cNvPr id="390" name="Google Shape;390;p72"/>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72"/>
          <p:cNvSpPr txBox="1">
            <a:spLocks noGrp="1"/>
          </p:cNvSpPr>
          <p:nvPr>
            <p:ph type="title"/>
          </p:nvPr>
        </p:nvSpPr>
        <p:spPr>
          <a:xfrm>
            <a:off x="647833" y="2286000"/>
            <a:ext cx="10911600" cy="10476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92" name="Google Shape;392;p7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6453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3"/>
        <p:cNvGrpSpPr/>
        <p:nvPr/>
      </p:nvGrpSpPr>
      <p:grpSpPr>
        <a:xfrm>
          <a:off x="0" y="0"/>
          <a:ext cx="0" cy="0"/>
          <a:chOff x="0" y="0"/>
          <a:chExt cx="0" cy="0"/>
        </a:xfrm>
      </p:grpSpPr>
      <p:sp>
        <p:nvSpPr>
          <p:cNvPr id="394" name="Google Shape;394;p73"/>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5" name="Google Shape;395;p7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96" name="Google Shape;396;p7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097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7"/>
        <p:cNvGrpSpPr/>
        <p:nvPr/>
      </p:nvGrpSpPr>
      <p:grpSpPr>
        <a:xfrm>
          <a:off x="0" y="0"/>
          <a:ext cx="0" cy="0"/>
          <a:chOff x="0" y="0"/>
          <a:chExt cx="0" cy="0"/>
        </a:xfrm>
      </p:grpSpPr>
      <p:sp>
        <p:nvSpPr>
          <p:cNvPr id="398" name="Google Shape;398;p7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9" name="Google Shape;399;p7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00" name="Google Shape;400;p7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01" name="Google Shape;401;p7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1568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2"/>
        <p:cNvGrpSpPr/>
        <p:nvPr/>
      </p:nvGrpSpPr>
      <p:grpSpPr>
        <a:xfrm>
          <a:off x="0" y="0"/>
          <a:ext cx="0" cy="0"/>
          <a:chOff x="0" y="0"/>
          <a:chExt cx="0" cy="0"/>
        </a:xfrm>
      </p:grpSpPr>
      <p:sp>
        <p:nvSpPr>
          <p:cNvPr id="403" name="Google Shape;403;p75"/>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4" name="Google Shape;404;p7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7928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5"/>
        <p:cNvGrpSpPr/>
        <p:nvPr/>
      </p:nvGrpSpPr>
      <p:grpSpPr>
        <a:xfrm>
          <a:off x="0" y="0"/>
          <a:ext cx="0" cy="0"/>
          <a:chOff x="0" y="0"/>
          <a:chExt cx="0" cy="0"/>
        </a:xfrm>
      </p:grpSpPr>
      <p:sp>
        <p:nvSpPr>
          <p:cNvPr id="406" name="Google Shape;406;p76"/>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7" name="Google Shape;407;p76"/>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08" name="Google Shape;408;p7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6015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409"/>
        <p:cNvGrpSpPr/>
        <p:nvPr/>
      </p:nvGrpSpPr>
      <p:grpSpPr>
        <a:xfrm>
          <a:off x="0" y="0"/>
          <a:ext cx="0" cy="0"/>
          <a:chOff x="0" y="0"/>
          <a:chExt cx="0" cy="0"/>
        </a:xfrm>
      </p:grpSpPr>
      <p:sp>
        <p:nvSpPr>
          <p:cNvPr id="410" name="Google Shape;410;p77"/>
          <p:cNvSpPr txBox="1">
            <a:spLocks noGrp="1"/>
          </p:cNvSpPr>
          <p:nvPr>
            <p:ph type="title"/>
          </p:nvPr>
        </p:nvSpPr>
        <p:spPr>
          <a:xfrm>
            <a:off x="653667" y="701800"/>
            <a:ext cx="7472000" cy="5454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411" name="Google Shape;411;p7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67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No Mar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CA5EEED-C7C9-4C7B-8D20-D1B182A18EAB}" type="slidenum">
              <a:rPr lang="en-US" smtClean="0"/>
              <a:t>‹#›</a:t>
            </a:fld>
            <a:endParaRPr lang="en-US"/>
          </a:p>
        </p:txBody>
      </p:sp>
      <p:grpSp>
        <p:nvGrpSpPr>
          <p:cNvPr id="16" name="Group 15"/>
          <p:cNvGrpSpPr/>
          <p:nvPr userDrawn="1"/>
        </p:nvGrpSpPr>
        <p:grpSpPr bwMode="black">
          <a:xfrm>
            <a:off x="10819115" y="845594"/>
            <a:ext cx="536927" cy="364623"/>
            <a:chOff x="7477125" y="-211008"/>
            <a:chExt cx="5486400" cy="3725775"/>
          </a:xfrm>
        </p:grpSpPr>
        <p:sp>
          <p:nvSpPr>
            <p:cNvPr id="17"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Title 7"/>
          <p:cNvSpPr>
            <a:spLocks noGrp="1"/>
          </p:cNvSpPr>
          <p:nvPr>
            <p:ph type="title"/>
          </p:nvPr>
        </p:nvSpPr>
        <p:spPr>
          <a:xfrm>
            <a:off x="838200" y="365125"/>
            <a:ext cx="9370325" cy="1325563"/>
          </a:xfrm>
        </p:spPr>
        <p:txBody>
          <a:bodyPr/>
          <a:lstStyle/>
          <a:p>
            <a:r>
              <a:rPr lang="en-US"/>
              <a:t>Click to edit Master title style</a:t>
            </a:r>
          </a:p>
        </p:txBody>
      </p:sp>
    </p:spTree>
    <p:extLst>
      <p:ext uri="{BB962C8B-B14F-4D97-AF65-F5344CB8AC3E}">
        <p14:creationId xmlns:p14="http://schemas.microsoft.com/office/powerpoint/2010/main" val="477339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2"/>
        <p:cNvGrpSpPr/>
        <p:nvPr/>
      </p:nvGrpSpPr>
      <p:grpSpPr>
        <a:xfrm>
          <a:off x="0" y="0"/>
          <a:ext cx="0" cy="0"/>
          <a:chOff x="0" y="0"/>
          <a:chExt cx="0" cy="0"/>
        </a:xfrm>
      </p:grpSpPr>
      <p:sp>
        <p:nvSpPr>
          <p:cNvPr id="413" name="Google Shape;413;p78"/>
          <p:cNvSpPr/>
          <p:nvPr/>
        </p:nvSpPr>
        <p:spPr>
          <a:xfrm>
            <a:off x="6182400" y="107600"/>
            <a:ext cx="5902000" cy="664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4" name="Google Shape;414;p78"/>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15" name="Google Shape;415;p78"/>
          <p:cNvSpPr txBox="1">
            <a:spLocks noGrp="1"/>
          </p:cNvSpPr>
          <p:nvPr>
            <p:ph type="title"/>
          </p:nvPr>
        </p:nvSpPr>
        <p:spPr>
          <a:xfrm>
            <a:off x="354000" y="1575600"/>
            <a:ext cx="5393600" cy="204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416" name="Google Shape;416;p78"/>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17" name="Google Shape;417;p78"/>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418" name="Google Shape;418;p7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83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9"/>
        <p:cNvGrpSpPr/>
        <p:nvPr/>
      </p:nvGrpSpPr>
      <p:grpSpPr>
        <a:xfrm>
          <a:off x="0" y="0"/>
          <a:ext cx="0" cy="0"/>
          <a:chOff x="0" y="0"/>
          <a:chExt cx="0" cy="0"/>
        </a:xfrm>
      </p:grpSpPr>
      <p:sp>
        <p:nvSpPr>
          <p:cNvPr id="420" name="Google Shape;420;p7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2100"/>
              <a:buNone/>
              <a:defRPr sz="2800"/>
            </a:lvl1pPr>
          </a:lstStyle>
          <a:p>
            <a:endParaRPr/>
          </a:p>
        </p:txBody>
      </p:sp>
      <p:sp>
        <p:nvSpPr>
          <p:cNvPr id="421" name="Google Shape;421;p7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5140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2"/>
        <p:cNvGrpSpPr/>
        <p:nvPr/>
      </p:nvGrpSpPr>
      <p:grpSpPr>
        <a:xfrm>
          <a:off x="0" y="0"/>
          <a:ext cx="0" cy="0"/>
          <a:chOff x="0" y="0"/>
          <a:chExt cx="0" cy="0"/>
        </a:xfrm>
      </p:grpSpPr>
      <p:sp>
        <p:nvSpPr>
          <p:cNvPr id="423" name="Google Shape;423;p80"/>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0"/>
          <p:cNvSpPr txBox="1">
            <a:spLocks noGrp="1"/>
          </p:cNvSpPr>
          <p:nvPr>
            <p:ph type="title" hasCustomPrompt="1"/>
          </p:nvPr>
        </p:nvSpPr>
        <p:spPr>
          <a:xfrm>
            <a:off x="415600" y="990668"/>
            <a:ext cx="11360800" cy="2675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Font typeface="Source Sans Pro"/>
              <a:buNone/>
              <a:defRPr sz="16000">
                <a:latin typeface="Source Sans Pro"/>
                <a:ea typeface="Source Sans Pro"/>
                <a:cs typeface="Source Sans Pro"/>
                <a:sym typeface="Source Sans Pro"/>
              </a:defRPr>
            </a:lvl1pPr>
            <a:lvl2pPr lvl="1" algn="ctr" rtl="0">
              <a:spcBef>
                <a:spcPts val="0"/>
              </a:spcBef>
              <a:spcAft>
                <a:spcPts val="0"/>
              </a:spcAft>
              <a:buSzPts val="12000"/>
              <a:buFont typeface="Source Sans Pro"/>
              <a:buNone/>
              <a:defRPr sz="16000">
                <a:latin typeface="Source Sans Pro"/>
                <a:ea typeface="Source Sans Pro"/>
                <a:cs typeface="Source Sans Pro"/>
                <a:sym typeface="Source Sans Pro"/>
              </a:defRPr>
            </a:lvl2pPr>
            <a:lvl3pPr lvl="2" algn="ctr" rtl="0">
              <a:spcBef>
                <a:spcPts val="0"/>
              </a:spcBef>
              <a:spcAft>
                <a:spcPts val="0"/>
              </a:spcAft>
              <a:buSzPts val="12000"/>
              <a:buFont typeface="Source Sans Pro"/>
              <a:buNone/>
              <a:defRPr sz="16000">
                <a:latin typeface="Source Sans Pro"/>
                <a:ea typeface="Source Sans Pro"/>
                <a:cs typeface="Source Sans Pro"/>
                <a:sym typeface="Source Sans Pro"/>
              </a:defRPr>
            </a:lvl3pPr>
            <a:lvl4pPr lvl="3" algn="ctr" rtl="0">
              <a:spcBef>
                <a:spcPts val="0"/>
              </a:spcBef>
              <a:spcAft>
                <a:spcPts val="0"/>
              </a:spcAft>
              <a:buSzPts val="12000"/>
              <a:buFont typeface="Source Sans Pro"/>
              <a:buNone/>
              <a:defRPr sz="16000">
                <a:latin typeface="Source Sans Pro"/>
                <a:ea typeface="Source Sans Pro"/>
                <a:cs typeface="Source Sans Pro"/>
                <a:sym typeface="Source Sans Pro"/>
              </a:defRPr>
            </a:lvl4pPr>
            <a:lvl5pPr lvl="4" algn="ctr" rtl="0">
              <a:spcBef>
                <a:spcPts val="0"/>
              </a:spcBef>
              <a:spcAft>
                <a:spcPts val="0"/>
              </a:spcAft>
              <a:buSzPts val="12000"/>
              <a:buFont typeface="Source Sans Pro"/>
              <a:buNone/>
              <a:defRPr sz="16000">
                <a:latin typeface="Source Sans Pro"/>
                <a:ea typeface="Source Sans Pro"/>
                <a:cs typeface="Source Sans Pro"/>
                <a:sym typeface="Source Sans Pro"/>
              </a:defRPr>
            </a:lvl5pPr>
            <a:lvl6pPr lvl="5" algn="ctr" rtl="0">
              <a:spcBef>
                <a:spcPts val="0"/>
              </a:spcBef>
              <a:spcAft>
                <a:spcPts val="0"/>
              </a:spcAft>
              <a:buSzPts val="12000"/>
              <a:buFont typeface="Source Sans Pro"/>
              <a:buNone/>
              <a:defRPr sz="16000">
                <a:latin typeface="Source Sans Pro"/>
                <a:ea typeface="Source Sans Pro"/>
                <a:cs typeface="Source Sans Pro"/>
                <a:sym typeface="Source Sans Pro"/>
              </a:defRPr>
            </a:lvl6pPr>
            <a:lvl7pPr lvl="6" algn="ctr" rtl="0">
              <a:spcBef>
                <a:spcPts val="0"/>
              </a:spcBef>
              <a:spcAft>
                <a:spcPts val="0"/>
              </a:spcAft>
              <a:buSzPts val="12000"/>
              <a:buFont typeface="Source Sans Pro"/>
              <a:buNone/>
              <a:defRPr sz="16000">
                <a:latin typeface="Source Sans Pro"/>
                <a:ea typeface="Source Sans Pro"/>
                <a:cs typeface="Source Sans Pro"/>
                <a:sym typeface="Source Sans Pro"/>
              </a:defRPr>
            </a:lvl7pPr>
            <a:lvl8pPr lvl="7" algn="ctr" rtl="0">
              <a:spcBef>
                <a:spcPts val="0"/>
              </a:spcBef>
              <a:spcAft>
                <a:spcPts val="0"/>
              </a:spcAft>
              <a:buSzPts val="12000"/>
              <a:buFont typeface="Source Sans Pro"/>
              <a:buNone/>
              <a:defRPr sz="16000">
                <a:latin typeface="Source Sans Pro"/>
                <a:ea typeface="Source Sans Pro"/>
                <a:cs typeface="Source Sans Pro"/>
                <a:sym typeface="Source Sans Pro"/>
              </a:defRPr>
            </a:lvl8pPr>
            <a:lvl9pPr lvl="8" algn="ctr" rtl="0">
              <a:spcBef>
                <a:spcPts val="0"/>
              </a:spcBef>
              <a:spcAft>
                <a:spcPts val="0"/>
              </a:spcAft>
              <a:buSzPts val="12000"/>
              <a:buFont typeface="Source Sans Pro"/>
              <a:buNone/>
              <a:defRPr sz="16000">
                <a:latin typeface="Source Sans Pro"/>
                <a:ea typeface="Source Sans Pro"/>
                <a:cs typeface="Source Sans Pro"/>
                <a:sym typeface="Source Sans Pro"/>
              </a:defRPr>
            </a:lvl9pPr>
          </a:lstStyle>
          <a:p>
            <a:r>
              <a:t>xx%</a:t>
            </a:r>
          </a:p>
        </p:txBody>
      </p:sp>
      <p:sp>
        <p:nvSpPr>
          <p:cNvPr id="425" name="Google Shape;425;p80"/>
          <p:cNvSpPr txBox="1">
            <a:spLocks noGrp="1"/>
          </p:cNvSpPr>
          <p:nvPr>
            <p:ph type="body" idx="1"/>
          </p:nvPr>
        </p:nvSpPr>
        <p:spPr>
          <a:xfrm>
            <a:off x="415600" y="3793576"/>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Clr>
                <a:schemeClr val="lt1"/>
              </a:buClr>
              <a:buSzPts val="1800"/>
              <a:buChar char="●"/>
              <a:defRPr>
                <a:solidFill>
                  <a:schemeClr val="lt1"/>
                </a:solidFill>
              </a:defRPr>
            </a:lvl1pPr>
            <a:lvl2pPr marL="1219170" lvl="1" indent="-423323" algn="ctr" rtl="0">
              <a:spcBef>
                <a:spcPts val="0"/>
              </a:spcBef>
              <a:spcAft>
                <a:spcPts val="0"/>
              </a:spcAft>
              <a:buClr>
                <a:schemeClr val="lt1"/>
              </a:buClr>
              <a:buSzPts val="1400"/>
              <a:buChar char="○"/>
              <a:defRPr>
                <a:solidFill>
                  <a:schemeClr val="lt1"/>
                </a:solidFill>
              </a:defRPr>
            </a:lvl2pPr>
            <a:lvl3pPr marL="1828754" lvl="2" indent="-423323" algn="ctr" rtl="0">
              <a:spcBef>
                <a:spcPts val="0"/>
              </a:spcBef>
              <a:spcAft>
                <a:spcPts val="0"/>
              </a:spcAft>
              <a:buClr>
                <a:schemeClr val="lt1"/>
              </a:buClr>
              <a:buSzPts val="1400"/>
              <a:buChar char="■"/>
              <a:defRPr>
                <a:solidFill>
                  <a:schemeClr val="lt1"/>
                </a:solidFill>
              </a:defRPr>
            </a:lvl3pPr>
            <a:lvl4pPr marL="2438339" lvl="3" indent="-423323" algn="ctr" rtl="0">
              <a:spcBef>
                <a:spcPts val="0"/>
              </a:spcBef>
              <a:spcAft>
                <a:spcPts val="0"/>
              </a:spcAft>
              <a:buClr>
                <a:schemeClr val="lt1"/>
              </a:buClr>
              <a:buSzPts val="1400"/>
              <a:buChar char="●"/>
              <a:defRPr>
                <a:solidFill>
                  <a:schemeClr val="lt1"/>
                </a:solidFill>
              </a:defRPr>
            </a:lvl4pPr>
            <a:lvl5pPr marL="3047924" lvl="4" indent="-423323" algn="ctr" rtl="0">
              <a:spcBef>
                <a:spcPts val="0"/>
              </a:spcBef>
              <a:spcAft>
                <a:spcPts val="0"/>
              </a:spcAft>
              <a:buClr>
                <a:schemeClr val="lt1"/>
              </a:buClr>
              <a:buSzPts val="1400"/>
              <a:buChar char="○"/>
              <a:defRPr>
                <a:solidFill>
                  <a:schemeClr val="lt1"/>
                </a:solidFill>
              </a:defRPr>
            </a:lvl5pPr>
            <a:lvl6pPr marL="3657509" lvl="5" indent="-423323" algn="ctr" rtl="0">
              <a:spcBef>
                <a:spcPts val="0"/>
              </a:spcBef>
              <a:spcAft>
                <a:spcPts val="0"/>
              </a:spcAft>
              <a:buClr>
                <a:schemeClr val="lt1"/>
              </a:buClr>
              <a:buSzPts val="1400"/>
              <a:buChar char="■"/>
              <a:defRPr>
                <a:solidFill>
                  <a:schemeClr val="lt1"/>
                </a:solidFill>
              </a:defRPr>
            </a:lvl6pPr>
            <a:lvl7pPr marL="4267093" lvl="6" indent="-423323" algn="ctr" rtl="0">
              <a:spcBef>
                <a:spcPts val="0"/>
              </a:spcBef>
              <a:spcAft>
                <a:spcPts val="0"/>
              </a:spcAft>
              <a:buClr>
                <a:schemeClr val="lt1"/>
              </a:buClr>
              <a:buSzPts val="1400"/>
              <a:buChar char="●"/>
              <a:defRPr>
                <a:solidFill>
                  <a:schemeClr val="lt1"/>
                </a:solidFill>
              </a:defRPr>
            </a:lvl7pPr>
            <a:lvl8pPr marL="4876678" lvl="7" indent="-423323" algn="ctr" rtl="0">
              <a:spcBef>
                <a:spcPts val="0"/>
              </a:spcBef>
              <a:spcAft>
                <a:spcPts val="0"/>
              </a:spcAft>
              <a:buClr>
                <a:schemeClr val="lt1"/>
              </a:buClr>
              <a:buSzPts val="1400"/>
              <a:buChar char="○"/>
              <a:defRPr>
                <a:solidFill>
                  <a:schemeClr val="lt1"/>
                </a:solidFill>
              </a:defRPr>
            </a:lvl8pPr>
            <a:lvl9pPr marL="5486263" lvl="8" indent="-423323" algn="ctr" rtl="0">
              <a:spcBef>
                <a:spcPts val="0"/>
              </a:spcBef>
              <a:spcAft>
                <a:spcPts val="0"/>
              </a:spcAft>
              <a:buClr>
                <a:schemeClr val="lt1"/>
              </a:buClr>
              <a:buSzPts val="1400"/>
              <a:buChar char="■"/>
              <a:defRPr>
                <a:solidFill>
                  <a:schemeClr val="lt1"/>
                </a:solidFill>
              </a:defRPr>
            </a:lvl9pPr>
          </a:lstStyle>
          <a:p>
            <a:endParaRPr/>
          </a:p>
        </p:txBody>
      </p:sp>
      <p:sp>
        <p:nvSpPr>
          <p:cNvPr id="426" name="Google Shape;426;p8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8457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7"/>
        <p:cNvGrpSpPr/>
        <p:nvPr/>
      </p:nvGrpSpPr>
      <p:grpSpPr>
        <a:xfrm>
          <a:off x="0" y="0"/>
          <a:ext cx="0" cy="0"/>
          <a:chOff x="0" y="0"/>
          <a:chExt cx="0" cy="0"/>
        </a:xfrm>
      </p:grpSpPr>
      <p:sp>
        <p:nvSpPr>
          <p:cNvPr id="428" name="Google Shape;428;p8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1108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29"/>
        <p:cNvGrpSpPr/>
        <p:nvPr/>
      </p:nvGrpSpPr>
      <p:grpSpPr>
        <a:xfrm>
          <a:off x="0" y="0"/>
          <a:ext cx="0" cy="0"/>
          <a:chOff x="0" y="0"/>
          <a:chExt cx="0" cy="0"/>
        </a:xfrm>
      </p:grpSpPr>
      <p:sp>
        <p:nvSpPr>
          <p:cNvPr id="430" name="Google Shape;430;p82"/>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1" name="Google Shape;431;p82"/>
          <p:cNvSpPr txBox="1">
            <a:spLocks noGrp="1"/>
          </p:cNvSpPr>
          <p:nvPr>
            <p:ph type="body" idx="1"/>
          </p:nvPr>
        </p:nvSpPr>
        <p:spPr>
          <a:xfrm>
            <a:off x="304800" y="1066800"/>
            <a:ext cx="5486400" cy="3017600"/>
          </a:xfrm>
          <a:prstGeom prst="rect">
            <a:avLst/>
          </a:prstGeom>
          <a:noFill/>
          <a:ln>
            <a:noFill/>
          </a:ln>
        </p:spPr>
        <p:txBody>
          <a:bodyPr spcFirstLastPara="1" wrap="square" lIns="45725" tIns="22850" rIns="45725" bIns="22850" anchor="t" anchorCtr="0">
            <a:normAutofit/>
          </a:bodyPr>
          <a:lstStyle>
            <a:lvl1pPr marL="609585" lvl="0" indent="-380990" algn="l" rtl="0">
              <a:spcBef>
                <a:spcPts val="267"/>
              </a:spcBef>
              <a:spcAft>
                <a:spcPts val="0"/>
              </a:spcAft>
              <a:buClr>
                <a:schemeClr val="dk1"/>
              </a:buClr>
              <a:buSzPts val="900"/>
              <a:buChar char="●"/>
              <a:defRPr/>
            </a:lvl1pPr>
            <a:lvl2pPr marL="1219170" lvl="1" indent="-380990" algn="l" rtl="0">
              <a:spcBef>
                <a:spcPts val="1600"/>
              </a:spcBef>
              <a:spcAft>
                <a:spcPts val="0"/>
              </a:spcAft>
              <a:buClr>
                <a:schemeClr val="dk1"/>
              </a:buClr>
              <a:buSzPts val="900"/>
              <a:buChar char="○"/>
              <a:defRPr/>
            </a:lvl2pPr>
            <a:lvl3pPr marL="1828754" lvl="2" indent="-380990" algn="l" rtl="0">
              <a:spcBef>
                <a:spcPts val="1600"/>
              </a:spcBef>
              <a:spcAft>
                <a:spcPts val="0"/>
              </a:spcAft>
              <a:buClr>
                <a:schemeClr val="dk1"/>
              </a:buClr>
              <a:buSzPts val="900"/>
              <a:buChar char="■"/>
              <a:defRPr/>
            </a:lvl3pPr>
            <a:lvl4pPr marL="2438339" lvl="3" indent="-380990" algn="l" rtl="0">
              <a:spcBef>
                <a:spcPts val="1600"/>
              </a:spcBef>
              <a:spcAft>
                <a:spcPts val="0"/>
              </a:spcAft>
              <a:buClr>
                <a:schemeClr val="dk1"/>
              </a:buClr>
              <a:buSzPts val="900"/>
              <a:buChar char="●"/>
              <a:defRPr/>
            </a:lvl4pPr>
            <a:lvl5pPr marL="3047924" lvl="4" indent="-380990" algn="l" rtl="0">
              <a:spcBef>
                <a:spcPts val="1600"/>
              </a:spcBef>
              <a:spcAft>
                <a:spcPts val="0"/>
              </a:spcAft>
              <a:buClr>
                <a:schemeClr val="dk1"/>
              </a:buClr>
              <a:buSzPts val="900"/>
              <a:buChar char="○"/>
              <a:defRPr/>
            </a:lvl5pPr>
            <a:lvl6pPr marL="3657509" lvl="5" indent="-380990" algn="l" rtl="0">
              <a:spcBef>
                <a:spcPts val="1600"/>
              </a:spcBef>
              <a:spcAft>
                <a:spcPts val="0"/>
              </a:spcAft>
              <a:buClr>
                <a:schemeClr val="dk1"/>
              </a:buClr>
              <a:buSzPts val="900"/>
              <a:buChar char="■"/>
              <a:defRPr/>
            </a:lvl6pPr>
            <a:lvl7pPr marL="4267093" lvl="6" indent="-380990" algn="l" rtl="0">
              <a:spcBef>
                <a:spcPts val="1600"/>
              </a:spcBef>
              <a:spcAft>
                <a:spcPts val="0"/>
              </a:spcAft>
              <a:buClr>
                <a:schemeClr val="dk1"/>
              </a:buClr>
              <a:buSzPts val="900"/>
              <a:buChar char="●"/>
              <a:defRPr/>
            </a:lvl7pPr>
            <a:lvl8pPr marL="4876678" lvl="7" indent="-380990" algn="l" rtl="0">
              <a:spcBef>
                <a:spcPts val="1600"/>
              </a:spcBef>
              <a:spcAft>
                <a:spcPts val="0"/>
              </a:spcAft>
              <a:buClr>
                <a:schemeClr val="dk1"/>
              </a:buClr>
              <a:buSzPts val="900"/>
              <a:buChar char="○"/>
              <a:defRPr/>
            </a:lvl8pPr>
            <a:lvl9pPr marL="5486263" lvl="8" indent="-380990" algn="l" rtl="0">
              <a:spcBef>
                <a:spcPts val="1600"/>
              </a:spcBef>
              <a:spcAft>
                <a:spcPts val="1600"/>
              </a:spcAft>
              <a:buClr>
                <a:schemeClr val="dk1"/>
              </a:buClr>
              <a:buSzPts val="900"/>
              <a:buChar char="■"/>
              <a:defRPr/>
            </a:lvl9pPr>
          </a:lstStyle>
          <a:p>
            <a:endParaRPr/>
          </a:p>
        </p:txBody>
      </p:sp>
      <p:sp>
        <p:nvSpPr>
          <p:cNvPr id="432" name="Google Shape;432;p82"/>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433" name="Google Shape;433;p82"/>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sz="933"/>
            </a:lvl1pPr>
            <a:lvl2pPr lvl="1" algn="l" rtl="0">
              <a:spcBef>
                <a:spcPts val="0"/>
              </a:spcBef>
              <a:spcAft>
                <a:spcPts val="0"/>
              </a:spcAft>
              <a:buSzPts val="700"/>
              <a:buNone/>
              <a:defRPr sz="933"/>
            </a:lvl2pPr>
            <a:lvl3pPr lvl="2" algn="l" rtl="0">
              <a:spcBef>
                <a:spcPts val="0"/>
              </a:spcBef>
              <a:spcAft>
                <a:spcPts val="0"/>
              </a:spcAft>
              <a:buSzPts val="700"/>
              <a:buNone/>
              <a:defRPr sz="933"/>
            </a:lvl3pPr>
            <a:lvl4pPr lvl="3" algn="l" rtl="0">
              <a:spcBef>
                <a:spcPts val="0"/>
              </a:spcBef>
              <a:spcAft>
                <a:spcPts val="0"/>
              </a:spcAft>
              <a:buSzPts val="700"/>
              <a:buNone/>
              <a:defRPr sz="933"/>
            </a:lvl4pPr>
            <a:lvl5pPr lvl="4" algn="l" rtl="0">
              <a:spcBef>
                <a:spcPts val="0"/>
              </a:spcBef>
              <a:spcAft>
                <a:spcPts val="0"/>
              </a:spcAft>
              <a:buSzPts val="700"/>
              <a:buNone/>
              <a:defRPr sz="933"/>
            </a:lvl5pPr>
            <a:lvl6pPr lvl="5" algn="l" rtl="0">
              <a:spcBef>
                <a:spcPts val="0"/>
              </a:spcBef>
              <a:spcAft>
                <a:spcPts val="0"/>
              </a:spcAft>
              <a:buSzPts val="700"/>
              <a:buNone/>
              <a:defRPr sz="933"/>
            </a:lvl6pPr>
            <a:lvl7pPr lvl="6" algn="l" rtl="0">
              <a:spcBef>
                <a:spcPts val="0"/>
              </a:spcBef>
              <a:spcAft>
                <a:spcPts val="0"/>
              </a:spcAft>
              <a:buSzPts val="700"/>
              <a:buNone/>
              <a:defRPr sz="933"/>
            </a:lvl7pPr>
            <a:lvl8pPr lvl="7" algn="l" rtl="0">
              <a:spcBef>
                <a:spcPts val="0"/>
              </a:spcBef>
              <a:spcAft>
                <a:spcPts val="0"/>
              </a:spcAft>
              <a:buSzPts val="700"/>
              <a:buNone/>
              <a:defRPr sz="933"/>
            </a:lvl8pPr>
            <a:lvl9pPr lvl="8" algn="l" rtl="0">
              <a:spcBef>
                <a:spcPts val="0"/>
              </a:spcBef>
              <a:spcAft>
                <a:spcPts val="0"/>
              </a:spcAft>
              <a:buSzPts val="700"/>
              <a:buNone/>
              <a:defRPr sz="933"/>
            </a:lvl9pPr>
          </a:lstStyle>
          <a:p>
            <a:endParaRPr/>
          </a:p>
        </p:txBody>
      </p:sp>
      <p:sp>
        <p:nvSpPr>
          <p:cNvPr id="434" name="Google Shape;434;p82"/>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rmAutofit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823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Indented ic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5570" y="1825625"/>
            <a:ext cx="844822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CA5EEED-C7C9-4C7B-8D20-D1B182A18EAB}" type="slidenum">
              <a:rPr lang="en-US" smtClean="0"/>
              <a:t>‹#›</a:t>
            </a:fld>
            <a:endParaRPr lang="en-US"/>
          </a:p>
        </p:txBody>
      </p:sp>
      <p:grpSp>
        <p:nvGrpSpPr>
          <p:cNvPr id="16" name="Group 15"/>
          <p:cNvGrpSpPr/>
          <p:nvPr userDrawn="1"/>
        </p:nvGrpSpPr>
        <p:grpSpPr bwMode="black">
          <a:xfrm>
            <a:off x="10819115" y="845594"/>
            <a:ext cx="536927" cy="364623"/>
            <a:chOff x="7477125" y="-211008"/>
            <a:chExt cx="5486400" cy="3725775"/>
          </a:xfrm>
        </p:grpSpPr>
        <p:sp>
          <p:nvSpPr>
            <p:cNvPr id="17"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Title 7"/>
          <p:cNvSpPr>
            <a:spLocks noGrp="1"/>
          </p:cNvSpPr>
          <p:nvPr>
            <p:ph type="title"/>
          </p:nvPr>
        </p:nvSpPr>
        <p:spPr>
          <a:xfrm>
            <a:off x="838200" y="365125"/>
            <a:ext cx="9370325" cy="1325563"/>
          </a:xfrm>
        </p:spPr>
        <p:txBody>
          <a:bodyPr/>
          <a:lstStyle/>
          <a:p>
            <a:r>
              <a:rPr lang="en-US"/>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842" y="1825625"/>
            <a:ext cx="1554480" cy="1395925"/>
          </a:xfrm>
          <a:prstGeom prst="rect">
            <a:avLst/>
          </a:prstGeom>
        </p:spPr>
      </p:pic>
    </p:spTree>
    <p:extLst>
      <p:ext uri="{BB962C8B-B14F-4D97-AF65-F5344CB8AC3E}">
        <p14:creationId xmlns:p14="http://schemas.microsoft.com/office/powerpoint/2010/main" val="76204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 No mark">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9383973"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CA5EEED-C7C9-4C7B-8D20-D1B182A18EAB}" type="slidenum">
              <a:rPr lang="en-US" smtClean="0"/>
              <a:t>‹#›</a:t>
            </a:fld>
            <a:endParaRPr lang="en-US"/>
          </a:p>
        </p:txBody>
      </p:sp>
      <p:grpSp>
        <p:nvGrpSpPr>
          <p:cNvPr id="11" name="Group 10"/>
          <p:cNvGrpSpPr/>
          <p:nvPr userDrawn="1"/>
        </p:nvGrpSpPr>
        <p:grpSpPr bwMode="black">
          <a:xfrm>
            <a:off x="10852658" y="845594"/>
            <a:ext cx="536927" cy="364623"/>
            <a:chOff x="7477125" y="-211008"/>
            <a:chExt cx="5486400" cy="3725775"/>
          </a:xfrm>
        </p:grpSpPr>
        <p:sp>
          <p:nvSpPr>
            <p:cNvPr id="12"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5656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ld Quote - Blue">
    <p:bg>
      <p:bgPr>
        <a:solidFill>
          <a:srgbClr val="6BA3B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3CA5EEED-C7C9-4C7B-8D20-D1B182A18EAB}" type="slidenum">
              <a:rPr lang="en-US" smtClean="0"/>
              <a:pPr/>
              <a:t>‹#›</a:t>
            </a:fld>
            <a:endParaRPr lang="en-US"/>
          </a:p>
        </p:txBody>
      </p:sp>
      <p:grpSp>
        <p:nvGrpSpPr>
          <p:cNvPr id="16" name="Group 15"/>
          <p:cNvGrpSpPr/>
          <p:nvPr userDrawn="1"/>
        </p:nvGrpSpPr>
        <p:grpSpPr bwMode="black">
          <a:xfrm>
            <a:off x="10816873" y="845594"/>
            <a:ext cx="536927" cy="364623"/>
            <a:chOff x="7477125" y="-211008"/>
            <a:chExt cx="5486400" cy="3725775"/>
          </a:xfrm>
        </p:grpSpPr>
        <p:sp>
          <p:nvSpPr>
            <p:cNvPr id="17" name="Freeform 5"/>
            <p:cNvSpPr>
              <a:spLocks/>
            </p:cNvSpPr>
            <p:nvPr userDrawn="1"/>
          </p:nvSpPr>
          <p:spPr bwMode="black">
            <a:xfrm>
              <a:off x="7477125" y="-211008"/>
              <a:ext cx="3538117" cy="3725775"/>
            </a:xfrm>
            <a:custGeom>
              <a:avLst/>
              <a:gdLst>
                <a:gd name="T0" fmla="*/ 2715 w 3356"/>
                <a:gd name="T1" fmla="*/ 0 h 3534"/>
                <a:gd name="T2" fmla="*/ 0 w 3356"/>
                <a:gd name="T3" fmla="*/ 3534 h 3534"/>
                <a:gd name="T4" fmla="*/ 634 w 3356"/>
                <a:gd name="T5" fmla="*/ 3534 h 3534"/>
                <a:gd name="T6" fmla="*/ 3356 w 3356"/>
                <a:gd name="T7" fmla="*/ 0 h 3534"/>
                <a:gd name="T8" fmla="*/ 2715 w 3356"/>
                <a:gd name="T9" fmla="*/ 0 h 3534"/>
              </a:gdLst>
              <a:ahLst/>
              <a:cxnLst>
                <a:cxn ang="0">
                  <a:pos x="T0" y="T1"/>
                </a:cxn>
                <a:cxn ang="0">
                  <a:pos x="T2" y="T3"/>
                </a:cxn>
                <a:cxn ang="0">
                  <a:pos x="T4" y="T5"/>
                </a:cxn>
                <a:cxn ang="0">
                  <a:pos x="T6" y="T7"/>
                </a:cxn>
                <a:cxn ang="0">
                  <a:pos x="T8" y="T9"/>
                </a:cxn>
              </a:cxnLst>
              <a:rect l="0" t="0" r="r" b="b"/>
              <a:pathLst>
                <a:path w="3356" h="3534">
                  <a:moveTo>
                    <a:pt x="2715" y="0"/>
                  </a:moveTo>
                  <a:lnTo>
                    <a:pt x="0" y="3534"/>
                  </a:lnTo>
                  <a:lnTo>
                    <a:pt x="634" y="3534"/>
                  </a:lnTo>
                  <a:lnTo>
                    <a:pt x="3356" y="0"/>
                  </a:lnTo>
                  <a:lnTo>
                    <a:pt x="2715"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userDrawn="1"/>
          </p:nvSpPr>
          <p:spPr bwMode="black">
            <a:xfrm>
              <a:off x="9093315" y="659816"/>
              <a:ext cx="3870210" cy="2544998"/>
            </a:xfrm>
            <a:custGeom>
              <a:avLst/>
              <a:gdLst>
                <a:gd name="T0" fmla="*/ 1899 w 3671"/>
                <a:gd name="T1" fmla="*/ 0 h 2414"/>
                <a:gd name="T2" fmla="*/ 0 w 3671"/>
                <a:gd name="T3" fmla="*/ 2414 h 2414"/>
                <a:gd name="T4" fmla="*/ 3671 w 3671"/>
                <a:gd name="T5" fmla="*/ 2414 h 2414"/>
                <a:gd name="T6" fmla="*/ 1899 w 3671"/>
                <a:gd name="T7" fmla="*/ 0 h 2414"/>
              </a:gdLst>
              <a:ahLst/>
              <a:cxnLst>
                <a:cxn ang="0">
                  <a:pos x="T0" y="T1"/>
                </a:cxn>
                <a:cxn ang="0">
                  <a:pos x="T2" y="T3"/>
                </a:cxn>
                <a:cxn ang="0">
                  <a:pos x="T4" y="T5"/>
                </a:cxn>
                <a:cxn ang="0">
                  <a:pos x="T6" y="T7"/>
                </a:cxn>
              </a:cxnLst>
              <a:rect l="0" t="0" r="r" b="b"/>
              <a:pathLst>
                <a:path w="3671" h="2414">
                  <a:moveTo>
                    <a:pt x="1899" y="0"/>
                  </a:moveTo>
                  <a:lnTo>
                    <a:pt x="0" y="2414"/>
                  </a:lnTo>
                  <a:lnTo>
                    <a:pt x="3671" y="2414"/>
                  </a:lnTo>
                  <a:lnTo>
                    <a:pt x="1899" y="0"/>
                  </a:lnTo>
                  <a:close/>
                </a:path>
              </a:pathLst>
            </a:custGeom>
            <a:solidFill>
              <a:srgbClr val="EA2839"/>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Text Placeholder 2"/>
          <p:cNvSpPr>
            <a:spLocks noGrp="1"/>
          </p:cNvSpPr>
          <p:nvPr>
            <p:ph type="body" sz="quarter" idx="14"/>
          </p:nvPr>
        </p:nvSpPr>
        <p:spPr>
          <a:xfrm>
            <a:off x="838200" y="1825625"/>
            <a:ext cx="10515600" cy="3660775"/>
          </a:xfrm>
        </p:spPr>
        <p:txBody>
          <a:bodyPr anchor="ctr" anchorCtr="0"/>
          <a:lstStyle>
            <a:lvl1pPr marL="0" indent="0" algn="ctr">
              <a:buNone/>
              <a:defRPr sz="3600">
                <a:solidFill>
                  <a:schemeClr val="bg1"/>
                </a:solidFill>
                <a:latin typeface="Brandon Text Medium" panose="020B0603020203060203" pitchFamily="34" charset="0"/>
              </a:defRPr>
            </a:lvl1pPr>
          </a:lstStyle>
          <a:p>
            <a:pPr lvl="0"/>
            <a:r>
              <a:rPr lang="en-US"/>
              <a:t>Click to edit Master text styles</a:t>
            </a:r>
          </a:p>
        </p:txBody>
      </p:sp>
    </p:spTree>
    <p:extLst>
      <p:ext uri="{BB962C8B-B14F-4D97-AF65-F5344CB8AC3E}">
        <p14:creationId xmlns:p14="http://schemas.microsoft.com/office/powerpoint/2010/main" val="1220344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753600" y="6356350"/>
            <a:ext cx="1600200" cy="365125"/>
          </a:xfrm>
          <a:prstGeom prst="rect">
            <a:avLst/>
          </a:prstGeom>
        </p:spPr>
        <p:txBody>
          <a:bodyPr vert="horz" lIns="0" tIns="0" rIns="0" bIns="0" rtlCol="0" anchor="ctr"/>
          <a:lstStyle>
            <a:lvl1pPr algn="r">
              <a:defRPr sz="1200">
                <a:solidFill>
                  <a:schemeClr val="tx1"/>
                </a:solidFill>
                <a:latin typeface="Brandon Text Bold" panose="020B0803020203060203" pitchFamily="34" charset="0"/>
              </a:defRPr>
            </a:lvl1pPr>
          </a:lstStyle>
          <a:p>
            <a:fld id="{5D42FBCF-AC71-49E1-9070-FAF9A23C5D72}" type="slidenum">
              <a:rPr lang="en-US" smtClean="0"/>
              <a:pPr/>
              <a:t>‹#›</a:t>
            </a:fld>
            <a:endParaRPr lang="en-US"/>
          </a:p>
        </p:txBody>
      </p:sp>
      <p:sp>
        <p:nvSpPr>
          <p:cNvPr id="7" name="TextBox 6">
            <a:extLst>
              <a:ext uri="{FF2B5EF4-FFF2-40B4-BE49-F238E27FC236}">
                <a16:creationId xmlns:a16="http://schemas.microsoft.com/office/drawing/2014/main" id="{7375A5A2-4F7E-41EB-8EDB-A7B30BCF617A}"/>
              </a:ext>
            </a:extLst>
          </p:cNvPr>
          <p:cNvSpPr txBox="1"/>
          <p:nvPr userDrawn="1"/>
        </p:nvSpPr>
        <p:spPr>
          <a:xfrm>
            <a:off x="120693" y="6465111"/>
            <a:ext cx="4711148" cy="261610"/>
          </a:xfrm>
          <a:prstGeom prst="rect">
            <a:avLst/>
          </a:prstGeom>
          <a:noFill/>
        </p:spPr>
        <p:txBody>
          <a:bodyPr wrap="square" rtlCol="0">
            <a:spAutoFit/>
          </a:bodyPr>
          <a:lstStyle/>
          <a:p>
            <a:r>
              <a:rPr lang="en-US" sz="1100"/>
              <a:t>© 2023 Altarum. All Rights Reserved</a:t>
            </a:r>
          </a:p>
        </p:txBody>
      </p:sp>
    </p:spTree>
    <p:extLst>
      <p:ext uri="{BB962C8B-B14F-4D97-AF65-F5344CB8AC3E}">
        <p14:creationId xmlns:p14="http://schemas.microsoft.com/office/powerpoint/2010/main" val="58868104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85" r:id="rId3"/>
    <p:sldLayoutId id="2147483684" r:id="rId4"/>
    <p:sldLayoutId id="2147483686" r:id="rId5"/>
    <p:sldLayoutId id="2147483671" r:id="rId6"/>
    <p:sldLayoutId id="2147483715" r:id="rId7"/>
    <p:sldLayoutId id="2147483672" r:id="rId8"/>
    <p:sldLayoutId id="2147483692" r:id="rId9"/>
    <p:sldLayoutId id="2147483696" r:id="rId10"/>
    <p:sldLayoutId id="2147483697" r:id="rId11"/>
    <p:sldLayoutId id="2147483702" r:id="rId12"/>
    <p:sldLayoutId id="2147483703" r:id="rId13"/>
    <p:sldLayoutId id="2147483704" r:id="rId14"/>
    <p:sldLayoutId id="2147483708" r:id="rId15"/>
    <p:sldLayoutId id="2147483706" r:id="rId16"/>
    <p:sldLayoutId id="2147483714" r:id="rId17"/>
    <p:sldLayoutId id="2147483707" r:id="rId18"/>
    <p:sldLayoutId id="2147483656" r:id="rId19"/>
    <p:sldLayoutId id="2147483661" r:id="rId20"/>
    <p:sldLayoutId id="2147483691" r:id="rId21"/>
    <p:sldLayoutId id="2147483690" r:id="rId22"/>
    <p:sldLayoutId id="2147483678" r:id="rId23"/>
    <p:sldLayoutId id="2147483677" r:id="rId24"/>
    <p:sldLayoutId id="2147483674" r:id="rId25"/>
    <p:sldLayoutId id="2147483666" r:id="rId26"/>
    <p:sldLayoutId id="2147483695" r:id="rId27"/>
    <p:sldLayoutId id="2147483694" r:id="rId28"/>
    <p:sldLayoutId id="2147483717" r:id="rId29"/>
    <p:sldLayoutId id="2147483718" r:id="rId30"/>
  </p:sldLayoutIdLst>
  <p:hf hdr="0" dt="0"/>
  <p:txStyles>
    <p:titleStyle>
      <a:lvl1pPr algn="l" defTabSz="914400" rtl="0" eaLnBrk="1" latinLnBrk="0" hangingPunct="1">
        <a:lnSpc>
          <a:spcPct val="85000"/>
        </a:lnSpc>
        <a:spcBef>
          <a:spcPct val="0"/>
        </a:spcBef>
        <a:buNone/>
        <a:defRPr sz="3600" kern="1200">
          <a:solidFill>
            <a:schemeClr val="accent3">
              <a:lumMod val="75000"/>
            </a:schemeClr>
          </a:solidFill>
          <a:latin typeface="Brandon Text Light" panose="020B0303020203060203" pitchFamily="34" charset="0"/>
          <a:ea typeface="+mj-ea"/>
          <a:cs typeface="+mj-cs"/>
        </a:defRPr>
      </a:lvl1pPr>
    </p:titleStyle>
    <p:bodyStyle>
      <a:lvl1pPr marL="228600" indent="-228600" algn="l" defTabSz="914400" rtl="0" eaLnBrk="1" latinLnBrk="0" hangingPunct="1">
        <a:lnSpc>
          <a:spcPct val="114000"/>
        </a:lnSpc>
        <a:spcBef>
          <a:spcPts val="1000"/>
        </a:spcBef>
        <a:buClr>
          <a:schemeClr val="accent2"/>
        </a:buClr>
        <a:buSzPct val="75000"/>
        <a:buFont typeface="Wingdings 3" panose="05040102010807070707" pitchFamily="18" charset="2"/>
        <a:buChar char=""/>
        <a:defRPr sz="2400" kern="1200">
          <a:solidFill>
            <a:schemeClr val="tx1"/>
          </a:solidFill>
          <a:latin typeface="+mj-lt"/>
          <a:ea typeface="+mn-ea"/>
          <a:cs typeface="+mn-cs"/>
        </a:defRPr>
      </a:lvl1pPr>
      <a:lvl2pPr marL="685800" indent="-228600" algn="l" defTabSz="914400" rtl="0" eaLnBrk="1" latinLnBrk="0" hangingPunct="1">
        <a:lnSpc>
          <a:spcPct val="114000"/>
        </a:lnSpc>
        <a:spcBef>
          <a:spcPts val="500"/>
        </a:spcBef>
        <a:buClr>
          <a:srgbClr val="616365"/>
        </a:buClr>
        <a:buSzPct val="75000"/>
        <a:buFont typeface="Wingdings" panose="05000000000000000000" pitchFamily="2" charset="2"/>
        <a:buChar char="§"/>
        <a:defRPr sz="2200" kern="1200">
          <a:solidFill>
            <a:schemeClr val="tx1"/>
          </a:solidFill>
          <a:latin typeface="+mj-lt"/>
          <a:ea typeface="+mn-ea"/>
          <a:cs typeface="+mn-cs"/>
        </a:defRPr>
      </a:lvl2pPr>
      <a:lvl3pPr marL="1143000" indent="-228600" algn="l" defTabSz="914400" rtl="0" eaLnBrk="1" latinLnBrk="0" hangingPunct="1">
        <a:lnSpc>
          <a:spcPct val="114000"/>
        </a:lnSpc>
        <a:spcBef>
          <a:spcPts val="500"/>
        </a:spcBef>
        <a:buClr>
          <a:srgbClr val="616365"/>
        </a:buClr>
        <a:buSzPct val="75000"/>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114000"/>
        </a:lnSpc>
        <a:spcBef>
          <a:spcPts val="500"/>
        </a:spcBef>
        <a:buClr>
          <a:srgbClr val="A4AEB5"/>
        </a:buClr>
        <a:buSzPct val="75000"/>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114000"/>
        </a:lnSpc>
        <a:spcBef>
          <a:spcPts val="500"/>
        </a:spcBef>
        <a:buClr>
          <a:srgbClr val="A4AEB5"/>
        </a:buClr>
        <a:buSzPct val="75000"/>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5371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04BFB-4CB0-C217-49A8-E46E6DCF8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95B1E5-04A7-F165-2D14-959006A50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739D3-4FBB-6267-8187-10199752E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8651E-F103-8A4A-B392-420B5D06731D}" type="datetimeFigureOut">
              <a:rPr lang="en-US" smtClean="0"/>
              <a:t>10/27/2023</a:t>
            </a:fld>
            <a:endParaRPr lang="en-US"/>
          </a:p>
        </p:txBody>
      </p:sp>
      <p:sp>
        <p:nvSpPr>
          <p:cNvPr id="5" name="Footer Placeholder 4">
            <a:extLst>
              <a:ext uri="{FF2B5EF4-FFF2-40B4-BE49-F238E27FC236}">
                <a16:creationId xmlns:a16="http://schemas.microsoft.com/office/drawing/2014/main" id="{D70B86BF-79EE-ADED-F2E6-3BA0A42A2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3204D-9BE4-0066-6263-DBEA75B8E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1FE95-7E4E-2A46-84E9-3DAE7CA64828}" type="slidenum">
              <a:rPr lang="en-US" smtClean="0"/>
              <a:t>‹#›</a:t>
            </a:fld>
            <a:endParaRPr lang="en-US"/>
          </a:p>
        </p:txBody>
      </p:sp>
    </p:spTree>
    <p:extLst>
      <p:ext uri="{BB962C8B-B14F-4D97-AF65-F5344CB8AC3E}">
        <p14:creationId xmlns:p14="http://schemas.microsoft.com/office/powerpoint/2010/main" val="26661769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70"/>
          <p:cNvSpPr txBox="1">
            <a:spLocks noGrp="1"/>
          </p:cNvSpPr>
          <p:nvPr>
            <p:ph type="title"/>
          </p:nvPr>
        </p:nvSpPr>
        <p:spPr>
          <a:xfrm>
            <a:off x="415600" y="593367"/>
            <a:ext cx="11360800" cy="8312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382" name="Google Shape;382;p7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2pPr>
            <a:lvl3pPr marL="1371600" lvl="2"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3pPr>
            <a:lvl4pPr marL="1828800" lvl="3"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4pPr>
            <a:lvl5pPr marL="2286000" lvl="4"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5pPr>
            <a:lvl6pPr marL="2743200" lvl="5"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6pPr>
            <a:lvl7pPr marL="3200400" lvl="6"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7pPr>
            <a:lvl8pPr marL="3657600" lvl="7"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8pPr>
            <a:lvl9pPr marL="4114800" lvl="8" indent="-317500" rtl="0">
              <a:lnSpc>
                <a:spcPct val="115000"/>
              </a:lnSpc>
              <a:spcBef>
                <a:spcPts val="0"/>
              </a:spcBef>
              <a:spcAft>
                <a:spcPts val="0"/>
              </a:spcAft>
              <a:buClr>
                <a:schemeClr val="lt2"/>
              </a:buClr>
              <a:buSzPts val="1400"/>
              <a:buFont typeface="Source Sans Pro"/>
              <a:buChar char="■"/>
              <a:defRPr sz="1400">
                <a:solidFill>
                  <a:schemeClr val="lt2"/>
                </a:solidFill>
                <a:latin typeface="Source Sans Pro"/>
                <a:ea typeface="Source Sans Pro"/>
                <a:cs typeface="Source Sans Pro"/>
                <a:sym typeface="Source Sans Pro"/>
              </a:defRPr>
            </a:lvl9pPr>
          </a:lstStyle>
          <a:p>
            <a:endParaRPr/>
          </a:p>
        </p:txBody>
      </p:sp>
      <p:sp>
        <p:nvSpPr>
          <p:cNvPr id="383" name="Google Shape;383;p70"/>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lt2"/>
                </a:solidFill>
                <a:latin typeface="Source Sans Pro"/>
                <a:ea typeface="Source Sans Pro"/>
                <a:cs typeface="Source Sans Pro"/>
                <a:sym typeface="Source Sans Pro"/>
              </a:defRPr>
            </a:lvl1pPr>
            <a:lvl2pPr lvl="1" algn="r" rtl="0">
              <a:buNone/>
              <a:defRPr sz="1333">
                <a:solidFill>
                  <a:schemeClr val="lt2"/>
                </a:solidFill>
                <a:latin typeface="Source Sans Pro"/>
                <a:ea typeface="Source Sans Pro"/>
                <a:cs typeface="Source Sans Pro"/>
                <a:sym typeface="Source Sans Pro"/>
              </a:defRPr>
            </a:lvl2pPr>
            <a:lvl3pPr lvl="2" algn="r" rtl="0">
              <a:buNone/>
              <a:defRPr sz="1333">
                <a:solidFill>
                  <a:schemeClr val="lt2"/>
                </a:solidFill>
                <a:latin typeface="Source Sans Pro"/>
                <a:ea typeface="Source Sans Pro"/>
                <a:cs typeface="Source Sans Pro"/>
                <a:sym typeface="Source Sans Pro"/>
              </a:defRPr>
            </a:lvl3pPr>
            <a:lvl4pPr lvl="3" algn="r" rtl="0">
              <a:buNone/>
              <a:defRPr sz="1333">
                <a:solidFill>
                  <a:schemeClr val="lt2"/>
                </a:solidFill>
                <a:latin typeface="Source Sans Pro"/>
                <a:ea typeface="Source Sans Pro"/>
                <a:cs typeface="Source Sans Pro"/>
                <a:sym typeface="Source Sans Pro"/>
              </a:defRPr>
            </a:lvl4pPr>
            <a:lvl5pPr lvl="4" algn="r" rtl="0">
              <a:buNone/>
              <a:defRPr sz="1333">
                <a:solidFill>
                  <a:schemeClr val="lt2"/>
                </a:solidFill>
                <a:latin typeface="Source Sans Pro"/>
                <a:ea typeface="Source Sans Pro"/>
                <a:cs typeface="Source Sans Pro"/>
                <a:sym typeface="Source Sans Pro"/>
              </a:defRPr>
            </a:lvl5pPr>
            <a:lvl6pPr lvl="5" algn="r" rtl="0">
              <a:buNone/>
              <a:defRPr sz="1333">
                <a:solidFill>
                  <a:schemeClr val="lt2"/>
                </a:solidFill>
                <a:latin typeface="Source Sans Pro"/>
                <a:ea typeface="Source Sans Pro"/>
                <a:cs typeface="Source Sans Pro"/>
                <a:sym typeface="Source Sans Pro"/>
              </a:defRPr>
            </a:lvl6pPr>
            <a:lvl7pPr lvl="6" algn="r" rtl="0">
              <a:buNone/>
              <a:defRPr sz="1333">
                <a:solidFill>
                  <a:schemeClr val="lt2"/>
                </a:solidFill>
                <a:latin typeface="Source Sans Pro"/>
                <a:ea typeface="Source Sans Pro"/>
                <a:cs typeface="Source Sans Pro"/>
                <a:sym typeface="Source Sans Pro"/>
              </a:defRPr>
            </a:lvl7pPr>
            <a:lvl8pPr lvl="7" algn="r" rtl="0">
              <a:buNone/>
              <a:defRPr sz="1333">
                <a:solidFill>
                  <a:schemeClr val="lt2"/>
                </a:solidFill>
                <a:latin typeface="Source Sans Pro"/>
                <a:ea typeface="Source Sans Pro"/>
                <a:cs typeface="Source Sans Pro"/>
                <a:sym typeface="Source Sans Pro"/>
              </a:defRPr>
            </a:lvl8pPr>
            <a:lvl9pPr lvl="8" algn="r" rtl="0">
              <a:buNone/>
              <a:defRPr sz="1333">
                <a:solidFill>
                  <a:schemeClr val="lt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116223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hyperlink" Target="https://www.carequest.org/about/blog-post/five-key-takeaways-about-medicaid-adult-dental-benefits-2023"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hyperlink" Target="https://www.ada.org/-/media/project/ada-organization/ada/ada-org/files/resources/research/hpi/hpigraphic_0421_3.pdf?rev=413e25b4271940139d303e02b6bdbf78&amp;hash=A314EDFAD1AD7B409D471C6C5E33BC5E"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hyperlink" Target="https://nashp.org/community-health-workers-and-oral-health-creating-an-integrated-curriculum-in-kansas/" TargetMode="External"/><Relationship Id="rId3" Type="http://schemas.openxmlformats.org/officeDocument/2006/relationships/image" Target="../media/image29.png"/><Relationship Id="rId7" Type="http://schemas.openxmlformats.org/officeDocument/2006/relationships/hyperlink" Target="https://scopeofpracticepolicy.org/practitioners/oral-health-providers/sop/dental-hygienists-direct-access/"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s://communitycatalyst.org/resource/essential-health-benefits-gaps-and-inconsistencies/" TargetMode="External"/><Relationship Id="rId5" Type="http://schemas.openxmlformats.org/officeDocument/2006/relationships/hyperlink" Target="https://www.ada.org/-/media/project/ada-organization/ada/ada-org/files/resources/research/hpi/whitepaper_0721.pdf" TargetMode="External"/><Relationship Id="rId4" Type="http://schemas.openxmlformats.org/officeDocument/2006/relationships/image" Target="../media/image30.png"/><Relationship Id="rId9" Type="http://schemas.openxmlformats.org/officeDocument/2006/relationships/hyperlink" Target="https://www.dentaltherapy.org/resources/file/NPDT-2023DentalTherapy101-Web.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hyperlink" Target="https://healthcarevaluehub.org/application/files/9416/6845/7347/Hub-Altarum_Data_Brief_No._135_-_Washington_Healthcare_Affordability.pdf"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hyperlink" Target="https://waisn.org/wp-content/uploads/2023/01/WAHealthEquityforImmigrants_FullReport_2020.pdf"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mailto:Britt.Sanderson@Altarum.org"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37.png"/><Relationship Id="rId5" Type="http://schemas.openxmlformats.org/officeDocument/2006/relationships/hyperlink" Target="https://www.hca.wa.gov/assets/program/uninsured-care-expansion-grant-report-2023.pdf" TargetMode="Externa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hyperlink" Target="https://arcorafoundation.org/access-to-dental-care-dashboard/"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39.png"/><Relationship Id="rId5" Type="http://schemas.openxmlformats.org/officeDocument/2006/relationships/hyperlink" Target="https://arcorafoundation.org/access-to-dental-care-dashboard/" TargetMode="External"/><Relationship Id="rId4" Type="http://schemas.openxmlformats.org/officeDocument/2006/relationships/image" Target="../media/image34.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hyperlink" Target="https://www.realchangenews.org/news/2020/11/18/state-budget-cuts-loom-starting-dental-benefits" TargetMode="External"/><Relationship Id="rId5" Type="http://schemas.openxmlformats.org/officeDocument/2006/relationships/image" Target="../media/image43.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5.xml"/><Relationship Id="rId5" Type="http://schemas.openxmlformats.org/officeDocument/2006/relationships/image" Target="../media/image44.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3.xml"/><Relationship Id="rId5" Type="http://schemas.openxmlformats.org/officeDocument/2006/relationships/image" Target="../media/image34.png"/><Relationship Id="rId4" Type="http://schemas.openxmlformats.org/officeDocument/2006/relationships/hyperlink" Target="mailto:emily@nohla.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3.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marcy@povertyaction.org" TargetMode="Externa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F0B1FB6-DC6B-445F-834D-1644DB172B05}"/>
              </a:ext>
            </a:extLst>
          </p:cNvPr>
          <p:cNvSpPr txBox="1">
            <a:spLocks/>
          </p:cNvSpPr>
          <p:nvPr/>
        </p:nvSpPr>
        <p:spPr>
          <a:xfrm>
            <a:off x="591840" y="2065730"/>
            <a:ext cx="11105990" cy="1505073"/>
          </a:xfrm>
          <a:prstGeom prst="rect">
            <a:avLst/>
          </a:prstGeom>
        </p:spPr>
        <p:txBody>
          <a:bodyPr anchor="t"/>
          <a:lstStyle>
            <a:lvl1pPr algn="l" defTabSz="914400" rtl="0" eaLnBrk="1" latinLnBrk="0" hangingPunct="1">
              <a:lnSpc>
                <a:spcPct val="85000"/>
              </a:lnSpc>
              <a:spcBef>
                <a:spcPct val="0"/>
              </a:spcBef>
              <a:buNone/>
              <a:defRPr sz="3600" kern="1200">
                <a:solidFill>
                  <a:schemeClr val="accent3">
                    <a:lumMod val="75000"/>
                  </a:schemeClr>
                </a:solidFill>
                <a:latin typeface="Brandon Text Light" panose="020B0303020203060203" pitchFamily="34" charset="0"/>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98FC2"/>
                </a:solidFill>
                <a:effectLst/>
                <a:uLnTx/>
                <a:uFillTx/>
                <a:latin typeface="Brandon Text Medium"/>
              </a:rPr>
              <a:t>More Than a Smile: Dental Affordability Problems and Potential Solutions</a:t>
            </a:r>
            <a:br>
              <a:rPr kumimoji="0" lang="en-US" sz="3600" b="0" i="0" u="none" strike="noStrike" kern="1200" cap="none" spc="0" normalizeH="0" baseline="0" noProof="0" dirty="0">
                <a:ln>
                  <a:noFill/>
                </a:ln>
                <a:solidFill>
                  <a:srgbClr val="298FC2">
                    <a:lumMod val="75000"/>
                  </a:srgbClr>
                </a:solidFill>
                <a:effectLst/>
                <a:uLnTx/>
                <a:uFillTx/>
                <a:latin typeface="Brandon Text Light" panose="020B0303020203060203" pitchFamily="34" charset="0"/>
                <a:ea typeface="+mj-ea"/>
                <a:cs typeface="+mj-cs"/>
              </a:rPr>
            </a:br>
            <a:endParaRPr kumimoji="0" lang="en-US" sz="3600" b="0" i="0" u="none" strike="noStrike" kern="1200" cap="none" spc="0" normalizeH="0" baseline="0" noProof="0" dirty="0">
              <a:ln>
                <a:noFill/>
              </a:ln>
              <a:solidFill>
                <a:srgbClr val="298FC2">
                  <a:lumMod val="75000"/>
                </a:srgbClr>
              </a:solidFill>
              <a:effectLst/>
              <a:uLnTx/>
              <a:uFillTx/>
              <a:latin typeface="Brandon Text Light" panose="020B0303020203060203" pitchFamily="34" charset="0"/>
              <a:ea typeface="+mj-ea"/>
              <a:cs typeface="+mj-cs"/>
            </a:endParaRPr>
          </a:p>
        </p:txBody>
      </p:sp>
      <p:sp>
        <p:nvSpPr>
          <p:cNvPr id="10" name="Rectangle 9">
            <a:extLst>
              <a:ext uri="{FF2B5EF4-FFF2-40B4-BE49-F238E27FC236}">
                <a16:creationId xmlns:a16="http://schemas.microsoft.com/office/drawing/2014/main" id="{3DBDA378-54CF-4F64-B2AB-54B868AE74C3}"/>
              </a:ext>
            </a:extLst>
          </p:cNvPr>
          <p:cNvSpPr/>
          <p:nvPr/>
        </p:nvSpPr>
        <p:spPr>
          <a:xfrm>
            <a:off x="0" y="4852235"/>
            <a:ext cx="12192000" cy="2005765"/>
          </a:xfrm>
          <a:prstGeom prst="rect">
            <a:avLst/>
          </a:prstGeom>
          <a:solidFill>
            <a:srgbClr val="88DBDF"/>
          </a:solidFill>
          <a:ln>
            <a:solidFill>
              <a:srgbClr val="88DB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ndon Text Regular"/>
              <a:ea typeface="+mn-ea"/>
              <a:cs typeface="+mn-cs"/>
            </a:endParaRPr>
          </a:p>
        </p:txBody>
      </p:sp>
      <p:pic>
        <p:nvPicPr>
          <p:cNvPr id="21" name="Picture 20">
            <a:extLst>
              <a:ext uri="{FF2B5EF4-FFF2-40B4-BE49-F238E27FC236}">
                <a16:creationId xmlns:a16="http://schemas.microsoft.com/office/drawing/2014/main" id="{17F5A3BD-BF0E-4003-ACCA-39F50E158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763" y="4950059"/>
            <a:ext cx="1666232" cy="1746314"/>
          </a:xfrm>
          <a:prstGeom prst="rect">
            <a:avLst/>
          </a:prstGeom>
        </p:spPr>
      </p:pic>
      <p:pic>
        <p:nvPicPr>
          <p:cNvPr id="23" name="Picture 22">
            <a:extLst>
              <a:ext uri="{FF2B5EF4-FFF2-40B4-BE49-F238E27FC236}">
                <a16:creationId xmlns:a16="http://schemas.microsoft.com/office/drawing/2014/main" id="{580DF623-A8AA-4A05-AE1B-3889BED98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9416" y="4973831"/>
            <a:ext cx="2098326" cy="1749976"/>
          </a:xfrm>
          <a:prstGeom prst="rect">
            <a:avLst/>
          </a:prstGeom>
        </p:spPr>
      </p:pic>
      <p:pic>
        <p:nvPicPr>
          <p:cNvPr id="25" name="Picture 24">
            <a:extLst>
              <a:ext uri="{FF2B5EF4-FFF2-40B4-BE49-F238E27FC236}">
                <a16:creationId xmlns:a16="http://schemas.microsoft.com/office/drawing/2014/main" id="{ED9802CC-5DF3-47F3-9020-785D713C3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5" y="4973830"/>
            <a:ext cx="1746314" cy="1746314"/>
          </a:xfrm>
          <a:prstGeom prst="rect">
            <a:avLst/>
          </a:prstGeom>
        </p:spPr>
      </p:pic>
      <p:sp>
        <p:nvSpPr>
          <p:cNvPr id="35" name="TextBox 34">
            <a:extLst>
              <a:ext uri="{FF2B5EF4-FFF2-40B4-BE49-F238E27FC236}">
                <a16:creationId xmlns:a16="http://schemas.microsoft.com/office/drawing/2014/main" id="{899CD3BE-7312-4AED-85F6-4C1A92E877D9}"/>
              </a:ext>
            </a:extLst>
          </p:cNvPr>
          <p:cNvSpPr txBox="1"/>
          <p:nvPr/>
        </p:nvSpPr>
        <p:spPr>
          <a:xfrm>
            <a:off x="2666999" y="3382723"/>
            <a:ext cx="6858000" cy="923330"/>
          </a:xfrm>
          <a:prstGeom prst="rect">
            <a:avLst/>
          </a:prstGeom>
          <a:noFill/>
        </p:spPr>
        <p:txBody>
          <a:bodyPr wrap="square" lIns="91440" tIns="45720" rIns="91440" bIns="45720" rtlCol="0" anchor="t">
            <a:spAutoFit/>
          </a:bodyPr>
          <a:lstStyle/>
          <a:p>
            <a:pPr algn="ctr">
              <a:defRPr/>
            </a:pPr>
            <a:r>
              <a:rPr lang="en-US" dirty="0">
                <a:solidFill>
                  <a:srgbClr val="616365"/>
                </a:solidFill>
                <a:latin typeface="Brandon Text Regular"/>
              </a:rPr>
              <a:t>Alexandra Allen, Health Policy Analyst</a:t>
            </a:r>
            <a:endParaRPr lang="en-US" sz="1800" b="0" i="0" u="none" strike="noStrike" kern="1200" cap="none" spc="0" normalizeH="0" baseline="0" noProof="0" dirty="0">
              <a:ln>
                <a:noFill/>
              </a:ln>
              <a:solidFill>
                <a:srgbClr val="616365"/>
              </a:solidFill>
              <a:effectLst/>
              <a:uLnTx/>
              <a:uFillTx/>
              <a:latin typeface="Brandon Text Regula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16365"/>
                </a:solidFill>
                <a:effectLst/>
                <a:uLnTx/>
                <a:uFillTx/>
                <a:latin typeface="Brandon Text Regular"/>
                <a:ea typeface="+mn-ea"/>
                <a:cs typeface="+mn-cs"/>
              </a:rPr>
              <a:t>Altarum Healthcare Value Hub</a:t>
            </a:r>
            <a:br>
              <a:rPr kumimoji="0" lang="en-US" sz="1800" b="0" i="0" u="none" strike="noStrike" kern="1200" cap="none" spc="0" normalizeH="0" baseline="0" noProof="0" dirty="0">
                <a:ln>
                  <a:noFill/>
                </a:ln>
                <a:solidFill>
                  <a:srgbClr val="616365"/>
                </a:solidFill>
                <a:effectLst/>
                <a:uLnTx/>
                <a:uFillTx/>
                <a:latin typeface="Brandon Text Regular"/>
                <a:ea typeface="+mn-ea"/>
                <a:cs typeface="+mn-cs"/>
              </a:rPr>
            </a:br>
            <a:r>
              <a:rPr lang="en-US" dirty="0">
                <a:solidFill>
                  <a:srgbClr val="616365"/>
                </a:solidFill>
                <a:latin typeface="Brandon Text Regular"/>
              </a:rPr>
              <a:t>October</a:t>
            </a:r>
            <a:r>
              <a:rPr kumimoji="0" lang="en-US" sz="1800" b="0" i="0" u="none" strike="noStrike" kern="1200" cap="none" spc="0" normalizeH="0" baseline="0" noProof="0" dirty="0">
                <a:ln>
                  <a:noFill/>
                </a:ln>
                <a:solidFill>
                  <a:srgbClr val="616365"/>
                </a:solidFill>
                <a:effectLst/>
                <a:uLnTx/>
                <a:uFillTx/>
                <a:latin typeface="Brandon Text Regular"/>
                <a:ea typeface="+mn-ea"/>
                <a:cs typeface="+mn-cs"/>
              </a:rPr>
              <a:t>, 2023</a:t>
            </a:r>
          </a:p>
        </p:txBody>
      </p:sp>
      <p:sp>
        <p:nvSpPr>
          <p:cNvPr id="36" name="TextBox 35">
            <a:extLst>
              <a:ext uri="{FF2B5EF4-FFF2-40B4-BE49-F238E27FC236}">
                <a16:creationId xmlns:a16="http://schemas.microsoft.com/office/drawing/2014/main" id="{5B44FEAA-33DA-4F4E-94BC-7B908959CCBF}"/>
              </a:ext>
            </a:extLst>
          </p:cNvPr>
          <p:cNvSpPr txBox="1"/>
          <p:nvPr/>
        </p:nvSpPr>
        <p:spPr>
          <a:xfrm>
            <a:off x="207856" y="4345047"/>
            <a:ext cx="20814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16365"/>
                </a:solidFill>
                <a:effectLst/>
                <a:uLnTx/>
                <a:uFillTx/>
                <a:latin typeface="Brandon Text Regular"/>
                <a:ea typeface="+mn-ea"/>
                <a:cs typeface="+mn-cs"/>
              </a:rPr>
              <a:t>@</a:t>
            </a:r>
            <a:r>
              <a:rPr kumimoji="0" lang="en-US" sz="1800" b="0" i="0" u="none" strike="noStrike" kern="1200" cap="none" spc="0" normalizeH="0" baseline="0" noProof="0" err="1">
                <a:ln>
                  <a:noFill/>
                </a:ln>
                <a:solidFill>
                  <a:srgbClr val="616365"/>
                </a:solidFill>
                <a:effectLst/>
                <a:uLnTx/>
                <a:uFillTx/>
                <a:latin typeface="Brandon Text Regular"/>
                <a:ea typeface="+mn-ea"/>
                <a:cs typeface="+mn-cs"/>
              </a:rPr>
              <a:t>HealthValueHub</a:t>
            </a:r>
            <a:endParaRPr kumimoji="0" lang="en-US" sz="1800" b="0" i="0" u="none" strike="noStrike" kern="1200" cap="none" spc="0" normalizeH="0" baseline="0" noProof="0">
              <a:ln>
                <a:noFill/>
              </a:ln>
              <a:solidFill>
                <a:srgbClr val="616365"/>
              </a:solidFill>
              <a:effectLst/>
              <a:uLnTx/>
              <a:uFillTx/>
              <a:latin typeface="Brandon Text Regular"/>
              <a:ea typeface="+mn-ea"/>
              <a:cs typeface="+mn-cs"/>
            </a:endParaRPr>
          </a:p>
        </p:txBody>
      </p:sp>
      <p:sp>
        <p:nvSpPr>
          <p:cNvPr id="37" name="TextBox 36">
            <a:extLst>
              <a:ext uri="{FF2B5EF4-FFF2-40B4-BE49-F238E27FC236}">
                <a16:creationId xmlns:a16="http://schemas.microsoft.com/office/drawing/2014/main" id="{C2B08D34-0CC8-4D02-9BDF-5B161154A9DB}"/>
              </a:ext>
            </a:extLst>
          </p:cNvPr>
          <p:cNvSpPr txBox="1"/>
          <p:nvPr/>
        </p:nvSpPr>
        <p:spPr>
          <a:xfrm>
            <a:off x="8720448" y="4371536"/>
            <a:ext cx="326369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16365"/>
                </a:solidFill>
                <a:effectLst/>
                <a:uLnTx/>
                <a:uFillTx/>
                <a:latin typeface="Brandon Text Regular"/>
                <a:ea typeface="+mn-ea"/>
                <a:cs typeface="+mn-cs"/>
              </a:rPr>
              <a:t>www.HealthcareValueHub.org</a:t>
            </a:r>
          </a:p>
        </p:txBody>
      </p:sp>
      <p:sp>
        <p:nvSpPr>
          <p:cNvPr id="17" name="Rectangle 16">
            <a:extLst>
              <a:ext uri="{FF2B5EF4-FFF2-40B4-BE49-F238E27FC236}">
                <a16:creationId xmlns:a16="http://schemas.microsoft.com/office/drawing/2014/main" id="{329EC54D-3A6A-447A-8B90-7A9E68B73988}"/>
              </a:ext>
            </a:extLst>
          </p:cNvPr>
          <p:cNvSpPr/>
          <p:nvPr/>
        </p:nvSpPr>
        <p:spPr>
          <a:xfrm flipH="1">
            <a:off x="9262004" y="4973831"/>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AA3EA5C-C858-4FCD-AF6A-F14D9035C9F4}"/>
              </a:ext>
            </a:extLst>
          </p:cNvPr>
          <p:cNvSpPr/>
          <p:nvPr/>
        </p:nvSpPr>
        <p:spPr>
          <a:xfrm flipH="1">
            <a:off x="6047164" y="4981960"/>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3B9F27CD-28EB-448A-87A9-A27FD8DB2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4257" y="4973640"/>
            <a:ext cx="2066191" cy="1746504"/>
          </a:xfrm>
          <a:prstGeom prst="rect">
            <a:avLst/>
          </a:prstGeom>
        </p:spPr>
      </p:pic>
      <p:sp>
        <p:nvSpPr>
          <p:cNvPr id="24" name="Rectangle 23">
            <a:extLst>
              <a:ext uri="{FF2B5EF4-FFF2-40B4-BE49-F238E27FC236}">
                <a16:creationId xmlns:a16="http://schemas.microsoft.com/office/drawing/2014/main" id="{D6CAD371-4C24-4A68-8740-2D07B7EBBAAA}"/>
              </a:ext>
            </a:extLst>
          </p:cNvPr>
          <p:cNvSpPr/>
          <p:nvPr/>
        </p:nvSpPr>
        <p:spPr>
          <a:xfrm flipH="1">
            <a:off x="2796403" y="4981960"/>
            <a:ext cx="97671" cy="17463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5594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4" name="Rectangle 3">
            <a:extLst>
              <a:ext uri="{FF2B5EF4-FFF2-40B4-BE49-F238E27FC236}">
                <a16:creationId xmlns:a16="http://schemas.microsoft.com/office/drawing/2014/main" id="{DDFC04BF-EB12-8FEF-1EE5-12D7B6045DDF}"/>
              </a:ext>
            </a:extLst>
          </p:cNvPr>
          <p:cNvSpPr/>
          <p:nvPr/>
        </p:nvSpPr>
        <p:spPr>
          <a:xfrm>
            <a:off x="0" y="0"/>
            <a:ext cx="12192000" cy="6858000"/>
          </a:xfrm>
          <a:prstGeom prst="rect">
            <a:avLst/>
          </a:prstGeom>
          <a:solidFill>
            <a:srgbClr val="342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Google Shape;184;p6"/>
          <p:cNvSpPr/>
          <p:nvPr/>
        </p:nvSpPr>
        <p:spPr>
          <a:xfrm>
            <a:off x="495300" y="777240"/>
            <a:ext cx="2743200" cy="213360"/>
          </a:xfrm>
          <a:prstGeom prst="rect">
            <a:avLst/>
          </a:prstGeom>
          <a:noFill/>
          <a:ln>
            <a:noFill/>
          </a:ln>
        </p:spPr>
        <p:txBody>
          <a:bodyPr spcFirstLastPara="1" wrap="square" lIns="0" tIns="0" rIns="0" bIns="0" anchor="t" anchorCtr="0">
            <a:noAutofit/>
          </a:bodyPr>
          <a:lstStyle/>
          <a:p>
            <a:pPr>
              <a:lnSpc>
                <a:spcPct val="125030"/>
              </a:lnSpc>
            </a:pPr>
            <a:r>
              <a:rPr lang="en-US" sz="1320" b="1">
                <a:solidFill>
                  <a:schemeClr val="lt1"/>
                </a:solidFill>
                <a:latin typeface="Inter"/>
                <a:ea typeface="Inter"/>
                <a:cs typeface="Inter"/>
                <a:sym typeface="Inter"/>
              </a:rPr>
              <a:t>MORE THAN A SMILE</a:t>
            </a:r>
            <a:endParaRPr sz="1440">
              <a:solidFill>
                <a:schemeClr val="lt1"/>
              </a:solidFill>
            </a:endParaRPr>
          </a:p>
        </p:txBody>
      </p:sp>
      <p:sp>
        <p:nvSpPr>
          <p:cNvPr id="185" name="Google Shape;185;p6"/>
          <p:cNvSpPr/>
          <p:nvPr/>
        </p:nvSpPr>
        <p:spPr>
          <a:xfrm>
            <a:off x="495300" y="1143000"/>
            <a:ext cx="7417200" cy="1143120"/>
          </a:xfrm>
          <a:prstGeom prst="rect">
            <a:avLst/>
          </a:prstGeom>
          <a:noFill/>
          <a:ln>
            <a:noFill/>
          </a:ln>
        </p:spPr>
        <p:txBody>
          <a:bodyPr spcFirstLastPara="1" wrap="square" lIns="0" tIns="0" rIns="0" bIns="0" anchor="t" anchorCtr="0">
            <a:noAutofit/>
          </a:bodyPr>
          <a:lstStyle/>
          <a:p>
            <a:pPr>
              <a:lnSpc>
                <a:spcPct val="110000"/>
              </a:lnSpc>
            </a:pPr>
            <a:r>
              <a:rPr lang="en-US" sz="4080">
                <a:solidFill>
                  <a:schemeClr val="lt1"/>
                </a:solidFill>
              </a:rPr>
              <a:t>Medicaid Dental Coverage</a:t>
            </a:r>
            <a:endParaRPr sz="1440">
              <a:solidFill>
                <a:schemeClr val="lt1"/>
              </a:solidFill>
              <a:latin typeface="Arial"/>
              <a:ea typeface="Arial"/>
              <a:cs typeface="Arial"/>
              <a:sym typeface="Arial"/>
            </a:endParaRPr>
          </a:p>
        </p:txBody>
      </p:sp>
      <p:sp>
        <p:nvSpPr>
          <p:cNvPr id="186" name="Google Shape;186;p6"/>
          <p:cNvSpPr/>
          <p:nvPr/>
        </p:nvSpPr>
        <p:spPr>
          <a:xfrm>
            <a:off x="495300" y="2590800"/>
            <a:ext cx="6558240" cy="2743200"/>
          </a:xfrm>
          <a:prstGeom prst="rect">
            <a:avLst/>
          </a:prstGeom>
          <a:noFill/>
          <a:ln>
            <a:noFill/>
          </a:ln>
        </p:spPr>
        <p:txBody>
          <a:bodyPr spcFirstLastPara="1" wrap="square" lIns="0" tIns="0" rIns="0" bIns="0" anchor="t" anchorCtr="0">
            <a:noAutofit/>
          </a:bodyPr>
          <a:lstStyle/>
          <a:p>
            <a:pPr marL="365760" indent="-294640">
              <a:lnSpc>
                <a:spcPct val="125000"/>
              </a:lnSpc>
              <a:buClr>
                <a:schemeClr val="lt1"/>
              </a:buClr>
              <a:buSzPts val="2200"/>
              <a:buFont typeface="Inter"/>
              <a:buChar char="●"/>
            </a:pPr>
            <a:r>
              <a:rPr lang="en-US" sz="1760" dirty="0">
                <a:solidFill>
                  <a:schemeClr val="lt1"/>
                </a:solidFill>
                <a:latin typeface="Inter"/>
                <a:ea typeface="Inter"/>
                <a:cs typeface="Inter"/>
                <a:sym typeface="Inter"/>
              </a:rPr>
              <a:t>About 2/3 of adults have dental insurance</a:t>
            </a:r>
            <a:endParaRPr sz="1760" dirty="0">
              <a:solidFill>
                <a:schemeClr val="lt1"/>
              </a:solidFill>
              <a:latin typeface="Inter"/>
              <a:ea typeface="Inter"/>
              <a:cs typeface="Inter"/>
              <a:sym typeface="Inter"/>
            </a:endParaRPr>
          </a:p>
          <a:p>
            <a:pPr marL="731520" lvl="1" indent="-294640">
              <a:lnSpc>
                <a:spcPct val="125000"/>
              </a:lnSpc>
              <a:buClr>
                <a:schemeClr val="lt1"/>
              </a:buClr>
              <a:buSzPts val="2200"/>
              <a:buFont typeface="Inter"/>
              <a:buChar char="○"/>
            </a:pPr>
            <a:r>
              <a:rPr lang="en-US" sz="1760" dirty="0">
                <a:solidFill>
                  <a:schemeClr val="lt1"/>
                </a:solidFill>
                <a:latin typeface="Inter"/>
                <a:ea typeface="Inter"/>
                <a:cs typeface="Inter"/>
                <a:sym typeface="Inter"/>
              </a:rPr>
              <a:t>7.4% of adults* have Medicaid with dental coverage</a:t>
            </a:r>
            <a:endParaRPr sz="1760" dirty="0">
              <a:solidFill>
                <a:schemeClr val="lt1"/>
              </a:solidFill>
              <a:latin typeface="Inter"/>
              <a:ea typeface="Inter"/>
              <a:cs typeface="Inter"/>
              <a:sym typeface="Inter"/>
            </a:endParaRPr>
          </a:p>
          <a:p>
            <a:pPr marL="365760" indent="-294640">
              <a:lnSpc>
                <a:spcPct val="125000"/>
              </a:lnSpc>
              <a:buClr>
                <a:schemeClr val="lt1"/>
              </a:buClr>
              <a:buSzPts val="2200"/>
              <a:buFont typeface="Inter"/>
              <a:buChar char="●"/>
            </a:pPr>
            <a:r>
              <a:rPr lang="en-US" sz="1760" dirty="0">
                <a:solidFill>
                  <a:schemeClr val="lt1"/>
                </a:solidFill>
                <a:latin typeface="Inter"/>
                <a:ea typeface="Inter"/>
                <a:cs typeface="Inter"/>
                <a:sym typeface="Inter"/>
              </a:rPr>
              <a:t>Adult dental benefits are </a:t>
            </a:r>
            <a:r>
              <a:rPr lang="en-US" sz="1760" b="1" dirty="0">
                <a:solidFill>
                  <a:schemeClr val="lt1"/>
                </a:solidFill>
                <a:latin typeface="Inter"/>
                <a:ea typeface="Inter"/>
                <a:cs typeface="Inter"/>
                <a:sym typeface="Inter"/>
              </a:rPr>
              <a:t>optional </a:t>
            </a:r>
            <a:r>
              <a:rPr lang="en-US" sz="1760" dirty="0">
                <a:solidFill>
                  <a:schemeClr val="lt1"/>
                </a:solidFill>
                <a:latin typeface="Inter"/>
                <a:ea typeface="Inter"/>
                <a:cs typeface="Inter"/>
                <a:sym typeface="Inter"/>
              </a:rPr>
              <a:t>in Medicaid</a:t>
            </a:r>
            <a:endParaRPr sz="1760" dirty="0">
              <a:solidFill>
                <a:schemeClr val="lt1"/>
              </a:solidFill>
              <a:latin typeface="Inter"/>
              <a:ea typeface="Inter"/>
              <a:cs typeface="Inter"/>
              <a:sym typeface="Inter"/>
            </a:endParaRPr>
          </a:p>
          <a:p>
            <a:pPr marL="731520" lvl="1" indent="-294640">
              <a:lnSpc>
                <a:spcPct val="125000"/>
              </a:lnSpc>
              <a:buClr>
                <a:schemeClr val="lt1"/>
              </a:buClr>
              <a:buSzPts val="2200"/>
              <a:buFont typeface="Inter"/>
              <a:buChar char="○"/>
            </a:pPr>
            <a:r>
              <a:rPr lang="en-US" sz="1760" dirty="0">
                <a:solidFill>
                  <a:schemeClr val="lt1"/>
                </a:solidFill>
                <a:latin typeface="Inter"/>
                <a:ea typeface="Inter"/>
                <a:cs typeface="Inter"/>
                <a:sym typeface="Inter"/>
              </a:rPr>
              <a:t>Wide geographic variability in coverage</a:t>
            </a:r>
            <a:endParaRPr sz="1760" dirty="0">
              <a:solidFill>
                <a:schemeClr val="lt1"/>
              </a:solidFill>
              <a:latin typeface="Inter"/>
              <a:ea typeface="Inter"/>
              <a:cs typeface="Inter"/>
              <a:sym typeface="Inter"/>
            </a:endParaRPr>
          </a:p>
          <a:p>
            <a:pPr marL="731520" lvl="1" indent="-294640">
              <a:lnSpc>
                <a:spcPct val="125000"/>
              </a:lnSpc>
              <a:buClr>
                <a:schemeClr val="lt1"/>
              </a:buClr>
              <a:buSzPts val="2200"/>
              <a:buFont typeface="Inter"/>
              <a:buChar char="○"/>
            </a:pPr>
            <a:r>
              <a:rPr lang="en-US" sz="1760" dirty="0">
                <a:solidFill>
                  <a:schemeClr val="lt1"/>
                </a:solidFill>
                <a:latin typeface="Inter"/>
                <a:ea typeface="Inter"/>
                <a:cs typeface="Inter"/>
                <a:sym typeface="Inter"/>
              </a:rPr>
              <a:t>No standard definition of “comprehensive” benefits</a:t>
            </a:r>
            <a:endParaRPr sz="1760" dirty="0">
              <a:solidFill>
                <a:schemeClr val="lt1"/>
              </a:solidFill>
              <a:latin typeface="Inter"/>
              <a:ea typeface="Inter"/>
              <a:cs typeface="Inter"/>
              <a:sym typeface="Inter"/>
            </a:endParaRPr>
          </a:p>
          <a:p>
            <a:pPr marL="365760" indent="-325120">
              <a:lnSpc>
                <a:spcPct val="125000"/>
              </a:lnSpc>
              <a:buClr>
                <a:schemeClr val="lt1"/>
              </a:buClr>
              <a:buSzPts val="2800"/>
              <a:buFont typeface="Inter"/>
              <a:buChar char="●"/>
            </a:pPr>
            <a:r>
              <a:rPr lang="en-US" sz="2240" b="1" dirty="0">
                <a:solidFill>
                  <a:schemeClr val="lt1"/>
                </a:solidFill>
                <a:latin typeface="Inter"/>
                <a:ea typeface="Inter"/>
                <a:cs typeface="Inter"/>
                <a:sym typeface="Inter"/>
              </a:rPr>
              <a:t>Dental coverage ≠ access</a:t>
            </a:r>
            <a:endParaRPr sz="2240" b="1" dirty="0">
              <a:solidFill>
                <a:schemeClr val="lt1"/>
              </a:solidFill>
              <a:latin typeface="Inter"/>
              <a:ea typeface="Inter"/>
              <a:cs typeface="Inter"/>
              <a:sym typeface="Inter"/>
            </a:endParaRPr>
          </a:p>
        </p:txBody>
      </p:sp>
      <p:pic>
        <p:nvPicPr>
          <p:cNvPr id="187" name="Google Shape;187;p6" descr="preencoded.png"/>
          <p:cNvPicPr preferRelativeResize="0"/>
          <p:nvPr/>
        </p:nvPicPr>
        <p:blipFill rotWithShape="1">
          <a:blip r:embed="rId3">
            <a:alphaModFix/>
          </a:blip>
          <a:srcRect/>
          <a:stretch/>
        </p:blipFill>
        <p:spPr>
          <a:xfrm>
            <a:off x="7589520" y="11640"/>
            <a:ext cx="4602480" cy="6834720"/>
          </a:xfrm>
          <a:prstGeom prst="rect">
            <a:avLst/>
          </a:prstGeom>
          <a:noFill/>
          <a:ln>
            <a:noFill/>
          </a:ln>
        </p:spPr>
      </p:pic>
      <p:sp>
        <p:nvSpPr>
          <p:cNvPr id="188" name="Google Shape;188;p6"/>
          <p:cNvSpPr/>
          <p:nvPr/>
        </p:nvSpPr>
        <p:spPr>
          <a:xfrm>
            <a:off x="495300" y="6417880"/>
            <a:ext cx="1338000" cy="360240"/>
          </a:xfrm>
          <a:prstGeom prst="rect">
            <a:avLst/>
          </a:prstGeom>
          <a:noFill/>
          <a:ln>
            <a:noFill/>
          </a:ln>
        </p:spPr>
        <p:txBody>
          <a:bodyPr spcFirstLastPara="1" wrap="square" lIns="0" tIns="0" rIns="0" bIns="0" anchor="t" anchorCtr="0">
            <a:noAutofit/>
          </a:bodyPr>
          <a:lstStyle/>
          <a:p>
            <a:pPr>
              <a:lnSpc>
                <a:spcPct val="125000"/>
              </a:lnSpc>
            </a:pPr>
            <a:r>
              <a:rPr lang="en-US" sz="1440" i="1">
                <a:solidFill>
                  <a:schemeClr val="lt1"/>
                </a:solidFill>
                <a:latin typeface="Inter"/>
                <a:ea typeface="Inter"/>
                <a:cs typeface="Inter"/>
                <a:sym typeface="Inter"/>
              </a:rPr>
              <a:t>*2015 data</a:t>
            </a:r>
            <a:endParaRPr sz="1440" i="1">
              <a:solidFill>
                <a:schemeClr val="lt1"/>
              </a:solidFill>
              <a:latin typeface="Inter"/>
              <a:ea typeface="Inter"/>
              <a:cs typeface="Inter"/>
              <a:sym typeface="Inter"/>
            </a:endParaRPr>
          </a:p>
        </p:txBody>
      </p:sp>
      <p:pic>
        <p:nvPicPr>
          <p:cNvPr id="189" name="Google Shape;189;p6"/>
          <p:cNvPicPr preferRelativeResize="0"/>
          <p:nvPr/>
        </p:nvPicPr>
        <p:blipFill>
          <a:blip r:embed="rId4">
            <a:alphaModFix/>
          </a:blip>
          <a:stretch>
            <a:fillRect/>
          </a:stretch>
        </p:blipFill>
        <p:spPr>
          <a:xfrm>
            <a:off x="7477551" y="2064280"/>
            <a:ext cx="4379740" cy="3796240"/>
          </a:xfrm>
          <a:prstGeom prst="rect">
            <a:avLst/>
          </a:prstGeom>
          <a:noFill/>
          <a:ln>
            <a:noFill/>
          </a:ln>
        </p:spPr>
      </p:pic>
      <p:sp>
        <p:nvSpPr>
          <p:cNvPr id="190" name="Google Shape;190;p6"/>
          <p:cNvSpPr txBox="1"/>
          <p:nvPr/>
        </p:nvSpPr>
        <p:spPr>
          <a:xfrm>
            <a:off x="7398180" y="5889900"/>
            <a:ext cx="4309440" cy="630720"/>
          </a:xfrm>
          <a:prstGeom prst="rect">
            <a:avLst/>
          </a:prstGeom>
          <a:noFill/>
          <a:ln>
            <a:noFill/>
          </a:ln>
        </p:spPr>
        <p:txBody>
          <a:bodyPr spcFirstLastPara="1" wrap="square" lIns="73140" tIns="73140" rIns="73140" bIns="73140" anchor="t" anchorCtr="0">
            <a:noAutofit/>
          </a:bodyPr>
          <a:lstStyle/>
          <a:p>
            <a:r>
              <a:rPr lang="en-US" sz="960" i="1">
                <a:solidFill>
                  <a:schemeClr val="lt1"/>
                </a:solidFill>
                <a:latin typeface="Inter"/>
                <a:ea typeface="Inter"/>
                <a:cs typeface="Inter"/>
                <a:sym typeface="Inter"/>
              </a:rPr>
              <a:t>Source: CareQuest Institute. (2023). </a:t>
            </a:r>
            <a:r>
              <a:rPr lang="en-US" sz="960" i="1" u="sng">
                <a:solidFill>
                  <a:srgbClr val="CFE2F3"/>
                </a:solidFill>
                <a:latin typeface="Inter"/>
                <a:ea typeface="Inter"/>
                <a:cs typeface="Inter"/>
                <a:sym typeface="Inter"/>
                <a:hlinkClick r:id="rId5">
                  <a:extLst>
                    <a:ext uri="{A12FA001-AC4F-418D-AE19-62706E023703}">
                      <ahyp:hlinkClr xmlns:ahyp="http://schemas.microsoft.com/office/drawing/2018/hyperlinkcolor" val="tx"/>
                    </a:ext>
                  </a:extLst>
                </a:hlinkClick>
              </a:rPr>
              <a:t>https://www.carequest.org/about/blog-post/five-key-takeaways-about-medicaid-adult-dental-benefits-2023</a:t>
            </a:r>
            <a:endParaRPr sz="960" i="1">
              <a:solidFill>
                <a:srgbClr val="CFE2F3"/>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4" descr="preencoded.png"/>
          <p:cNvPicPr preferRelativeResize="0"/>
          <p:nvPr/>
        </p:nvPicPr>
        <p:blipFill rotWithShape="1">
          <a:blip r:embed="rId3">
            <a:alphaModFix/>
          </a:blip>
          <a:srcRect/>
          <a:stretch/>
        </p:blipFill>
        <p:spPr>
          <a:xfrm>
            <a:off x="11529061" y="6240780"/>
            <a:ext cx="460351" cy="460550"/>
          </a:xfrm>
          <a:prstGeom prst="rect">
            <a:avLst/>
          </a:prstGeom>
          <a:noFill/>
          <a:ln>
            <a:noFill/>
          </a:ln>
        </p:spPr>
      </p:pic>
      <p:sp>
        <p:nvSpPr>
          <p:cNvPr id="197" name="Google Shape;197;p4"/>
          <p:cNvSpPr/>
          <p:nvPr/>
        </p:nvSpPr>
        <p:spPr>
          <a:xfrm>
            <a:off x="495300" y="777240"/>
            <a:ext cx="2743200" cy="213360"/>
          </a:xfrm>
          <a:prstGeom prst="rect">
            <a:avLst/>
          </a:prstGeom>
          <a:noFill/>
          <a:ln>
            <a:noFill/>
          </a:ln>
        </p:spPr>
        <p:txBody>
          <a:bodyPr spcFirstLastPara="1" wrap="square" lIns="0" tIns="0" rIns="0" bIns="0" anchor="t" anchorCtr="0">
            <a:noAutofit/>
          </a:bodyPr>
          <a:lstStyle/>
          <a:p>
            <a:pPr>
              <a:lnSpc>
                <a:spcPct val="125030"/>
              </a:lnSpc>
            </a:pPr>
            <a:r>
              <a:rPr lang="en-US" sz="1320" b="1">
                <a:solidFill>
                  <a:srgbClr val="133D35"/>
                </a:solidFill>
                <a:latin typeface="Inter"/>
                <a:ea typeface="Inter"/>
                <a:cs typeface="Inter"/>
                <a:sym typeface="Inter"/>
              </a:rPr>
              <a:t>MORE THAN A SMILE</a:t>
            </a:r>
            <a:endParaRPr sz="1440">
              <a:solidFill>
                <a:schemeClr val="dk1"/>
              </a:solidFill>
              <a:latin typeface="Calibri"/>
              <a:ea typeface="Calibri"/>
              <a:cs typeface="Calibri"/>
              <a:sym typeface="Calibri"/>
            </a:endParaRPr>
          </a:p>
        </p:txBody>
      </p:sp>
      <p:sp>
        <p:nvSpPr>
          <p:cNvPr id="198" name="Google Shape;198;p4"/>
          <p:cNvSpPr/>
          <p:nvPr/>
        </p:nvSpPr>
        <p:spPr>
          <a:xfrm>
            <a:off x="495300" y="1143000"/>
            <a:ext cx="9662160" cy="647700"/>
          </a:xfrm>
          <a:prstGeom prst="rect">
            <a:avLst/>
          </a:prstGeom>
          <a:noFill/>
          <a:ln>
            <a:noFill/>
          </a:ln>
        </p:spPr>
        <p:txBody>
          <a:bodyPr spcFirstLastPara="1" wrap="square" lIns="0" tIns="0" rIns="0" bIns="0" anchor="t" anchorCtr="0">
            <a:noAutofit/>
          </a:bodyPr>
          <a:lstStyle/>
          <a:p>
            <a:pPr>
              <a:lnSpc>
                <a:spcPct val="125000"/>
              </a:lnSpc>
            </a:pPr>
            <a:r>
              <a:rPr lang="en-US" sz="4080">
                <a:solidFill>
                  <a:srgbClr val="133D35"/>
                </a:solidFill>
              </a:rPr>
              <a:t>Dental Coverage ≠ Access</a:t>
            </a:r>
            <a:endParaRPr sz="4080">
              <a:solidFill>
                <a:srgbClr val="133D35"/>
              </a:solidFill>
            </a:endParaRPr>
          </a:p>
        </p:txBody>
      </p:sp>
      <p:sp>
        <p:nvSpPr>
          <p:cNvPr id="199" name="Google Shape;199;p4"/>
          <p:cNvSpPr/>
          <p:nvPr/>
        </p:nvSpPr>
        <p:spPr>
          <a:xfrm>
            <a:off x="495300" y="2095500"/>
            <a:ext cx="5380560" cy="4605840"/>
          </a:xfrm>
          <a:prstGeom prst="rect">
            <a:avLst/>
          </a:prstGeom>
          <a:noFill/>
          <a:ln>
            <a:noFill/>
          </a:ln>
        </p:spPr>
        <p:txBody>
          <a:bodyPr spcFirstLastPara="1" wrap="square" lIns="0" tIns="0" rIns="0" bIns="0" anchor="t" anchorCtr="0">
            <a:noAutofit/>
          </a:bodyPr>
          <a:lstStyle/>
          <a:p>
            <a:pPr marL="365760"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Workforce and geographic barriers</a:t>
            </a:r>
            <a:endParaRPr sz="1760">
              <a:solidFill>
                <a:schemeClr val="dk1"/>
              </a:solidFill>
              <a:latin typeface="Inter"/>
              <a:ea typeface="Inter"/>
              <a:cs typeface="Inter"/>
              <a:sym typeface="Inter"/>
            </a:endParaRPr>
          </a:p>
          <a:p>
            <a:pPr marL="731520" lvl="1"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~72 million people live in dental provider shortage areas</a:t>
            </a:r>
            <a:endParaRPr sz="1760">
              <a:solidFill>
                <a:schemeClr val="dk1"/>
              </a:solidFill>
              <a:latin typeface="Inter"/>
              <a:ea typeface="Inter"/>
              <a:cs typeface="Inter"/>
              <a:sym typeface="Inter"/>
            </a:endParaRPr>
          </a:p>
          <a:p>
            <a:pPr marL="731520" lvl="1"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67% of dentists see zero patients with Medicaid</a:t>
            </a:r>
            <a:endParaRPr sz="1760">
              <a:solidFill>
                <a:srgbClr val="444444"/>
              </a:solidFill>
              <a:latin typeface="Inter"/>
              <a:ea typeface="Inter"/>
              <a:cs typeface="Inter"/>
              <a:sym typeface="Inter"/>
            </a:endParaRPr>
          </a:p>
          <a:p>
            <a:pPr marL="365760" indent="-294640">
              <a:lnSpc>
                <a:spcPct val="135444"/>
              </a:lnSpc>
              <a:buClr>
                <a:srgbClr val="444444"/>
              </a:buClr>
              <a:buSzPts val="2200"/>
              <a:buFont typeface="Inter"/>
              <a:buChar char="●"/>
            </a:pPr>
            <a:r>
              <a:rPr lang="en-US" sz="1760">
                <a:solidFill>
                  <a:srgbClr val="444444"/>
                </a:solidFill>
                <a:latin typeface="Inter"/>
                <a:ea typeface="Inter"/>
                <a:cs typeface="Inter"/>
                <a:sym typeface="Inter"/>
              </a:rPr>
              <a:t>Economic barriers</a:t>
            </a:r>
            <a:endParaRPr sz="1760">
              <a:solidFill>
                <a:srgbClr val="444444"/>
              </a:solidFill>
              <a:latin typeface="Inter"/>
              <a:ea typeface="Inter"/>
              <a:cs typeface="Inter"/>
              <a:sym typeface="Inter"/>
            </a:endParaRPr>
          </a:p>
          <a:p>
            <a:pPr marL="731520" lvl="1" indent="-294640">
              <a:lnSpc>
                <a:spcPct val="135444"/>
              </a:lnSpc>
              <a:buClr>
                <a:srgbClr val="444444"/>
              </a:buClr>
              <a:buSzPts val="2200"/>
              <a:buFont typeface="Inter"/>
              <a:buChar char="○"/>
            </a:pPr>
            <a:r>
              <a:rPr lang="en-US" sz="1760">
                <a:solidFill>
                  <a:srgbClr val="444444"/>
                </a:solidFill>
                <a:latin typeface="Inter"/>
                <a:ea typeface="Inter"/>
                <a:cs typeface="Inter"/>
                <a:sym typeface="Inter"/>
              </a:rPr>
              <a:t>Dental care presents the highest financial barriers of any health care service</a:t>
            </a:r>
            <a:endParaRPr sz="1760">
              <a:solidFill>
                <a:srgbClr val="444444"/>
              </a:solidFill>
              <a:latin typeface="Inter"/>
              <a:ea typeface="Inter"/>
              <a:cs typeface="Inter"/>
              <a:sym typeface="Inter"/>
            </a:endParaRPr>
          </a:p>
          <a:p>
            <a:pPr marL="365760" indent="-294640">
              <a:lnSpc>
                <a:spcPct val="135444"/>
              </a:lnSpc>
              <a:buClr>
                <a:srgbClr val="444444"/>
              </a:buClr>
              <a:buSzPts val="2200"/>
              <a:buFont typeface="Inter"/>
              <a:buChar char="●"/>
            </a:pPr>
            <a:r>
              <a:rPr lang="en-US" sz="1760">
                <a:solidFill>
                  <a:srgbClr val="444444"/>
                </a:solidFill>
                <a:latin typeface="Inter"/>
                <a:ea typeface="Inter"/>
                <a:cs typeface="Inter"/>
                <a:sym typeface="Inter"/>
              </a:rPr>
              <a:t>Lack of integration of oral health with the broader health care system</a:t>
            </a:r>
            <a:endParaRPr sz="1760">
              <a:solidFill>
                <a:srgbClr val="444444"/>
              </a:solidFill>
              <a:latin typeface="Inter"/>
              <a:ea typeface="Inter"/>
              <a:cs typeface="Inter"/>
              <a:sym typeface="Inter"/>
            </a:endParaRPr>
          </a:p>
          <a:p>
            <a:pPr marL="365760" indent="-294640">
              <a:lnSpc>
                <a:spcPct val="135444"/>
              </a:lnSpc>
              <a:buClr>
                <a:srgbClr val="444444"/>
              </a:buClr>
              <a:buSzPts val="2200"/>
              <a:buFont typeface="Inter"/>
              <a:buChar char="●"/>
            </a:pPr>
            <a:r>
              <a:rPr lang="en-US" sz="1760">
                <a:solidFill>
                  <a:srgbClr val="444444"/>
                </a:solidFill>
                <a:latin typeface="Inter"/>
                <a:ea typeface="Inter"/>
                <a:cs typeface="Inter"/>
                <a:sym typeface="Inter"/>
              </a:rPr>
              <a:t>End of Medicaid “continuous coverage”</a:t>
            </a:r>
            <a:endParaRPr sz="1760">
              <a:solidFill>
                <a:srgbClr val="444444"/>
              </a:solidFill>
              <a:latin typeface="Inter"/>
              <a:ea typeface="Inter"/>
              <a:cs typeface="Inter"/>
              <a:sym typeface="Inter"/>
            </a:endParaRPr>
          </a:p>
          <a:p>
            <a:pPr marL="731520" lvl="1" indent="-294640">
              <a:lnSpc>
                <a:spcPct val="135444"/>
              </a:lnSpc>
              <a:buClr>
                <a:srgbClr val="444444"/>
              </a:buClr>
              <a:buSzPts val="2200"/>
              <a:buFont typeface="Inter"/>
              <a:buChar char="○"/>
            </a:pPr>
            <a:r>
              <a:rPr lang="en-US" sz="1760">
                <a:solidFill>
                  <a:srgbClr val="444444"/>
                </a:solidFill>
                <a:latin typeface="Inter"/>
                <a:ea typeface="Inter"/>
                <a:cs typeface="Inter"/>
                <a:sym typeface="Inter"/>
              </a:rPr>
              <a:t>~14 million people could lose dental coverage</a:t>
            </a:r>
            <a:endParaRPr sz="1760">
              <a:solidFill>
                <a:srgbClr val="444444"/>
              </a:solidFill>
              <a:latin typeface="Inter"/>
              <a:ea typeface="Inter"/>
              <a:cs typeface="Inter"/>
              <a:sym typeface="Inter"/>
            </a:endParaRPr>
          </a:p>
        </p:txBody>
      </p:sp>
      <p:sp>
        <p:nvSpPr>
          <p:cNvPr id="200" name="Google Shape;200;p4"/>
          <p:cNvSpPr/>
          <p:nvPr/>
        </p:nvSpPr>
        <p:spPr>
          <a:xfrm>
            <a:off x="9966960" y="6446520"/>
            <a:ext cx="1409700" cy="91440"/>
          </a:xfrm>
          <a:prstGeom prst="rect">
            <a:avLst/>
          </a:prstGeom>
          <a:noFill/>
          <a:ln>
            <a:noFill/>
          </a:ln>
        </p:spPr>
        <p:txBody>
          <a:bodyPr spcFirstLastPara="1" wrap="square" lIns="0" tIns="0" rIns="0" bIns="0" anchor="t" anchorCtr="0">
            <a:noAutofit/>
          </a:bodyPr>
          <a:lstStyle/>
          <a:p>
            <a:pPr>
              <a:lnSpc>
                <a:spcPct val="134923"/>
              </a:lnSpc>
            </a:pPr>
            <a:r>
              <a:rPr lang="en-US" sz="520">
                <a:solidFill>
                  <a:srgbClr val="133D35"/>
                </a:solidFill>
                <a:latin typeface="Inter"/>
                <a:ea typeface="Inter"/>
                <a:cs typeface="Inter"/>
                <a:sym typeface="Inter"/>
              </a:rPr>
              <a:t>©COMMUNITY CATALYST </a:t>
            </a:r>
            <a:endParaRPr sz="520">
              <a:solidFill>
                <a:srgbClr val="133D35"/>
              </a:solidFill>
              <a:highlight>
                <a:srgbClr val="FFFF00"/>
              </a:highlight>
              <a:latin typeface="Inter"/>
              <a:ea typeface="Inter"/>
              <a:cs typeface="Inter"/>
              <a:sym typeface="Inter"/>
            </a:endParaRPr>
          </a:p>
        </p:txBody>
      </p:sp>
      <p:pic>
        <p:nvPicPr>
          <p:cNvPr id="201" name="Google Shape;201;p4"/>
          <p:cNvPicPr preferRelativeResize="0"/>
          <p:nvPr/>
        </p:nvPicPr>
        <p:blipFill>
          <a:blip r:embed="rId4">
            <a:alphaModFix/>
          </a:blip>
          <a:stretch>
            <a:fillRect/>
          </a:stretch>
        </p:blipFill>
        <p:spPr>
          <a:xfrm>
            <a:off x="6068000" y="1860511"/>
            <a:ext cx="6065520" cy="3314700"/>
          </a:xfrm>
          <a:prstGeom prst="rect">
            <a:avLst/>
          </a:prstGeom>
          <a:noFill/>
          <a:ln>
            <a:noFill/>
          </a:ln>
        </p:spPr>
      </p:pic>
      <p:sp>
        <p:nvSpPr>
          <p:cNvPr id="202" name="Google Shape;202;p4"/>
          <p:cNvSpPr txBox="1"/>
          <p:nvPr/>
        </p:nvSpPr>
        <p:spPr>
          <a:xfrm>
            <a:off x="6369080" y="5093610"/>
            <a:ext cx="5686560" cy="734400"/>
          </a:xfrm>
          <a:prstGeom prst="rect">
            <a:avLst/>
          </a:prstGeom>
          <a:noFill/>
          <a:ln>
            <a:noFill/>
          </a:ln>
        </p:spPr>
        <p:txBody>
          <a:bodyPr spcFirstLastPara="1" wrap="square" lIns="73140" tIns="73140" rIns="73140" bIns="73140" anchor="t" anchorCtr="0">
            <a:noAutofit/>
          </a:bodyPr>
          <a:lstStyle/>
          <a:p>
            <a:r>
              <a:rPr lang="en-US" sz="960" i="1">
                <a:latin typeface="Inter"/>
                <a:ea typeface="Inter"/>
                <a:cs typeface="Inter"/>
                <a:sym typeface="Inter"/>
              </a:rPr>
              <a:t>Source: </a:t>
            </a:r>
            <a:r>
              <a:rPr lang="en-US" sz="960">
                <a:latin typeface="Inter"/>
                <a:ea typeface="Inter"/>
                <a:cs typeface="Inter"/>
                <a:sym typeface="Inter"/>
              </a:rPr>
              <a:t>ADA Health Policy Institute. </a:t>
            </a:r>
            <a:r>
              <a:rPr lang="en-US" sz="960" u="sng">
                <a:solidFill>
                  <a:schemeClr val="hlink"/>
                </a:solidFill>
                <a:latin typeface="Inter"/>
                <a:ea typeface="Inter"/>
                <a:cs typeface="Inter"/>
                <a:sym typeface="Inter"/>
                <a:hlinkClick r:id="rId5"/>
              </a:rPr>
              <a:t>https://www.ada.org/-/media/project/ada-organization/ada/ada-org/files/resources/research/hpi/hpigraphic_0421_3.pdf?rev=413e25b4271940139d303e02b6bdbf78&amp;hash=A314EDFAD1AD7B409D471C6C5E33BC5E</a:t>
            </a:r>
            <a:endParaRPr sz="960">
              <a:latin typeface="Inter"/>
              <a:ea typeface="Inter"/>
              <a:cs typeface="Inter"/>
              <a:sym typeface="Inter"/>
            </a:endParaRPr>
          </a:p>
        </p:txBody>
      </p:sp>
      <p:pic>
        <p:nvPicPr>
          <p:cNvPr id="203" name="Google Shape;203;p4"/>
          <p:cNvPicPr preferRelativeResize="0"/>
          <p:nvPr/>
        </p:nvPicPr>
        <p:blipFill>
          <a:blip r:embed="rId6">
            <a:alphaModFix/>
          </a:blip>
          <a:stretch>
            <a:fillRect/>
          </a:stretch>
        </p:blipFill>
        <p:spPr>
          <a:xfrm>
            <a:off x="10627941" y="2458590"/>
            <a:ext cx="748714" cy="78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9" descr="preencoded.png"/>
          <p:cNvPicPr preferRelativeResize="0"/>
          <p:nvPr/>
        </p:nvPicPr>
        <p:blipFill rotWithShape="1">
          <a:blip r:embed="rId3">
            <a:alphaModFix/>
          </a:blip>
          <a:srcRect/>
          <a:stretch/>
        </p:blipFill>
        <p:spPr>
          <a:xfrm>
            <a:off x="0" y="0"/>
            <a:ext cx="5105400" cy="6858000"/>
          </a:xfrm>
          <a:prstGeom prst="rect">
            <a:avLst/>
          </a:prstGeom>
          <a:noFill/>
          <a:ln>
            <a:noFill/>
          </a:ln>
        </p:spPr>
      </p:pic>
      <p:pic>
        <p:nvPicPr>
          <p:cNvPr id="210" name="Google Shape;210;p9" descr="preencoded.png"/>
          <p:cNvPicPr preferRelativeResize="0"/>
          <p:nvPr/>
        </p:nvPicPr>
        <p:blipFill rotWithShape="1">
          <a:blip r:embed="rId4">
            <a:alphaModFix/>
          </a:blip>
          <a:srcRect/>
          <a:stretch/>
        </p:blipFill>
        <p:spPr>
          <a:xfrm>
            <a:off x="11529061" y="6240780"/>
            <a:ext cx="460351" cy="460550"/>
          </a:xfrm>
          <a:prstGeom prst="rect">
            <a:avLst/>
          </a:prstGeom>
          <a:noFill/>
          <a:ln>
            <a:noFill/>
          </a:ln>
        </p:spPr>
      </p:pic>
      <p:sp>
        <p:nvSpPr>
          <p:cNvPr id="211" name="Google Shape;211;p9"/>
          <p:cNvSpPr/>
          <p:nvPr/>
        </p:nvSpPr>
        <p:spPr>
          <a:xfrm>
            <a:off x="5547360" y="756364"/>
            <a:ext cx="4037556" cy="234236"/>
          </a:xfrm>
          <a:prstGeom prst="rect">
            <a:avLst/>
          </a:prstGeom>
          <a:noFill/>
          <a:ln>
            <a:noFill/>
          </a:ln>
        </p:spPr>
        <p:txBody>
          <a:bodyPr spcFirstLastPara="1" wrap="square" lIns="0" tIns="0" rIns="0" bIns="0" anchor="t" anchorCtr="0">
            <a:noAutofit/>
          </a:bodyPr>
          <a:lstStyle/>
          <a:p>
            <a:pPr>
              <a:lnSpc>
                <a:spcPct val="125030"/>
              </a:lnSpc>
            </a:pPr>
            <a:r>
              <a:rPr lang="en-US" sz="1320" b="1">
                <a:solidFill>
                  <a:srgbClr val="133D35"/>
                </a:solidFill>
                <a:latin typeface="Inter"/>
                <a:ea typeface="Inter"/>
                <a:cs typeface="Inter"/>
                <a:sym typeface="Inter"/>
              </a:rPr>
              <a:t>MORE THAN A SMILE</a:t>
            </a:r>
            <a:endParaRPr sz="1440">
              <a:solidFill>
                <a:schemeClr val="dk1"/>
              </a:solidFill>
              <a:latin typeface="Calibri"/>
              <a:ea typeface="Calibri"/>
              <a:cs typeface="Calibri"/>
              <a:sym typeface="Calibri"/>
            </a:endParaRPr>
          </a:p>
        </p:txBody>
      </p:sp>
      <p:sp>
        <p:nvSpPr>
          <p:cNvPr id="212" name="Google Shape;212;p9"/>
          <p:cNvSpPr/>
          <p:nvPr/>
        </p:nvSpPr>
        <p:spPr>
          <a:xfrm>
            <a:off x="5547360" y="1143000"/>
            <a:ext cx="5954142" cy="1714500"/>
          </a:xfrm>
          <a:prstGeom prst="rect">
            <a:avLst/>
          </a:prstGeom>
          <a:noFill/>
          <a:ln>
            <a:noFill/>
          </a:ln>
        </p:spPr>
        <p:txBody>
          <a:bodyPr spcFirstLastPara="1" wrap="square" lIns="0" tIns="0" rIns="0" bIns="0" anchor="t" anchorCtr="0">
            <a:noAutofit/>
          </a:bodyPr>
          <a:lstStyle/>
          <a:p>
            <a:pPr>
              <a:lnSpc>
                <a:spcPct val="110000"/>
              </a:lnSpc>
            </a:pPr>
            <a:r>
              <a:rPr lang="en-US" sz="4080">
                <a:solidFill>
                  <a:srgbClr val="133D35"/>
                </a:solidFill>
              </a:rPr>
              <a:t>Impact of Lack of Access to Dental Care</a:t>
            </a:r>
            <a:endParaRPr sz="1440">
              <a:solidFill>
                <a:schemeClr val="dk1"/>
              </a:solidFill>
              <a:latin typeface="Arial"/>
              <a:ea typeface="Arial"/>
              <a:cs typeface="Arial"/>
              <a:sym typeface="Arial"/>
            </a:endParaRPr>
          </a:p>
        </p:txBody>
      </p:sp>
      <p:sp>
        <p:nvSpPr>
          <p:cNvPr id="213" name="Google Shape;213;p9"/>
          <p:cNvSpPr/>
          <p:nvPr/>
        </p:nvSpPr>
        <p:spPr>
          <a:xfrm>
            <a:off x="5547360" y="3162300"/>
            <a:ext cx="4716780" cy="2667000"/>
          </a:xfrm>
          <a:prstGeom prst="rect">
            <a:avLst/>
          </a:prstGeom>
          <a:noFill/>
          <a:ln>
            <a:noFill/>
          </a:ln>
        </p:spPr>
        <p:txBody>
          <a:bodyPr spcFirstLastPara="1" wrap="square" lIns="0" tIns="0" rIns="0" bIns="0" anchor="t" anchorCtr="0">
            <a:noAutofit/>
          </a:bodyPr>
          <a:lstStyle/>
          <a:p>
            <a:pPr marL="365760" indent="-294640">
              <a:lnSpc>
                <a:spcPct val="125000"/>
              </a:lnSpc>
              <a:buClr>
                <a:srgbClr val="444444"/>
              </a:buClr>
              <a:buSzPts val="2200"/>
              <a:buFont typeface="Inter"/>
              <a:buChar char="●"/>
            </a:pPr>
            <a:r>
              <a:rPr lang="en-US" sz="1760">
                <a:solidFill>
                  <a:srgbClr val="444444"/>
                </a:solidFill>
                <a:latin typeface="Inter"/>
                <a:ea typeface="Inter"/>
                <a:cs typeface="Inter"/>
                <a:sym typeface="Inter"/>
              </a:rPr>
              <a:t>Poorer oral health outcomes</a:t>
            </a:r>
            <a:endParaRPr sz="1760">
              <a:solidFill>
                <a:srgbClr val="444444"/>
              </a:solidFill>
              <a:latin typeface="Inter"/>
              <a:ea typeface="Inter"/>
              <a:cs typeface="Inter"/>
              <a:sym typeface="Inter"/>
            </a:endParaRPr>
          </a:p>
          <a:p>
            <a:pPr marL="365760" indent="-294640">
              <a:lnSpc>
                <a:spcPct val="125000"/>
              </a:lnSpc>
              <a:buClr>
                <a:srgbClr val="444444"/>
              </a:buClr>
              <a:buSzPts val="2200"/>
              <a:buFont typeface="Inter"/>
              <a:buChar char="●"/>
            </a:pPr>
            <a:r>
              <a:rPr lang="en-US" sz="1760">
                <a:solidFill>
                  <a:srgbClr val="444444"/>
                </a:solidFill>
                <a:latin typeface="Inter"/>
                <a:ea typeface="Inter"/>
                <a:cs typeface="Inter"/>
                <a:sym typeface="Inter"/>
              </a:rPr>
              <a:t>Impact on overall health</a:t>
            </a:r>
            <a:endParaRPr sz="1760">
              <a:solidFill>
                <a:srgbClr val="444444"/>
              </a:solidFill>
              <a:latin typeface="Inter"/>
              <a:ea typeface="Inter"/>
              <a:cs typeface="Inter"/>
              <a:sym typeface="Inter"/>
            </a:endParaRPr>
          </a:p>
          <a:p>
            <a:pPr marL="365760" indent="-294640">
              <a:lnSpc>
                <a:spcPct val="125000"/>
              </a:lnSpc>
              <a:buClr>
                <a:srgbClr val="444444"/>
              </a:buClr>
              <a:buSzPts val="2200"/>
              <a:buFont typeface="Inter"/>
              <a:buChar char="●"/>
            </a:pPr>
            <a:r>
              <a:rPr lang="en-US" sz="1760">
                <a:solidFill>
                  <a:srgbClr val="444444"/>
                </a:solidFill>
                <a:latin typeface="Inter"/>
                <a:ea typeface="Inter"/>
                <a:cs typeface="Inter"/>
                <a:sym typeface="Inter"/>
              </a:rPr>
              <a:t>Costlier care (to patient and system)</a:t>
            </a:r>
            <a:endParaRPr sz="1760">
              <a:solidFill>
                <a:srgbClr val="444444"/>
              </a:solidFill>
              <a:latin typeface="Inter"/>
              <a:ea typeface="Inter"/>
              <a:cs typeface="Inter"/>
              <a:sym typeface="Inter"/>
            </a:endParaRPr>
          </a:p>
          <a:p>
            <a:pPr marL="731520" lvl="1" indent="-294640">
              <a:lnSpc>
                <a:spcPct val="125000"/>
              </a:lnSpc>
              <a:buClr>
                <a:srgbClr val="444444"/>
              </a:buClr>
              <a:buSzPts val="2200"/>
              <a:buFont typeface="Inter"/>
              <a:buChar char="○"/>
            </a:pPr>
            <a:r>
              <a:rPr lang="en-US" sz="1760">
                <a:solidFill>
                  <a:srgbClr val="444444"/>
                </a:solidFill>
                <a:latin typeface="Inter"/>
                <a:ea typeface="Inter"/>
                <a:cs typeface="Inter"/>
                <a:sym typeface="Inter"/>
              </a:rPr>
              <a:t>Dental-related ER use costs ~$1.6 billion/year</a:t>
            </a:r>
            <a:endParaRPr sz="1760">
              <a:solidFill>
                <a:srgbClr val="444444"/>
              </a:solidFill>
              <a:latin typeface="Inter"/>
              <a:ea typeface="Inter"/>
              <a:cs typeface="Inter"/>
              <a:sym typeface="Inter"/>
            </a:endParaRPr>
          </a:p>
          <a:p>
            <a:pPr marL="1097280" lvl="2" indent="-294640">
              <a:lnSpc>
                <a:spcPct val="125000"/>
              </a:lnSpc>
              <a:buClr>
                <a:srgbClr val="444444"/>
              </a:buClr>
              <a:buSzPts val="2200"/>
              <a:buFont typeface="Inter"/>
              <a:buChar char="■"/>
            </a:pPr>
            <a:r>
              <a:rPr lang="en-US" sz="1760">
                <a:solidFill>
                  <a:srgbClr val="444444"/>
                </a:solidFill>
                <a:latin typeface="Inter"/>
                <a:ea typeface="Inter"/>
                <a:cs typeface="Inter"/>
                <a:sym typeface="Inter"/>
              </a:rPr>
              <a:t>1/3 of these costs are paid by Medicaid</a:t>
            </a:r>
            <a:endParaRPr sz="1760">
              <a:solidFill>
                <a:srgbClr val="444444"/>
              </a:solidFill>
              <a:latin typeface="Inter"/>
              <a:ea typeface="Inter"/>
              <a:cs typeface="Inter"/>
              <a:sym typeface="Inter"/>
            </a:endParaRPr>
          </a:p>
        </p:txBody>
      </p:sp>
      <p:sp>
        <p:nvSpPr>
          <p:cNvPr id="214" name="Google Shape;214;p9"/>
          <p:cNvSpPr/>
          <p:nvPr/>
        </p:nvSpPr>
        <p:spPr>
          <a:xfrm>
            <a:off x="9966960" y="6446520"/>
            <a:ext cx="1409700" cy="91440"/>
          </a:xfrm>
          <a:prstGeom prst="rect">
            <a:avLst/>
          </a:prstGeom>
          <a:noFill/>
          <a:ln>
            <a:noFill/>
          </a:ln>
        </p:spPr>
        <p:txBody>
          <a:bodyPr spcFirstLastPara="1" wrap="square" lIns="0" tIns="0" rIns="0" bIns="0" anchor="t" anchorCtr="0">
            <a:noAutofit/>
          </a:bodyPr>
          <a:lstStyle/>
          <a:p>
            <a:pPr>
              <a:lnSpc>
                <a:spcPct val="134923"/>
              </a:lnSpc>
            </a:pPr>
            <a:r>
              <a:rPr lang="en-US" sz="520">
                <a:solidFill>
                  <a:srgbClr val="133D35"/>
                </a:solidFill>
                <a:latin typeface="Inter"/>
                <a:ea typeface="Inter"/>
                <a:cs typeface="Inter"/>
                <a:sym typeface="Inter"/>
              </a:rPr>
              <a:t>©COMMUNITY CATALYST </a:t>
            </a:r>
            <a:endParaRPr sz="520">
              <a:solidFill>
                <a:srgbClr val="133D35"/>
              </a:solidFill>
              <a:highlight>
                <a:srgbClr val="FFFF00"/>
              </a:highlight>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6" descr="preencoded.png"/>
          <p:cNvPicPr preferRelativeResize="0"/>
          <p:nvPr/>
        </p:nvPicPr>
        <p:blipFill rotWithShape="1">
          <a:blip r:embed="rId3">
            <a:alphaModFix/>
          </a:blip>
          <a:srcRect/>
          <a:stretch/>
        </p:blipFill>
        <p:spPr>
          <a:xfrm>
            <a:off x="11529061" y="6240780"/>
            <a:ext cx="460351" cy="460550"/>
          </a:xfrm>
          <a:prstGeom prst="rect">
            <a:avLst/>
          </a:prstGeom>
          <a:noFill/>
          <a:ln>
            <a:noFill/>
          </a:ln>
        </p:spPr>
      </p:pic>
      <p:sp>
        <p:nvSpPr>
          <p:cNvPr id="221" name="Google Shape;221;p26"/>
          <p:cNvSpPr/>
          <p:nvPr/>
        </p:nvSpPr>
        <p:spPr>
          <a:xfrm>
            <a:off x="9966960" y="6446520"/>
            <a:ext cx="1409700" cy="91440"/>
          </a:xfrm>
          <a:prstGeom prst="rect">
            <a:avLst/>
          </a:prstGeom>
          <a:noFill/>
          <a:ln>
            <a:noFill/>
          </a:ln>
        </p:spPr>
        <p:txBody>
          <a:bodyPr spcFirstLastPara="1" wrap="square" lIns="0" tIns="0" rIns="0" bIns="0" anchor="t" anchorCtr="0">
            <a:noAutofit/>
          </a:bodyPr>
          <a:lstStyle/>
          <a:p>
            <a:pPr>
              <a:lnSpc>
                <a:spcPct val="134923"/>
              </a:lnSpc>
            </a:pPr>
            <a:r>
              <a:rPr lang="en-US" sz="520">
                <a:solidFill>
                  <a:srgbClr val="133D35"/>
                </a:solidFill>
                <a:latin typeface="Inter"/>
                <a:ea typeface="Inter"/>
                <a:cs typeface="Inter"/>
                <a:sym typeface="Inter"/>
              </a:rPr>
              <a:t>©COMMUNITY CATALYST</a:t>
            </a:r>
            <a:endParaRPr sz="520">
              <a:solidFill>
                <a:srgbClr val="133D35"/>
              </a:solidFill>
              <a:highlight>
                <a:srgbClr val="FFFF00"/>
              </a:highlight>
              <a:latin typeface="Inter"/>
              <a:ea typeface="Inter"/>
              <a:cs typeface="Inter"/>
              <a:sym typeface="Inter"/>
            </a:endParaRPr>
          </a:p>
        </p:txBody>
      </p:sp>
      <p:pic>
        <p:nvPicPr>
          <p:cNvPr id="222" name="Google Shape;222;p26" descr="A group of people holding signs&#10;&#10;Description automatically generated"/>
          <p:cNvPicPr preferRelativeResize="0"/>
          <p:nvPr/>
        </p:nvPicPr>
        <p:blipFill rotWithShape="1">
          <a:blip r:embed="rId4">
            <a:alphaModFix/>
          </a:blip>
          <a:srcRect l="3412" r="40356" b="846"/>
          <a:stretch/>
        </p:blipFill>
        <p:spPr>
          <a:xfrm>
            <a:off x="7235993" y="-1"/>
            <a:ext cx="4926638" cy="6860229"/>
          </a:xfrm>
          <a:prstGeom prst="rect">
            <a:avLst/>
          </a:prstGeom>
          <a:noFill/>
          <a:ln>
            <a:noFill/>
          </a:ln>
        </p:spPr>
      </p:pic>
      <p:sp>
        <p:nvSpPr>
          <p:cNvPr id="223" name="Google Shape;223;p26"/>
          <p:cNvSpPr/>
          <p:nvPr/>
        </p:nvSpPr>
        <p:spPr>
          <a:xfrm>
            <a:off x="495301" y="1143000"/>
            <a:ext cx="4677591" cy="647700"/>
          </a:xfrm>
          <a:prstGeom prst="rect">
            <a:avLst/>
          </a:prstGeom>
          <a:noFill/>
          <a:ln>
            <a:noFill/>
          </a:ln>
        </p:spPr>
        <p:txBody>
          <a:bodyPr spcFirstLastPara="1" wrap="square" lIns="0" tIns="0" rIns="0" bIns="0" anchor="t" anchorCtr="0">
            <a:noAutofit/>
          </a:bodyPr>
          <a:lstStyle/>
          <a:p>
            <a:pPr>
              <a:lnSpc>
                <a:spcPct val="125000"/>
              </a:lnSpc>
            </a:pPr>
            <a:r>
              <a:rPr lang="en-US" sz="4080">
                <a:solidFill>
                  <a:srgbClr val="133D35"/>
                </a:solidFill>
              </a:rPr>
              <a:t>Policy Solutions</a:t>
            </a:r>
            <a:endParaRPr sz="1440">
              <a:solidFill>
                <a:schemeClr val="dk1"/>
              </a:solidFill>
              <a:latin typeface="Calibri"/>
              <a:ea typeface="Calibri"/>
              <a:cs typeface="Calibri"/>
              <a:sym typeface="Calibri"/>
            </a:endParaRPr>
          </a:p>
        </p:txBody>
      </p:sp>
      <p:sp>
        <p:nvSpPr>
          <p:cNvPr id="224" name="Google Shape;224;p26"/>
          <p:cNvSpPr/>
          <p:nvPr/>
        </p:nvSpPr>
        <p:spPr>
          <a:xfrm>
            <a:off x="495300" y="1970809"/>
            <a:ext cx="6635446" cy="4509789"/>
          </a:xfrm>
          <a:prstGeom prst="rect">
            <a:avLst/>
          </a:prstGeom>
          <a:noFill/>
          <a:ln>
            <a:noFill/>
          </a:ln>
        </p:spPr>
        <p:txBody>
          <a:bodyPr spcFirstLastPara="1" wrap="square" lIns="0" tIns="0" rIns="0" bIns="0" anchor="t" anchorCtr="0">
            <a:noAutofit/>
          </a:bodyPr>
          <a:lstStyle/>
          <a:p>
            <a:pPr marL="228600" indent="-248920">
              <a:lnSpc>
                <a:spcPct val="135444"/>
              </a:lnSpc>
              <a:buClr>
                <a:schemeClr val="dk1"/>
              </a:buClr>
              <a:buSzPts val="2200"/>
              <a:buFont typeface="Inter"/>
              <a:buChar char="•"/>
            </a:pPr>
            <a:r>
              <a:rPr lang="en-US" sz="1760" u="sng">
                <a:solidFill>
                  <a:schemeClr val="hlink"/>
                </a:solidFill>
                <a:latin typeface="Inter"/>
                <a:ea typeface="Inter"/>
                <a:cs typeface="Inter"/>
                <a:sym typeface="Inter"/>
                <a:hlinkClick r:id="rId5"/>
              </a:rPr>
              <a:t>Mandatory Medicaid adult dental benefits</a:t>
            </a:r>
            <a:endParaRPr sz="1760">
              <a:solidFill>
                <a:schemeClr val="dk1"/>
              </a:solidFill>
              <a:latin typeface="Inter"/>
              <a:ea typeface="Inter"/>
              <a:cs typeface="Inter"/>
              <a:sym typeface="Inter"/>
            </a:endParaRPr>
          </a:p>
          <a:p>
            <a:pPr marL="228600" indent="-248920">
              <a:lnSpc>
                <a:spcPct val="135444"/>
              </a:lnSpc>
              <a:buClr>
                <a:schemeClr val="dk1"/>
              </a:buClr>
              <a:buSzPts val="2200"/>
              <a:buFont typeface="Inter"/>
              <a:buChar char="•"/>
            </a:pPr>
            <a:r>
              <a:rPr lang="en-US" sz="1760" u="sng">
                <a:solidFill>
                  <a:schemeClr val="hlink"/>
                </a:solidFill>
                <a:latin typeface="Inter"/>
                <a:ea typeface="Inter"/>
                <a:cs typeface="Inter"/>
                <a:sym typeface="Inter"/>
                <a:hlinkClick r:id="rId6"/>
              </a:rPr>
              <a:t>Inclusion of adult dental care in Essential Health Benefits</a:t>
            </a:r>
            <a:r>
              <a:rPr lang="en-US" sz="1760">
                <a:solidFill>
                  <a:schemeClr val="dk1"/>
                </a:solidFill>
                <a:latin typeface="Inter"/>
                <a:ea typeface="Inter"/>
                <a:cs typeface="Inter"/>
                <a:sym typeface="Inter"/>
              </a:rPr>
              <a:t> (EHBs)</a:t>
            </a:r>
            <a:endParaRPr sz="1760">
              <a:solidFill>
                <a:schemeClr val="dk1"/>
              </a:solidFill>
              <a:latin typeface="Inter"/>
              <a:ea typeface="Inter"/>
              <a:cs typeface="Inter"/>
              <a:sym typeface="Inter"/>
            </a:endParaRPr>
          </a:p>
          <a:p>
            <a:pPr marL="228600" indent="-248920">
              <a:lnSpc>
                <a:spcPct val="135444"/>
              </a:lnSpc>
              <a:buClr>
                <a:schemeClr val="dk1"/>
              </a:buClr>
              <a:buSzPts val="2200"/>
              <a:buFont typeface="Inter"/>
              <a:buChar char="•"/>
            </a:pPr>
            <a:r>
              <a:rPr lang="en-US" sz="1760">
                <a:solidFill>
                  <a:schemeClr val="dk1"/>
                </a:solidFill>
                <a:latin typeface="Inter"/>
                <a:ea typeface="Inter"/>
                <a:cs typeface="Inter"/>
                <a:sym typeface="Inter"/>
              </a:rPr>
              <a:t>Expanding the oral health workforce</a:t>
            </a:r>
            <a:endParaRPr sz="1760">
              <a:solidFill>
                <a:schemeClr val="dk1"/>
              </a:solidFill>
              <a:latin typeface="Inter"/>
              <a:ea typeface="Inter"/>
              <a:cs typeface="Inter"/>
              <a:sym typeface="Inter"/>
            </a:endParaRPr>
          </a:p>
          <a:p>
            <a:pPr marL="731520" lvl="1"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Expanding the </a:t>
            </a:r>
            <a:r>
              <a:rPr lang="en-US" sz="1760" u="sng">
                <a:solidFill>
                  <a:schemeClr val="hlink"/>
                </a:solidFill>
                <a:latin typeface="Inter"/>
                <a:ea typeface="Inter"/>
                <a:cs typeface="Inter"/>
                <a:sym typeface="Inter"/>
                <a:hlinkClick r:id="rId7"/>
              </a:rPr>
              <a:t>scope of dental hygienists</a:t>
            </a:r>
            <a:endParaRPr sz="1760">
              <a:solidFill>
                <a:schemeClr val="dk1"/>
              </a:solidFill>
              <a:latin typeface="Inter"/>
              <a:ea typeface="Inter"/>
              <a:cs typeface="Inter"/>
              <a:sym typeface="Inter"/>
            </a:endParaRPr>
          </a:p>
          <a:p>
            <a:pPr marL="731520" lvl="1"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Training and reimbursement for </a:t>
            </a:r>
            <a:r>
              <a:rPr lang="en-US" sz="1760" u="sng">
                <a:solidFill>
                  <a:schemeClr val="hlink"/>
                </a:solidFill>
                <a:latin typeface="Inter"/>
                <a:ea typeface="Inter"/>
                <a:cs typeface="Inter"/>
                <a:sym typeface="Inter"/>
                <a:hlinkClick r:id="rId8"/>
              </a:rPr>
              <a:t>Community Health Workers</a:t>
            </a:r>
            <a:r>
              <a:rPr lang="en-US" sz="1760">
                <a:solidFill>
                  <a:schemeClr val="dk1"/>
                </a:solidFill>
                <a:latin typeface="Inter"/>
                <a:ea typeface="Inter"/>
                <a:cs typeface="Inter"/>
                <a:sym typeface="Inter"/>
              </a:rPr>
              <a:t> (CHWs)</a:t>
            </a:r>
            <a:endParaRPr sz="1760">
              <a:solidFill>
                <a:schemeClr val="dk1"/>
              </a:solidFill>
              <a:latin typeface="Inter"/>
              <a:ea typeface="Inter"/>
              <a:cs typeface="Inter"/>
              <a:sym typeface="Inter"/>
            </a:endParaRPr>
          </a:p>
          <a:p>
            <a:pPr marL="731520" lvl="1" indent="-294640">
              <a:lnSpc>
                <a:spcPct val="135444"/>
              </a:lnSpc>
              <a:buClr>
                <a:schemeClr val="dk1"/>
              </a:buClr>
              <a:buSzPts val="2200"/>
              <a:buFont typeface="Inter"/>
              <a:buChar char="•"/>
            </a:pPr>
            <a:r>
              <a:rPr lang="en-US" sz="1760">
                <a:solidFill>
                  <a:schemeClr val="dk1"/>
                </a:solidFill>
                <a:latin typeface="Inter"/>
                <a:ea typeface="Inter"/>
                <a:cs typeface="Inter"/>
                <a:sym typeface="Inter"/>
              </a:rPr>
              <a:t>Authorizing </a:t>
            </a:r>
            <a:r>
              <a:rPr lang="en-US" sz="1760" u="sng">
                <a:solidFill>
                  <a:schemeClr val="hlink"/>
                </a:solidFill>
                <a:latin typeface="Inter"/>
                <a:ea typeface="Inter"/>
                <a:cs typeface="Inter"/>
                <a:sym typeface="Inter"/>
                <a:hlinkClick r:id="rId9"/>
              </a:rPr>
              <a:t>dental therapists</a:t>
            </a:r>
            <a:endParaRPr sz="1760">
              <a:solidFill>
                <a:schemeClr val="dk1"/>
              </a:solidFill>
              <a:latin typeface="Inter"/>
              <a:ea typeface="Inter"/>
              <a:cs typeface="Inter"/>
              <a:sym typeface="Inter"/>
            </a:endParaRPr>
          </a:p>
          <a:p>
            <a:pPr marL="731520">
              <a:lnSpc>
                <a:spcPct val="135444"/>
              </a:lnSpc>
            </a:pPr>
            <a:endParaRPr sz="1760">
              <a:solidFill>
                <a:schemeClr val="dk1"/>
              </a:solidFill>
              <a:latin typeface="Inter"/>
              <a:ea typeface="Inter"/>
              <a:cs typeface="Inter"/>
              <a:sym typeface="Inter"/>
            </a:endParaRPr>
          </a:p>
          <a:p>
            <a:pPr>
              <a:lnSpc>
                <a:spcPct val="135444"/>
              </a:lnSpc>
            </a:pPr>
            <a:r>
              <a:rPr lang="en-US" sz="1760" b="1" i="1">
                <a:solidFill>
                  <a:schemeClr val="dk1"/>
                </a:solidFill>
                <a:highlight>
                  <a:srgbClr val="FFFF00"/>
                </a:highlight>
                <a:latin typeface="Inter"/>
                <a:ea typeface="Inter"/>
                <a:cs typeface="Inter"/>
                <a:sym typeface="Inter"/>
              </a:rPr>
              <a:t>Solutions should be grounded in community perspectives</a:t>
            </a:r>
            <a:endParaRPr sz="1760" b="1" i="1">
              <a:solidFill>
                <a:schemeClr val="dk1"/>
              </a:solidFill>
              <a:highlight>
                <a:srgbClr val="FFFF00"/>
              </a:highlight>
              <a:latin typeface="Inter"/>
              <a:ea typeface="Inter"/>
              <a:cs typeface="Inter"/>
              <a:sym typeface="Inter"/>
            </a:endParaRPr>
          </a:p>
        </p:txBody>
      </p:sp>
      <p:sp>
        <p:nvSpPr>
          <p:cNvPr id="225" name="Google Shape;225;p26"/>
          <p:cNvSpPr/>
          <p:nvPr/>
        </p:nvSpPr>
        <p:spPr>
          <a:xfrm>
            <a:off x="494571" y="824377"/>
            <a:ext cx="4037556" cy="234236"/>
          </a:xfrm>
          <a:prstGeom prst="rect">
            <a:avLst/>
          </a:prstGeom>
          <a:noFill/>
          <a:ln>
            <a:noFill/>
          </a:ln>
        </p:spPr>
        <p:txBody>
          <a:bodyPr spcFirstLastPara="1" wrap="square" lIns="0" tIns="0" rIns="0" bIns="0" anchor="t" anchorCtr="0">
            <a:noAutofit/>
          </a:bodyPr>
          <a:lstStyle/>
          <a:p>
            <a:pPr>
              <a:lnSpc>
                <a:spcPct val="125030"/>
              </a:lnSpc>
            </a:pPr>
            <a:r>
              <a:rPr lang="en-US" sz="1320" b="1">
                <a:solidFill>
                  <a:srgbClr val="133D35"/>
                </a:solidFill>
                <a:latin typeface="Inter"/>
                <a:ea typeface="Inter"/>
                <a:cs typeface="Inter"/>
                <a:sym typeface="Inter"/>
              </a:rPr>
              <a:t>MORE THAN A SMILE</a:t>
            </a:r>
            <a:endParaRPr sz="144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 name="Google Shape;159;p2" descr="preencoded.png">
            <a:extLst>
              <a:ext uri="{FF2B5EF4-FFF2-40B4-BE49-F238E27FC236}">
                <a16:creationId xmlns:a16="http://schemas.microsoft.com/office/drawing/2014/main" id="{BC041E5F-F7E3-5AD5-3197-CFD6DF00271E}"/>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31" name="Google Shape;231;p19" descr="preencoded.png"/>
          <p:cNvPicPr preferRelativeResize="0"/>
          <p:nvPr/>
        </p:nvPicPr>
        <p:blipFill rotWithShape="1">
          <a:blip r:embed="rId4">
            <a:alphaModFix/>
          </a:blip>
          <a:srcRect/>
          <a:stretch/>
        </p:blipFill>
        <p:spPr>
          <a:xfrm>
            <a:off x="5097780" y="5707380"/>
            <a:ext cx="2004060" cy="595547"/>
          </a:xfrm>
          <a:prstGeom prst="rect">
            <a:avLst/>
          </a:prstGeom>
          <a:noFill/>
          <a:ln>
            <a:noFill/>
          </a:ln>
        </p:spPr>
      </p:pic>
      <p:sp>
        <p:nvSpPr>
          <p:cNvPr id="232" name="Google Shape;232;p19"/>
          <p:cNvSpPr/>
          <p:nvPr/>
        </p:nvSpPr>
        <p:spPr>
          <a:xfrm>
            <a:off x="3158490" y="1868280"/>
            <a:ext cx="5882640" cy="899280"/>
          </a:xfrm>
          <a:prstGeom prst="rect">
            <a:avLst/>
          </a:prstGeom>
          <a:noFill/>
          <a:ln>
            <a:noFill/>
          </a:ln>
        </p:spPr>
        <p:txBody>
          <a:bodyPr spcFirstLastPara="1" wrap="square" lIns="0" tIns="0" rIns="0" bIns="0" anchor="t" anchorCtr="0">
            <a:noAutofit/>
          </a:bodyPr>
          <a:lstStyle/>
          <a:p>
            <a:pPr algn="ctr">
              <a:lnSpc>
                <a:spcPct val="104329"/>
              </a:lnSpc>
            </a:pPr>
            <a:r>
              <a:rPr lang="en-US" sz="6800">
                <a:solidFill>
                  <a:srgbClr val="FFFFFF"/>
                </a:solidFill>
                <a:latin typeface="Inter"/>
                <a:ea typeface="Inter"/>
                <a:cs typeface="Inter"/>
                <a:sym typeface="Inter"/>
              </a:rPr>
              <a:t>Thank you!</a:t>
            </a:r>
            <a:endParaRPr sz="6800">
              <a:solidFill>
                <a:schemeClr val="dk1"/>
              </a:solidFill>
              <a:latin typeface="Inter"/>
              <a:ea typeface="Inter"/>
              <a:cs typeface="Inter"/>
              <a:sym typeface="Inter"/>
            </a:endParaRPr>
          </a:p>
        </p:txBody>
      </p:sp>
      <p:sp>
        <p:nvSpPr>
          <p:cNvPr id="233" name="Google Shape;233;p19"/>
          <p:cNvSpPr txBox="1">
            <a:spLocks noGrp="1"/>
          </p:cNvSpPr>
          <p:nvPr>
            <p:ph type="sldNum" idx="4294967295"/>
          </p:nvPr>
        </p:nvSpPr>
        <p:spPr>
          <a:xfrm>
            <a:off x="11101311" y="6277266"/>
            <a:ext cx="275350" cy="365760"/>
          </a:xfrm>
          <a:prstGeom prst="rect">
            <a:avLst/>
          </a:prstGeom>
          <a:noFill/>
          <a:ln>
            <a:noFill/>
          </a:ln>
        </p:spPr>
        <p:txBody>
          <a:bodyPr spcFirstLastPara="1" vert="horz" wrap="square" lIns="73140" tIns="36560" rIns="73140" bIns="36560" rtlCol="0" anchor="ctr" anchorCtr="0">
            <a:noAutofit/>
          </a:bodyPr>
          <a:lstStyle/>
          <a:p>
            <a:fld id="{00000000-1234-1234-1234-123412341234}" type="slidenum">
              <a:rPr lang="en-US"/>
              <a:pPr/>
              <a:t>14</a:t>
            </a:fld>
            <a:endParaRPr/>
          </a:p>
        </p:txBody>
      </p:sp>
      <p:sp>
        <p:nvSpPr>
          <p:cNvPr id="234" name="Google Shape;234;p19"/>
          <p:cNvSpPr/>
          <p:nvPr/>
        </p:nvSpPr>
        <p:spPr>
          <a:xfrm>
            <a:off x="3158490" y="3436580"/>
            <a:ext cx="5882640" cy="899280"/>
          </a:xfrm>
          <a:prstGeom prst="rect">
            <a:avLst/>
          </a:prstGeom>
          <a:noFill/>
          <a:ln>
            <a:noFill/>
          </a:ln>
        </p:spPr>
        <p:txBody>
          <a:bodyPr spcFirstLastPara="1" wrap="square" lIns="0" tIns="0" rIns="0" bIns="0" anchor="t" anchorCtr="0">
            <a:noAutofit/>
          </a:bodyPr>
          <a:lstStyle/>
          <a:p>
            <a:pPr algn="ctr">
              <a:lnSpc>
                <a:spcPct val="104329"/>
              </a:lnSpc>
            </a:pPr>
            <a:r>
              <a:rPr lang="en-US" sz="1920" b="1">
                <a:solidFill>
                  <a:srgbClr val="FFFFFF"/>
                </a:solidFill>
                <a:latin typeface="Inter"/>
                <a:ea typeface="Inter"/>
                <a:cs typeface="Inter"/>
                <a:sym typeface="Inter"/>
              </a:rPr>
              <a:t>Kasey Wilson</a:t>
            </a:r>
            <a:r>
              <a:rPr lang="en-US" sz="1920">
                <a:solidFill>
                  <a:srgbClr val="FFFFFF"/>
                </a:solidFill>
                <a:latin typeface="Inter"/>
                <a:ea typeface="Inter"/>
                <a:cs typeface="Inter"/>
                <a:sym typeface="Inter"/>
              </a:rPr>
              <a:t>, Senior Policy Analyst</a:t>
            </a:r>
            <a:endParaRPr sz="1920">
              <a:solidFill>
                <a:srgbClr val="FFFFFF"/>
              </a:solidFill>
              <a:latin typeface="Inter"/>
              <a:ea typeface="Inter"/>
              <a:cs typeface="Inter"/>
              <a:sym typeface="Inter"/>
            </a:endParaRPr>
          </a:p>
          <a:p>
            <a:pPr algn="ctr">
              <a:lnSpc>
                <a:spcPct val="104329"/>
              </a:lnSpc>
            </a:pPr>
            <a:r>
              <a:rPr lang="en-US" sz="1920">
                <a:solidFill>
                  <a:srgbClr val="FFFFFF"/>
                </a:solidFill>
                <a:latin typeface="Inter"/>
                <a:ea typeface="Inter"/>
                <a:cs typeface="Inter"/>
                <a:sym typeface="Inter"/>
              </a:rPr>
              <a:t>kwilson@communitycatalyst.org</a:t>
            </a:r>
            <a:endParaRPr sz="1920">
              <a:solidFill>
                <a:srgbClr val="FFFFFF"/>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12B383-349C-5A27-6E69-8D1C7B21F026}"/>
              </a:ext>
            </a:extLst>
          </p:cNvPr>
          <p:cNvSpPr/>
          <p:nvPr/>
        </p:nvSpPr>
        <p:spPr>
          <a:xfrm>
            <a:off x="0" y="0"/>
            <a:ext cx="12192000" cy="6858000"/>
          </a:xfrm>
          <a:prstGeom prst="rect">
            <a:avLst/>
          </a:prstGeom>
          <a:solidFill>
            <a:srgbClr val="4125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9FFB83-FF15-336A-A53F-60E173008297}"/>
              </a:ext>
            </a:extLst>
          </p:cNvPr>
          <p:cNvSpPr>
            <a:spLocks noGrp="1"/>
          </p:cNvSpPr>
          <p:nvPr>
            <p:ph type="ctrTitle"/>
          </p:nvPr>
        </p:nvSpPr>
        <p:spPr>
          <a:xfrm>
            <a:off x="4006467" y="2050774"/>
            <a:ext cx="6681395" cy="2756452"/>
          </a:xfrm>
        </p:spPr>
        <p:txBody>
          <a:bodyPr/>
          <a:lstStyle/>
          <a:p>
            <a:r>
              <a:rPr lang="en-US" dirty="0"/>
              <a:t>Emily Brice</a:t>
            </a:r>
          </a:p>
        </p:txBody>
      </p:sp>
      <p:sp>
        <p:nvSpPr>
          <p:cNvPr id="4" name="Text Placeholder 3">
            <a:extLst>
              <a:ext uri="{FF2B5EF4-FFF2-40B4-BE49-F238E27FC236}">
                <a16:creationId xmlns:a16="http://schemas.microsoft.com/office/drawing/2014/main" id="{B04DEB5E-01D5-3480-B0FE-562B230317FC}"/>
              </a:ext>
            </a:extLst>
          </p:cNvPr>
          <p:cNvSpPr>
            <a:spLocks noGrp="1"/>
          </p:cNvSpPr>
          <p:nvPr>
            <p:ph type="body" sz="quarter" idx="13"/>
          </p:nvPr>
        </p:nvSpPr>
        <p:spPr>
          <a:xfrm>
            <a:off x="3462316" y="5014061"/>
            <a:ext cx="6682913" cy="893565"/>
          </a:xfrm>
        </p:spPr>
        <p:txBody>
          <a:bodyPr>
            <a:normAutofit/>
          </a:bodyPr>
          <a:lstStyle/>
          <a:p>
            <a:r>
              <a:rPr lang="en-US" dirty="0"/>
              <a:t>Northwest Health Law Advocates</a:t>
            </a:r>
          </a:p>
        </p:txBody>
      </p:sp>
      <p:pic>
        <p:nvPicPr>
          <p:cNvPr id="9" name="Picture 8" descr="NoHLA pic.png">
            <a:extLst>
              <a:ext uri="{FF2B5EF4-FFF2-40B4-BE49-F238E27FC236}">
                <a16:creationId xmlns:a16="http://schemas.microsoft.com/office/drawing/2014/main" id="{FE3747C8-CC63-F1D2-CB39-2CDC8DAC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234" y="522324"/>
            <a:ext cx="7675532" cy="3056900"/>
          </a:xfrm>
          <a:prstGeom prst="rect">
            <a:avLst/>
          </a:prstGeom>
        </p:spPr>
      </p:pic>
    </p:spTree>
    <p:extLst>
      <p:ext uri="{BB962C8B-B14F-4D97-AF65-F5344CB8AC3E}">
        <p14:creationId xmlns:p14="http://schemas.microsoft.com/office/powerpoint/2010/main" val="627322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HLA p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2" y="304800"/>
            <a:ext cx="8418503" cy="3352800"/>
          </a:xfrm>
          <a:prstGeom prst="rect">
            <a:avLst/>
          </a:prstGeom>
        </p:spPr>
      </p:pic>
      <p:sp>
        <p:nvSpPr>
          <p:cNvPr id="3" name="TextBox 2"/>
          <p:cNvSpPr txBox="1"/>
          <p:nvPr/>
        </p:nvSpPr>
        <p:spPr>
          <a:xfrm>
            <a:off x="1981202" y="3657601"/>
            <a:ext cx="8342305" cy="3252429"/>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Arial"/>
                <a:cs typeface="Arial"/>
                <a:sym typeface="Arial"/>
              </a:rPr>
              <a:t>Oral health is part of our two-decades fight for health justice: </a:t>
            </a:r>
          </a:p>
          <a:p>
            <a:pPr defTabSz="1219170">
              <a:buClr>
                <a:srgbClr val="000000"/>
              </a:buClr>
            </a:pPr>
            <a:endParaRPr lang="en-US" sz="1400" b="1" kern="0" dirty="0">
              <a:solidFill>
                <a:srgbClr val="000000"/>
              </a:solidFill>
              <a:latin typeface="Arial"/>
              <a:cs typeface="Arial"/>
              <a:sym typeface="Arial"/>
            </a:endParaRPr>
          </a:p>
          <a:p>
            <a:pPr marL="285744" indent="-285744" defTabSz="1219170">
              <a:spcAft>
                <a:spcPts val="800"/>
              </a:spcAft>
              <a:buClr>
                <a:srgbClr val="000000"/>
              </a:buClr>
              <a:buFont typeface="Arial"/>
              <a:buChar char="•"/>
            </a:pPr>
            <a:r>
              <a:rPr lang="en-US" sz="1867" kern="0" dirty="0">
                <a:solidFill>
                  <a:srgbClr val="000000"/>
                </a:solidFill>
                <a:latin typeface="Arial"/>
                <a:cs typeface="Arial"/>
                <a:sym typeface="Arial"/>
              </a:rPr>
              <a:t>Advanced Cover All Kids &amp; Medicaid expansions that included dental care</a:t>
            </a:r>
          </a:p>
          <a:p>
            <a:pPr marL="285744" indent="-285744" defTabSz="1219170">
              <a:spcAft>
                <a:spcPts val="800"/>
              </a:spcAft>
              <a:buClr>
                <a:srgbClr val="000000"/>
              </a:buClr>
              <a:buFont typeface="Arial"/>
              <a:buChar char="•"/>
            </a:pPr>
            <a:r>
              <a:rPr lang="en-US" sz="1867" kern="0" dirty="0">
                <a:solidFill>
                  <a:srgbClr val="000000"/>
                </a:solidFill>
                <a:latin typeface="Arial"/>
                <a:cs typeface="Arial"/>
                <a:sym typeface="Arial"/>
              </a:rPr>
              <a:t>Fought cuts to adult dental Medicaid during the Great Recession &amp; after</a:t>
            </a:r>
          </a:p>
          <a:p>
            <a:pPr marL="285744" indent="-285744" defTabSz="1219170">
              <a:spcAft>
                <a:spcPts val="800"/>
              </a:spcAft>
              <a:buClr>
                <a:srgbClr val="000000"/>
              </a:buClr>
              <a:buFont typeface="Arial"/>
              <a:buChar char="•"/>
            </a:pPr>
            <a:r>
              <a:rPr lang="en-US" sz="1867" kern="0" dirty="0">
                <a:solidFill>
                  <a:srgbClr val="000000"/>
                </a:solidFill>
                <a:latin typeface="Arial"/>
                <a:cs typeface="Arial"/>
                <a:sym typeface="Arial"/>
              </a:rPr>
              <a:t>Advocacy when Medicaid restricts scope of dental care</a:t>
            </a:r>
          </a:p>
          <a:p>
            <a:pPr marL="285744" indent="-285744" defTabSz="1219170">
              <a:spcAft>
                <a:spcPts val="800"/>
              </a:spcAft>
              <a:buClr>
                <a:srgbClr val="000000"/>
              </a:buClr>
              <a:buFont typeface="Arial"/>
              <a:buChar char="•"/>
            </a:pPr>
            <a:r>
              <a:rPr lang="en-US" sz="1867" kern="0" dirty="0">
                <a:solidFill>
                  <a:srgbClr val="000000"/>
                </a:solidFill>
                <a:latin typeface="Arial"/>
                <a:cs typeface="Arial"/>
                <a:sym typeface="Arial"/>
              </a:rPr>
              <a:t>Discussions about different delivery systems for Medicaid dental care</a:t>
            </a:r>
          </a:p>
          <a:p>
            <a:pPr marL="285744" indent="-285744" defTabSz="1219170">
              <a:buClr>
                <a:srgbClr val="000000"/>
              </a:buClr>
              <a:buFont typeface="Arial"/>
              <a:buChar char="•"/>
            </a:pPr>
            <a:endParaRPr lang="en-US" sz="1400" b="1" kern="0" dirty="0">
              <a:solidFill>
                <a:srgbClr val="000000"/>
              </a:solidFill>
              <a:latin typeface="Arial"/>
              <a:cs typeface="Arial"/>
              <a:sym typeface="Arial"/>
            </a:endParaRPr>
          </a:p>
          <a:p>
            <a:pPr defTabSz="1219170">
              <a:buClr>
                <a:srgbClr val="000000"/>
              </a:buClr>
            </a:pPr>
            <a:endParaRPr lang="en-US" sz="1400" kern="0" dirty="0">
              <a:solidFill>
                <a:srgbClr val="000000"/>
              </a:solidFill>
              <a:latin typeface="Arial"/>
              <a:cs typeface="Arial"/>
              <a:sym typeface="Arial"/>
            </a:endParaRPr>
          </a:p>
          <a:p>
            <a:pPr defTabSz="1219170">
              <a:buClr>
                <a:srgbClr val="000000"/>
              </a:buClr>
            </a:pPr>
            <a:endParaRPr lang="en-US" sz="1400" kern="0" dirty="0">
              <a:solidFill>
                <a:srgbClr val="000000"/>
              </a:solidFill>
              <a:latin typeface="Arial"/>
              <a:cs typeface="Arial"/>
              <a:sym typeface="Arial"/>
            </a:endParaRPr>
          </a:p>
          <a:p>
            <a:pPr defTabSz="1219170">
              <a:buClr>
                <a:srgbClr val="000000"/>
              </a:buClr>
            </a:pPr>
            <a:endParaRPr lang="en-US" sz="1400" kern="0" dirty="0">
              <a:solidFill>
                <a:srgbClr val="000000"/>
              </a:solidFill>
              <a:latin typeface="Arial"/>
              <a:cs typeface="Arial"/>
              <a:sym typeface="Arial"/>
            </a:endParaRPr>
          </a:p>
          <a:p>
            <a:pPr defTabSz="1219170">
              <a:buClr>
                <a:srgbClr val="000000"/>
              </a:buClr>
            </a:pPr>
            <a:endParaRPr lang="en-US" sz="1400" kern="0" dirty="0">
              <a:solidFill>
                <a:srgbClr val="000000"/>
              </a:solidFill>
              <a:latin typeface="Arial"/>
              <a:cs typeface="Arial"/>
              <a:sym typeface="Arial"/>
            </a:endParaRPr>
          </a:p>
        </p:txBody>
      </p:sp>
      <p:pic>
        <p:nvPicPr>
          <p:cNvPr id="5" name="Google Shape;3662;p497">
            <a:extLst>
              <a:ext uri="{FF2B5EF4-FFF2-40B4-BE49-F238E27FC236}">
                <a16:creationId xmlns:a16="http://schemas.microsoft.com/office/drawing/2014/main" id="{3C50BAF3-2B8D-B409-B673-79F8767AE08A}"/>
              </a:ext>
            </a:extLst>
          </p:cNvPr>
          <p:cNvPicPr preferRelativeResize="0"/>
          <p:nvPr/>
        </p:nvPicPr>
        <p:blipFill rotWithShape="1">
          <a:blip r:embed="rId4">
            <a:alphaModFix/>
          </a:blip>
          <a:srcRect/>
          <a:stretch/>
        </p:blipFill>
        <p:spPr>
          <a:xfrm>
            <a:off x="1" y="6334933"/>
            <a:ext cx="12192001" cy="523067"/>
          </a:xfrm>
          <a:prstGeom prst="rect">
            <a:avLst/>
          </a:prstGeom>
          <a:noFill/>
          <a:ln>
            <a:noFill/>
          </a:ln>
        </p:spPr>
      </p:pic>
    </p:spTree>
    <p:extLst>
      <p:ext uri="{BB962C8B-B14F-4D97-AF65-F5344CB8AC3E}">
        <p14:creationId xmlns:p14="http://schemas.microsoft.com/office/powerpoint/2010/main" val="1549710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776117" y="589601"/>
            <a:ext cx="10228400" cy="1231120"/>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Identifying the Crisis: WA Consumer Healthcare Experience State Survey (CHESS) </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pic>
        <p:nvPicPr>
          <p:cNvPr id="3666" name="Google Shape;3666;p497"/>
          <p:cNvPicPr preferRelativeResize="0"/>
          <p:nvPr/>
        </p:nvPicPr>
        <p:blipFill rotWithShape="1">
          <a:blip r:embed="rId5">
            <a:alphaModFix/>
          </a:blip>
          <a:srcRect t="74058" b="3545"/>
          <a:stretch/>
        </p:blipFill>
        <p:spPr>
          <a:xfrm>
            <a:off x="286184" y="2992352"/>
            <a:ext cx="11208267" cy="2086517"/>
          </a:xfrm>
          <a:prstGeom prst="rect">
            <a:avLst/>
          </a:prstGeom>
          <a:noFill/>
          <a:ln>
            <a:noFill/>
          </a:ln>
        </p:spPr>
      </p:pic>
      <p:graphicFrame>
        <p:nvGraphicFramePr>
          <p:cNvPr id="3667" name="Google Shape;3667;p497"/>
          <p:cNvGraphicFramePr/>
          <p:nvPr/>
        </p:nvGraphicFramePr>
        <p:xfrm>
          <a:off x="5704115" y="2016979"/>
          <a:ext cx="5619895" cy="990614"/>
        </p:xfrm>
        <a:graphic>
          <a:graphicData uri="http://schemas.openxmlformats.org/drawingml/2006/table">
            <a:tbl>
              <a:tblPr>
                <a:noFill/>
              </a:tblPr>
              <a:tblGrid>
                <a:gridCol w="2335343">
                  <a:extLst>
                    <a:ext uri="{9D8B030D-6E8A-4147-A177-3AD203B41FA5}">
                      <a16:colId xmlns:a16="http://schemas.microsoft.com/office/drawing/2014/main" val="20000"/>
                    </a:ext>
                  </a:extLst>
                </a:gridCol>
                <a:gridCol w="3284552">
                  <a:extLst>
                    <a:ext uri="{9D8B030D-6E8A-4147-A177-3AD203B41FA5}">
                      <a16:colId xmlns:a16="http://schemas.microsoft.com/office/drawing/2014/main" val="20001"/>
                    </a:ext>
                  </a:extLst>
                </a:gridCol>
              </a:tblGrid>
              <a:tr h="975373">
                <a:tc>
                  <a:txBody>
                    <a:bodyPr/>
                    <a:lstStyle/>
                    <a:p>
                      <a:pPr marL="0" lvl="0" indent="0" algn="l" rtl="0">
                        <a:spcBef>
                          <a:spcPts val="0"/>
                        </a:spcBef>
                        <a:spcAft>
                          <a:spcPts val="0"/>
                        </a:spcAft>
                        <a:buNone/>
                      </a:pPr>
                      <a:r>
                        <a:rPr lang="en" sz="1900" b="1" dirty="0"/>
                        <a:t>Went without care due to cost</a:t>
                      </a:r>
                      <a:endParaRPr sz="1900" b="1" dirty="0"/>
                    </a:p>
                  </a:txBody>
                  <a:tcPr marL="60967" marR="60967" marT="60967" marB="60967">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900" b="1" dirty="0"/>
                        <a:t>Did not fill a prescription, cut pills in half, or skipped a dose due cost</a:t>
                      </a:r>
                      <a:endParaRPr sz="1900" b="1" dirty="0"/>
                    </a:p>
                  </a:txBody>
                  <a:tcPr marL="60967" marR="60967" marT="60967" marB="60967">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668" name="Google Shape;3668;p497"/>
          <p:cNvSpPr txBox="1"/>
          <p:nvPr/>
        </p:nvSpPr>
        <p:spPr>
          <a:xfrm>
            <a:off x="4972469" y="5938383"/>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 sz="1467" kern="0" dirty="0" err="1">
                <a:solidFill>
                  <a:srgbClr val="000000"/>
                </a:solidFill>
                <a:latin typeface="Arial"/>
                <a:cs typeface="Arial"/>
                <a:sym typeface="Arial"/>
              </a:rPr>
              <a:t>Altarum</a:t>
            </a:r>
            <a:r>
              <a:rPr lang="en" sz="1467" kern="0" dirty="0">
                <a:solidFill>
                  <a:srgbClr val="000000"/>
                </a:solidFill>
                <a:latin typeface="Arial"/>
                <a:cs typeface="Arial"/>
                <a:sym typeface="Arial"/>
              </a:rPr>
              <a:t> Healthcare Value Hub, </a:t>
            </a:r>
            <a:r>
              <a:rPr lang="en" sz="1467" u="sng" kern="0" dirty="0">
                <a:solidFill>
                  <a:srgbClr val="1155CC"/>
                </a:solidFill>
                <a:latin typeface="Arial"/>
                <a:cs typeface="Arial"/>
                <a:sym typeface="Arial"/>
                <a:hlinkClick r:id="rId6">
                  <a:extLst>
                    <a:ext uri="{A12FA001-AC4F-418D-AE19-62706E023703}">
                      <ahyp:hlinkClr xmlns:ahyp="http://schemas.microsoft.com/office/drawing/2018/hyperlinkcolor" val="tx"/>
                    </a:ext>
                  </a:extLst>
                </a:hlinkClick>
              </a:rPr>
              <a:t>Consumer Healthcare Experience State Survey</a:t>
            </a:r>
            <a:r>
              <a:rPr lang="en" sz="1467" kern="0" dirty="0">
                <a:solidFill>
                  <a:srgbClr val="000000"/>
                </a:solidFill>
                <a:latin typeface="Arial"/>
                <a:cs typeface="Arial"/>
                <a:sym typeface="Arial"/>
              </a:rPr>
              <a:t>, 2022.</a:t>
            </a:r>
            <a:endParaRPr sz="2000" kern="0" dirty="0">
              <a:solidFill>
                <a:srgbClr val="000000"/>
              </a:solidFill>
              <a:latin typeface="Source Sans Pro"/>
              <a:ea typeface="Source Sans Pro"/>
              <a:cs typeface="Source Sans Pro"/>
              <a:sym typeface="Source Sans Pro"/>
            </a:endParaRPr>
          </a:p>
        </p:txBody>
      </p:sp>
      <p:sp>
        <p:nvSpPr>
          <p:cNvPr id="4" name="Rounded Rectangle 3">
            <a:extLst>
              <a:ext uri="{FF2B5EF4-FFF2-40B4-BE49-F238E27FC236}">
                <a16:creationId xmlns:a16="http://schemas.microsoft.com/office/drawing/2014/main" id="{51A53B15-824D-5C16-7B58-097ED1F895D3}"/>
              </a:ext>
            </a:extLst>
          </p:cNvPr>
          <p:cNvSpPr/>
          <p:nvPr/>
        </p:nvSpPr>
        <p:spPr>
          <a:xfrm>
            <a:off x="456625" y="4633657"/>
            <a:ext cx="11037825" cy="431344"/>
          </a:xfrm>
          <a:prstGeom prst="round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867" kern="0">
              <a:ln w="38100">
                <a:solidFill>
                  <a:srgbClr val="611BB8"/>
                </a:solidFill>
              </a:ln>
              <a:solidFill>
                <a:srgbClr val="611BB8"/>
              </a:solidFill>
              <a:latin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2"/>
        <p:cNvGrpSpPr/>
        <p:nvPr/>
      </p:nvGrpSpPr>
      <p:grpSpPr>
        <a:xfrm>
          <a:off x="0" y="0"/>
          <a:ext cx="0" cy="0"/>
          <a:chOff x="0" y="0"/>
          <a:chExt cx="0" cy="0"/>
        </a:xfrm>
      </p:grpSpPr>
      <p:pic>
        <p:nvPicPr>
          <p:cNvPr id="3673" name="Google Shape;3673;p498"/>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74" name="Google Shape;3674;p498"/>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75" name="Google Shape;3675;p498"/>
          <p:cNvSpPr txBox="1"/>
          <p:nvPr/>
        </p:nvSpPr>
        <p:spPr>
          <a:xfrm>
            <a:off x="776117" y="589601"/>
            <a:ext cx="10228400" cy="677123"/>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Apple Health Enrollees’ Responses to CHESS</a:t>
            </a:r>
            <a:endParaRPr sz="3600" b="1" kern="0" dirty="0">
              <a:solidFill>
                <a:srgbClr val="000000"/>
              </a:solidFill>
              <a:latin typeface="Source Sans Pro"/>
              <a:ea typeface="Source Sans Pro"/>
              <a:cs typeface="Source Sans Pro"/>
              <a:sym typeface="Source Sans Pro"/>
            </a:endParaRPr>
          </a:p>
        </p:txBody>
      </p:sp>
      <p:sp>
        <p:nvSpPr>
          <p:cNvPr id="3676" name="Google Shape;3676;p498"/>
          <p:cNvSpPr txBox="1"/>
          <p:nvPr/>
        </p:nvSpPr>
        <p:spPr>
          <a:xfrm>
            <a:off x="303285" y="1651892"/>
            <a:ext cx="5074000" cy="121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dirty="0">
                <a:solidFill>
                  <a:srgbClr val="000000"/>
                </a:solidFill>
                <a:latin typeface="Century Gothic"/>
                <a:ea typeface="Century Gothic"/>
                <a:cs typeface="Century Gothic"/>
                <a:sym typeface="Century Gothic"/>
              </a:rPr>
              <a:t>I’ve severely neglected my dental health because there isn’t a dentist locally who will accept my state insurance.</a:t>
            </a:r>
            <a:endParaRPr sz="1867" kern="0" dirty="0">
              <a:solidFill>
                <a:srgbClr val="000000"/>
              </a:solidFill>
              <a:latin typeface="Century Gothic"/>
              <a:ea typeface="Century Gothic"/>
              <a:cs typeface="Century Gothic"/>
              <a:sym typeface="Century Gothic"/>
            </a:endParaRPr>
          </a:p>
        </p:txBody>
      </p:sp>
      <p:sp>
        <p:nvSpPr>
          <p:cNvPr id="3677" name="Google Shape;3677;p498"/>
          <p:cNvSpPr txBox="1"/>
          <p:nvPr/>
        </p:nvSpPr>
        <p:spPr>
          <a:xfrm>
            <a:off x="6096000" y="4154901"/>
            <a:ext cx="5590800" cy="2072322"/>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1600"/>
              </a:spcBef>
              <a:spcAft>
                <a:spcPts val="1600"/>
              </a:spcAft>
              <a:buClr>
                <a:srgbClr val="000000"/>
              </a:buClr>
            </a:pPr>
            <a:r>
              <a:rPr lang="en" sz="1600" kern="0" dirty="0">
                <a:solidFill>
                  <a:srgbClr val="000000"/>
                </a:solidFill>
                <a:latin typeface="Spectral"/>
                <a:ea typeface="Spectral"/>
                <a:cs typeface="Spectral"/>
                <a:sym typeface="Spectral"/>
              </a:rPr>
              <a:t>I have very bad teeth t</a:t>
            </a:r>
            <a:r>
              <a:rPr lang="en-US" sz="1600" kern="0" dirty="0">
                <a:solidFill>
                  <a:srgbClr val="000000"/>
                </a:solidFill>
                <a:latin typeface="Spectral"/>
                <a:ea typeface="Spectral"/>
                <a:cs typeface="Spectral"/>
                <a:sym typeface="Spectral"/>
              </a:rPr>
              <a:t>ha</a:t>
            </a:r>
            <a:r>
              <a:rPr lang="en" sz="1600" kern="0" dirty="0">
                <a:solidFill>
                  <a:srgbClr val="000000"/>
                </a:solidFill>
                <a:latin typeface="Spectral"/>
                <a:ea typeface="Spectral"/>
                <a:cs typeface="Spectral"/>
                <a:sym typeface="Spectral"/>
              </a:rPr>
              <a:t>t are affecting my health severely. Apple Health covers very little dental and only a couple dentists accept it. The one I went to was very disrespectful. I was judged based on a past struggle with addiction, even though it wasn’t the cause of my den</a:t>
            </a:r>
            <a:r>
              <a:rPr lang="en-US" sz="1600" kern="0" dirty="0">
                <a:solidFill>
                  <a:srgbClr val="000000"/>
                </a:solidFill>
                <a:latin typeface="Spectral"/>
                <a:ea typeface="Spectral"/>
                <a:cs typeface="Spectral"/>
                <a:sym typeface="Spectral"/>
              </a:rPr>
              <a:t>ta</a:t>
            </a:r>
            <a:r>
              <a:rPr lang="en" sz="1600" kern="0" dirty="0">
                <a:solidFill>
                  <a:srgbClr val="000000"/>
                </a:solidFill>
                <a:latin typeface="Spectral"/>
                <a:ea typeface="Spectral"/>
                <a:cs typeface="Spectral"/>
                <a:sym typeface="Spectral"/>
              </a:rPr>
              <a:t>l issues and I am now clean and sober. </a:t>
            </a:r>
            <a:endParaRPr sz="1867" kern="0" dirty="0">
              <a:solidFill>
                <a:srgbClr val="000000"/>
              </a:solidFill>
              <a:latin typeface="Spectral"/>
              <a:ea typeface="Spectral"/>
              <a:cs typeface="Spectral"/>
              <a:sym typeface="Spectral"/>
            </a:endParaRPr>
          </a:p>
        </p:txBody>
      </p:sp>
      <p:sp>
        <p:nvSpPr>
          <p:cNvPr id="3678" name="Google Shape;3678;p498"/>
          <p:cNvSpPr txBox="1"/>
          <p:nvPr/>
        </p:nvSpPr>
        <p:spPr>
          <a:xfrm>
            <a:off x="5978567" y="1266800"/>
            <a:ext cx="5590800" cy="3488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buClr>
                <a:srgbClr val="000000"/>
              </a:buClr>
              <a:buSzPts val="1100"/>
            </a:pPr>
            <a:r>
              <a:rPr lang="en" sz="2267" kern="0" dirty="0">
                <a:solidFill>
                  <a:srgbClr val="000000"/>
                </a:solidFill>
                <a:latin typeface="Caveat Medium"/>
                <a:ea typeface="Caveat Medium"/>
                <a:cs typeface="Caveat Medium"/>
                <a:sym typeface="Caveat Medium"/>
              </a:rPr>
              <a:t>I haven’t gotten any dental work done in over a decade because the cost is too high.</a:t>
            </a:r>
            <a:endParaRPr sz="2267" kern="0" dirty="0">
              <a:solidFill>
                <a:srgbClr val="000000"/>
              </a:solidFill>
              <a:latin typeface="Caveat Medium"/>
              <a:ea typeface="Caveat Medium"/>
              <a:cs typeface="Caveat Medium"/>
              <a:sym typeface="Caveat Medium"/>
            </a:endParaRPr>
          </a:p>
          <a:p>
            <a:pPr defTabSz="1219170">
              <a:spcBef>
                <a:spcPts val="1600"/>
              </a:spcBef>
              <a:buClr>
                <a:srgbClr val="000000"/>
              </a:buClr>
            </a:pPr>
            <a:endParaRPr sz="2267" kern="0" dirty="0">
              <a:solidFill>
                <a:srgbClr val="000000"/>
              </a:solidFill>
              <a:latin typeface="Corbel"/>
              <a:ea typeface="Corbel"/>
              <a:cs typeface="Corbel"/>
              <a:sym typeface="Corbel"/>
            </a:endParaRPr>
          </a:p>
        </p:txBody>
      </p:sp>
      <p:sp>
        <p:nvSpPr>
          <p:cNvPr id="3679" name="Google Shape;3679;p498"/>
          <p:cNvSpPr txBox="1"/>
          <p:nvPr/>
        </p:nvSpPr>
        <p:spPr>
          <a:xfrm>
            <a:off x="5825900" y="2542051"/>
            <a:ext cx="5590800" cy="11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733" kern="0" dirty="0">
                <a:solidFill>
                  <a:srgbClr val="000000"/>
                </a:solidFill>
                <a:latin typeface="Comfortaa"/>
                <a:ea typeface="Comfortaa"/>
                <a:cs typeface="Comfortaa"/>
                <a:sym typeface="Comfortaa"/>
              </a:rPr>
              <a:t>I would like a crown, but insurance only covers extraction. </a:t>
            </a:r>
            <a:endParaRPr sz="2000" kern="0" dirty="0">
              <a:solidFill>
                <a:srgbClr val="000000"/>
              </a:solidFill>
              <a:latin typeface="Comfortaa"/>
              <a:ea typeface="Comfortaa"/>
              <a:cs typeface="Comfortaa"/>
              <a:sym typeface="Comfortaa"/>
            </a:endParaRPr>
          </a:p>
        </p:txBody>
      </p:sp>
      <p:sp>
        <p:nvSpPr>
          <p:cNvPr id="3680" name="Google Shape;3680;p498"/>
          <p:cNvSpPr txBox="1"/>
          <p:nvPr/>
        </p:nvSpPr>
        <p:spPr>
          <a:xfrm>
            <a:off x="670700" y="2998251"/>
            <a:ext cx="5155200" cy="1582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733" kern="0" dirty="0">
                <a:solidFill>
                  <a:srgbClr val="000000"/>
                </a:solidFill>
                <a:latin typeface="Lexend"/>
                <a:ea typeface="Lexend"/>
                <a:cs typeface="Lexend"/>
                <a:sym typeface="Lexend"/>
              </a:rPr>
              <a:t>Currently I have a very bad dental issue which requires a dentist to accept my insurance coverage which is slim, also an appointment would be around 3 months from now. I'm hoping the bad tooth just falls out.</a:t>
            </a:r>
            <a:endParaRPr sz="2000" kern="0" dirty="0">
              <a:solidFill>
                <a:srgbClr val="000000"/>
              </a:solidFill>
              <a:latin typeface="Lexend"/>
              <a:ea typeface="Lexend"/>
              <a:cs typeface="Lexend"/>
              <a:sym typeface="Lexend"/>
            </a:endParaRPr>
          </a:p>
        </p:txBody>
      </p:sp>
      <p:sp>
        <p:nvSpPr>
          <p:cNvPr id="3681" name="Google Shape;3681;p498"/>
          <p:cNvSpPr txBox="1"/>
          <p:nvPr/>
        </p:nvSpPr>
        <p:spPr>
          <a:xfrm>
            <a:off x="776133" y="4812933"/>
            <a:ext cx="5074000" cy="72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Merriweather"/>
                <a:ea typeface="Merriweather"/>
                <a:cs typeface="Merriweather"/>
                <a:sym typeface="Merriweather"/>
              </a:rPr>
              <a:t>I know I need extensive dental work, some of which is not included in the insurance I get through Medicaid. </a:t>
            </a:r>
            <a:endParaRPr sz="1867" kern="0" dirty="0">
              <a:solidFill>
                <a:srgbClr val="000000"/>
              </a:solidFill>
              <a:latin typeface="Merriweather"/>
              <a:ea typeface="Merriweather"/>
              <a:cs typeface="Merriweather"/>
              <a:sym typeface="Merriweather"/>
            </a:endParaRPr>
          </a:p>
        </p:txBody>
      </p:sp>
      <p:sp>
        <p:nvSpPr>
          <p:cNvPr id="2" name="Google Shape;3679;p498">
            <a:extLst>
              <a:ext uri="{FF2B5EF4-FFF2-40B4-BE49-F238E27FC236}">
                <a16:creationId xmlns:a16="http://schemas.microsoft.com/office/drawing/2014/main" id="{51E72944-F4B7-AFF3-DA93-063C70C20501}"/>
              </a:ext>
            </a:extLst>
          </p:cNvPr>
          <p:cNvSpPr txBox="1"/>
          <p:nvPr/>
        </p:nvSpPr>
        <p:spPr>
          <a:xfrm>
            <a:off x="6566315" y="3378084"/>
            <a:ext cx="5590800" cy="11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dirty="0">
                <a:solidFill>
                  <a:srgbClr val="000000"/>
                </a:solidFill>
                <a:latin typeface="Tw Cen MT" panose="020B0602020104020603" pitchFamily="34" charset="77"/>
                <a:ea typeface="Comfortaa"/>
                <a:cs typeface="Gujarati MT" pitchFamily="2" charset="0"/>
                <a:sym typeface="Comfortaa"/>
              </a:rPr>
              <a:t>My insurance only covers 1 dental x-ray a year, and for the procedure I need, I need 4 x-rays.  </a:t>
            </a:r>
            <a:endParaRPr sz="1867" kern="0" dirty="0">
              <a:solidFill>
                <a:srgbClr val="000000"/>
              </a:solidFill>
              <a:latin typeface="Tw Cen MT" panose="020B0602020104020603" pitchFamily="34" charset="77"/>
              <a:ea typeface="Comfortaa"/>
              <a:cs typeface="Gujarati MT" pitchFamily="2" charset="0"/>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776117" y="589601"/>
            <a:ext cx="10228400" cy="1231120"/>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Identifying the Crisis: Immigrant Health Survey</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3668" name="Google Shape;3668;p497"/>
          <p:cNvSpPr txBox="1"/>
          <p:nvPr/>
        </p:nvSpPr>
        <p:spPr>
          <a:xfrm>
            <a:off x="6743213" y="5963700"/>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 sz="1467" kern="0" dirty="0">
                <a:solidFill>
                  <a:srgbClr val="0070C0"/>
                </a:solidFill>
                <a:latin typeface="Arial"/>
                <a:cs typeface="Arial"/>
                <a:sym typeface="Arial"/>
                <a:hlinkClick r:id="rId5">
                  <a:extLst>
                    <a:ext uri="{A12FA001-AC4F-418D-AE19-62706E023703}">
                      <ahyp:hlinkClr xmlns:ahyp="http://schemas.microsoft.com/office/drawing/2018/hyperlinkcolor" val="tx"/>
                    </a:ext>
                  </a:extLst>
                </a:hlinkClick>
              </a:rPr>
              <a:t>WA State Health Equity for Immigrants Report</a:t>
            </a:r>
            <a:r>
              <a:rPr lang="en" sz="1467" kern="0" dirty="0">
                <a:solidFill>
                  <a:srgbClr val="000000"/>
                </a:solidFill>
                <a:latin typeface="Arial"/>
                <a:cs typeface="Arial"/>
                <a:sym typeface="Arial"/>
              </a:rPr>
              <a:t>, 2020, n = 4,702</a:t>
            </a:r>
            <a:endParaRPr sz="2000" kern="0" dirty="0">
              <a:solidFill>
                <a:srgbClr val="000000"/>
              </a:solidFill>
              <a:latin typeface="Source Sans Pro"/>
              <a:ea typeface="Source Sans Pro"/>
              <a:cs typeface="Source Sans Pro"/>
              <a:sym typeface="Source Sans Pro"/>
            </a:endParaRPr>
          </a:p>
        </p:txBody>
      </p:sp>
      <p:pic>
        <p:nvPicPr>
          <p:cNvPr id="2" name="Picture 1">
            <a:extLst>
              <a:ext uri="{FF2B5EF4-FFF2-40B4-BE49-F238E27FC236}">
                <a16:creationId xmlns:a16="http://schemas.microsoft.com/office/drawing/2014/main" id="{41E7A763-D264-EAD1-1B07-C607305DC805}"/>
              </a:ext>
            </a:extLst>
          </p:cNvPr>
          <p:cNvPicPr>
            <a:picLocks noChangeAspect="1"/>
          </p:cNvPicPr>
          <p:nvPr/>
        </p:nvPicPr>
        <p:blipFill rotWithShape="1">
          <a:blip r:embed="rId6"/>
          <a:srcRect t="15861"/>
          <a:stretch/>
        </p:blipFill>
        <p:spPr>
          <a:xfrm>
            <a:off x="2123767" y="2087078"/>
            <a:ext cx="7902981" cy="3869017"/>
          </a:xfrm>
          <a:prstGeom prst="rect">
            <a:avLst/>
          </a:prstGeom>
        </p:spPr>
      </p:pic>
      <p:sp>
        <p:nvSpPr>
          <p:cNvPr id="8" name="TextBox 7">
            <a:extLst>
              <a:ext uri="{FF2B5EF4-FFF2-40B4-BE49-F238E27FC236}">
                <a16:creationId xmlns:a16="http://schemas.microsoft.com/office/drawing/2014/main" id="{A62FAFC7-55BC-22F6-A433-BAAE0DBDA6B7}"/>
              </a:ext>
            </a:extLst>
          </p:cNvPr>
          <p:cNvSpPr txBox="1"/>
          <p:nvPr/>
        </p:nvSpPr>
        <p:spPr>
          <a:xfrm>
            <a:off x="2828350" y="1452761"/>
            <a:ext cx="6493817" cy="584775"/>
          </a:xfrm>
          <a:prstGeom prst="rect">
            <a:avLst/>
          </a:prstGeom>
          <a:noFill/>
        </p:spPr>
        <p:txBody>
          <a:bodyPr wrap="square">
            <a:spAutoFit/>
          </a:bodyPr>
          <a:lstStyle/>
          <a:p>
            <a:pPr algn="ctr" defTabSz="1219170">
              <a:buClr>
                <a:srgbClr val="000000"/>
              </a:buClr>
            </a:pPr>
            <a:r>
              <a:rPr lang="en-US" sz="1600" b="1" kern="0" dirty="0">
                <a:solidFill>
                  <a:srgbClr val="000000"/>
                </a:solidFill>
                <a:latin typeface="Arial"/>
                <a:cs typeface="Arial"/>
                <a:sym typeface="Arial"/>
              </a:rPr>
              <a:t>Health services respondents wanted or needed to use, </a:t>
            </a:r>
          </a:p>
          <a:p>
            <a:pPr algn="ctr" defTabSz="1219170">
              <a:buClr>
                <a:srgbClr val="000000"/>
              </a:buClr>
            </a:pPr>
            <a:r>
              <a:rPr lang="en-US" sz="1600" b="1" kern="0" dirty="0">
                <a:solidFill>
                  <a:srgbClr val="000000"/>
                </a:solidFill>
                <a:latin typeface="Arial"/>
                <a:cs typeface="Arial"/>
                <a:sym typeface="Arial"/>
              </a:rPr>
              <a:t>but were unable to access in the past 2 years</a:t>
            </a:r>
          </a:p>
        </p:txBody>
      </p:sp>
    </p:spTree>
    <p:extLst>
      <p:ext uri="{BB962C8B-B14F-4D97-AF65-F5344CB8AC3E}">
        <p14:creationId xmlns:p14="http://schemas.microsoft.com/office/powerpoint/2010/main" val="242840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165314"/>
            <a:ext cx="10769301" cy="2836519"/>
          </a:xfrm>
        </p:spPr>
        <p:txBody>
          <a:bodyPr vert="horz" lIns="91440" tIns="45720" rIns="91440" bIns="45720" rtlCol="0" anchor="t">
            <a:normAutofit/>
          </a:bodyPr>
          <a:lstStyle/>
          <a:p>
            <a:pPr>
              <a:buFont typeface="Wingdings" panose="020B0604020202020204" pitchFamily="34" charset="0"/>
              <a:buChar char="§"/>
            </a:pPr>
            <a:r>
              <a:rPr lang="en-US" b="1" dirty="0"/>
              <a:t>Thank you for joining us today!</a:t>
            </a:r>
            <a:endParaRPr lang="en-US" dirty="0"/>
          </a:p>
          <a:p>
            <a:pPr>
              <a:buFont typeface="Wingdings" panose="020B0604020202020204" pitchFamily="34" charset="0"/>
              <a:buChar char="§"/>
            </a:pPr>
            <a:r>
              <a:rPr lang="en-US" b="1" dirty="0"/>
              <a:t>Please submit your questions in the Q&amp;A chat</a:t>
            </a:r>
            <a:endParaRPr lang="en-US" b="1" dirty="0">
              <a:cs typeface="Calibri"/>
            </a:endParaRPr>
          </a:p>
          <a:p>
            <a:pPr>
              <a:buFont typeface="Wingdings" panose="020B0604020202020204" pitchFamily="34" charset="0"/>
              <a:buChar char="§"/>
            </a:pPr>
            <a:r>
              <a:rPr lang="en-US" b="1" dirty="0"/>
              <a:t>Webinar is being recorded and will be shared afterwards</a:t>
            </a:r>
            <a:endParaRPr lang="en-US" b="1" dirty="0">
              <a:cs typeface="Calibri"/>
            </a:endParaRPr>
          </a:p>
          <a:p>
            <a:pPr>
              <a:buFont typeface="Wingdings" panose="020B0604020202020204" pitchFamily="34" charset="0"/>
              <a:buChar char="§"/>
            </a:pPr>
            <a:r>
              <a:rPr lang="en-US" b="1" dirty="0"/>
              <a:t>Technical problems? </a:t>
            </a:r>
          </a:p>
          <a:p>
            <a:pPr marL="457189" lvl="1" indent="0">
              <a:buNone/>
            </a:pPr>
            <a:r>
              <a:rPr lang="en-US" b="1" dirty="0"/>
              <a:t>Contact </a:t>
            </a:r>
            <a:r>
              <a:rPr lang="en-US" b="1"/>
              <a:t>Britt Sanderson at </a:t>
            </a:r>
            <a:r>
              <a:rPr lang="en-US" b="1" dirty="0">
                <a:hlinkClick r:id="rId3"/>
              </a:rPr>
              <a:t>Britt.Sanderson@Altarum.org</a:t>
            </a:r>
            <a:r>
              <a:rPr lang="en-US" b="1" dirty="0"/>
              <a:t> </a:t>
            </a:r>
            <a:endParaRPr lang="en-US" dirty="0">
              <a:cs typeface="Calibri"/>
            </a:endParaRPr>
          </a:p>
        </p:txBody>
      </p:sp>
      <p:sp>
        <p:nvSpPr>
          <p:cNvPr id="3" name="Slide Number Placeholder 2"/>
          <p:cNvSpPr>
            <a:spLocks noGrp="1"/>
          </p:cNvSpPr>
          <p:nvPr>
            <p:ph type="sldNum" sz="quarter" idx="12"/>
          </p:nvPr>
        </p:nvSpPr>
        <p:spPr/>
        <p:txBody>
          <a:bodyPr/>
          <a:lstStyle/>
          <a:p>
            <a:pPr defTabSz="914377"/>
            <a:fld id="{3CA5EEED-C7C9-4C7B-8D20-D1B182A18EAB}" type="slidenum">
              <a:rPr lang="en-US">
                <a:latin typeface="Calibri"/>
              </a:rPr>
              <a:pPr defTabSz="914377"/>
              <a:t>2</a:t>
            </a:fld>
            <a:endParaRPr lang="en-US">
              <a:latin typeface="Calibri"/>
            </a:endParaRPr>
          </a:p>
        </p:txBody>
      </p:sp>
      <p:sp>
        <p:nvSpPr>
          <p:cNvPr id="4" name="Title 3"/>
          <p:cNvSpPr>
            <a:spLocks noGrp="1"/>
          </p:cNvSpPr>
          <p:nvPr>
            <p:ph type="title"/>
          </p:nvPr>
        </p:nvSpPr>
        <p:spPr>
          <a:xfrm>
            <a:off x="838201" y="502837"/>
            <a:ext cx="9356679" cy="1325563"/>
          </a:xfrm>
        </p:spPr>
        <p:txBody>
          <a:bodyPr/>
          <a:lstStyle/>
          <a:p>
            <a:r>
              <a:rPr lang="en-US" dirty="0"/>
              <a:t>Housekeeping</a:t>
            </a:r>
          </a:p>
        </p:txBody>
      </p:sp>
      <p:sp>
        <p:nvSpPr>
          <p:cNvPr id="5" name="TextBox 4">
            <a:extLst>
              <a:ext uri="{FF2B5EF4-FFF2-40B4-BE49-F238E27FC236}">
                <a16:creationId xmlns:a16="http://schemas.microsoft.com/office/drawing/2014/main" id="{33927449-329A-1A40-9779-7371D529088A}"/>
              </a:ext>
            </a:extLst>
          </p:cNvPr>
          <p:cNvSpPr txBox="1"/>
          <p:nvPr/>
        </p:nvSpPr>
        <p:spPr>
          <a:xfrm>
            <a:off x="838200" y="5985831"/>
            <a:ext cx="10541000" cy="369332"/>
          </a:xfrm>
          <a:prstGeom prst="rect">
            <a:avLst/>
          </a:prstGeom>
          <a:noFill/>
        </p:spPr>
        <p:txBody>
          <a:bodyPr wrap="square" rtlCol="0">
            <a:spAutoFit/>
          </a:bodyPr>
          <a:lstStyle/>
          <a:p>
            <a:pPr defTabSz="914377"/>
            <a:r>
              <a:rPr lang="en-US" b="1" dirty="0">
                <a:solidFill>
                  <a:srgbClr val="616365"/>
                </a:solidFill>
                <a:latin typeface="Calibri"/>
              </a:rPr>
              <a:t>@HealthValueHub		                				             www.HealthcareValueHub.org</a:t>
            </a:r>
          </a:p>
        </p:txBody>
      </p:sp>
    </p:spTree>
    <p:extLst>
      <p:ext uri="{BB962C8B-B14F-4D97-AF65-F5344CB8AC3E}">
        <p14:creationId xmlns:p14="http://schemas.microsoft.com/office/powerpoint/2010/main" val="36283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776117" y="589601"/>
            <a:ext cx="10557817" cy="1231120"/>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Identifying the Crisis: Immigrant COVID Relief Care</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3668" name="Google Shape;3668;p497"/>
          <p:cNvSpPr txBox="1"/>
          <p:nvPr/>
        </p:nvSpPr>
        <p:spPr>
          <a:xfrm>
            <a:off x="5746981" y="5952251"/>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US" sz="1467" kern="0" dirty="0">
                <a:solidFill>
                  <a:srgbClr val="0070C0"/>
                </a:solidFill>
                <a:latin typeface="Arial"/>
                <a:cs typeface="Arial"/>
                <a:sym typeface="Arial"/>
                <a:hlinkClick r:id="rId5">
                  <a:extLst>
                    <a:ext uri="{A12FA001-AC4F-418D-AE19-62706E023703}">
                      <ahyp:hlinkClr xmlns:ahyp="http://schemas.microsoft.com/office/drawing/2018/hyperlinkcolor" val="tx"/>
                    </a:ext>
                  </a:extLst>
                </a:hlinkClick>
              </a:rPr>
              <a:t>Uninsured Care Expansion Grant Report</a:t>
            </a:r>
            <a:r>
              <a:rPr lang="en" sz="1467" kern="0" dirty="0">
                <a:solidFill>
                  <a:srgbClr val="0070C0"/>
                </a:solidFill>
                <a:latin typeface="Arial"/>
                <a:cs typeface="Arial"/>
                <a:sym typeface="Arial"/>
              </a:rPr>
              <a:t>, </a:t>
            </a:r>
            <a:r>
              <a:rPr lang="en" sz="1467" kern="0" dirty="0">
                <a:solidFill>
                  <a:srgbClr val="000000"/>
                </a:solidFill>
                <a:latin typeface="Arial"/>
                <a:cs typeface="Arial"/>
                <a:sym typeface="Arial"/>
              </a:rPr>
              <a:t>WA Health Care Authority, 2023.</a:t>
            </a:r>
            <a:endParaRPr sz="2000" kern="0" dirty="0">
              <a:solidFill>
                <a:srgbClr val="000000"/>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443B6A81-A3DB-5281-36CB-A4A057AD7819}"/>
              </a:ext>
            </a:extLst>
          </p:cNvPr>
          <p:cNvPicPr>
            <a:picLocks noChangeAspect="1"/>
          </p:cNvPicPr>
          <p:nvPr/>
        </p:nvPicPr>
        <p:blipFill rotWithShape="1">
          <a:blip r:embed="rId6"/>
          <a:srcRect t="7643"/>
          <a:stretch/>
        </p:blipFill>
        <p:spPr>
          <a:xfrm>
            <a:off x="2544064" y="1814285"/>
            <a:ext cx="5946793" cy="4026396"/>
          </a:xfrm>
          <a:prstGeom prst="rect">
            <a:avLst/>
          </a:prstGeom>
        </p:spPr>
      </p:pic>
      <p:sp>
        <p:nvSpPr>
          <p:cNvPr id="4" name="TextBox 3">
            <a:extLst>
              <a:ext uri="{FF2B5EF4-FFF2-40B4-BE49-F238E27FC236}">
                <a16:creationId xmlns:a16="http://schemas.microsoft.com/office/drawing/2014/main" id="{5E601F7A-5CF5-B42A-F21A-620419A9DF79}"/>
              </a:ext>
            </a:extLst>
          </p:cNvPr>
          <p:cNvSpPr txBox="1"/>
          <p:nvPr/>
        </p:nvSpPr>
        <p:spPr>
          <a:xfrm>
            <a:off x="2828351" y="1452760"/>
            <a:ext cx="5401251" cy="338554"/>
          </a:xfrm>
          <a:prstGeom prst="rect">
            <a:avLst/>
          </a:prstGeom>
          <a:noFill/>
        </p:spPr>
        <p:txBody>
          <a:bodyPr wrap="square">
            <a:spAutoFit/>
          </a:bodyPr>
          <a:lstStyle/>
          <a:p>
            <a:pPr algn="ctr" defTabSz="1219170">
              <a:buClr>
                <a:srgbClr val="000000"/>
              </a:buClr>
            </a:pPr>
            <a:r>
              <a:rPr lang="en-US" sz="1600" b="1" kern="0" dirty="0">
                <a:solidFill>
                  <a:srgbClr val="000000"/>
                </a:solidFill>
                <a:latin typeface="Arial"/>
                <a:cs typeface="Arial"/>
                <a:sym typeface="Arial"/>
              </a:rPr>
              <a:t>Services provided, 4</a:t>
            </a:r>
            <a:r>
              <a:rPr lang="en-US" sz="1600" b="1" kern="0" baseline="30000" dirty="0">
                <a:solidFill>
                  <a:srgbClr val="000000"/>
                </a:solidFill>
                <a:latin typeface="Arial"/>
                <a:cs typeface="Arial"/>
                <a:sym typeface="Arial"/>
              </a:rPr>
              <a:t>th</a:t>
            </a:r>
            <a:r>
              <a:rPr lang="en-US" sz="1600" b="1" kern="0" dirty="0">
                <a:solidFill>
                  <a:srgbClr val="000000"/>
                </a:solidFill>
                <a:latin typeface="Arial"/>
                <a:cs typeface="Arial"/>
                <a:sym typeface="Arial"/>
              </a:rPr>
              <a:t> Quarter 2022</a:t>
            </a:r>
          </a:p>
        </p:txBody>
      </p:sp>
    </p:spTree>
    <p:extLst>
      <p:ext uri="{BB962C8B-B14F-4D97-AF65-F5344CB8AC3E}">
        <p14:creationId xmlns:p14="http://schemas.microsoft.com/office/powerpoint/2010/main" val="320824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776117" y="589601"/>
            <a:ext cx="10557817" cy="677123"/>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Digging Deeper: Data Shows Limited Access</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3668" name="Google Shape;3668;p497"/>
          <p:cNvSpPr txBox="1"/>
          <p:nvPr/>
        </p:nvSpPr>
        <p:spPr>
          <a:xfrm>
            <a:off x="4832583" y="5882308"/>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US" sz="1467" kern="0" dirty="0">
                <a:solidFill>
                  <a:srgbClr val="0070C0"/>
                </a:solidFill>
                <a:latin typeface="Arial"/>
                <a:cs typeface="Arial"/>
                <a:sym typeface="Arial"/>
                <a:hlinkClick r:id="rId5">
                  <a:extLst>
                    <a:ext uri="{A12FA001-AC4F-418D-AE19-62706E023703}">
                      <ahyp:hlinkClr xmlns:ahyp="http://schemas.microsoft.com/office/drawing/2018/hyperlinkcolor" val="tx"/>
                    </a:ext>
                  </a:extLst>
                </a:hlinkClick>
              </a:rPr>
              <a:t>Access to Dental Care Dashboard</a:t>
            </a:r>
            <a:r>
              <a:rPr lang="en" sz="1467" kern="0" dirty="0">
                <a:solidFill>
                  <a:srgbClr val="0070C0"/>
                </a:solidFill>
                <a:latin typeface="Arial"/>
                <a:cs typeface="Arial"/>
                <a:sym typeface="Arial"/>
              </a:rPr>
              <a:t>, </a:t>
            </a:r>
            <a:r>
              <a:rPr lang="en" sz="1467" kern="0" dirty="0" err="1">
                <a:solidFill>
                  <a:srgbClr val="000000"/>
                </a:solidFill>
                <a:latin typeface="Arial"/>
                <a:cs typeface="Arial"/>
                <a:sym typeface="Arial"/>
              </a:rPr>
              <a:t>Arcora</a:t>
            </a:r>
            <a:r>
              <a:rPr lang="en" sz="1467" kern="0" dirty="0">
                <a:solidFill>
                  <a:srgbClr val="000000"/>
                </a:solidFill>
                <a:latin typeface="Arial"/>
                <a:cs typeface="Arial"/>
                <a:sym typeface="Arial"/>
              </a:rPr>
              <a:t> Foundation, 2023.</a:t>
            </a:r>
            <a:endParaRPr sz="2000" kern="0" dirty="0">
              <a:solidFill>
                <a:srgbClr val="000000"/>
              </a:solidFill>
              <a:latin typeface="Source Sans Pro"/>
              <a:ea typeface="Source Sans Pro"/>
              <a:cs typeface="Source Sans Pro"/>
              <a:sym typeface="Source Sans Pro"/>
            </a:endParaRPr>
          </a:p>
        </p:txBody>
      </p:sp>
      <p:pic>
        <p:nvPicPr>
          <p:cNvPr id="7" name="Picture 6">
            <a:extLst>
              <a:ext uri="{FF2B5EF4-FFF2-40B4-BE49-F238E27FC236}">
                <a16:creationId xmlns:a16="http://schemas.microsoft.com/office/drawing/2014/main" id="{CA0DBE25-FDFC-6997-D9C4-F18280B3B9A7}"/>
              </a:ext>
            </a:extLst>
          </p:cNvPr>
          <p:cNvPicPr>
            <a:picLocks noChangeAspect="1"/>
          </p:cNvPicPr>
          <p:nvPr/>
        </p:nvPicPr>
        <p:blipFill>
          <a:blip r:embed="rId6"/>
          <a:stretch>
            <a:fillRect/>
          </a:stretch>
        </p:blipFill>
        <p:spPr>
          <a:xfrm>
            <a:off x="2048215" y="1484091"/>
            <a:ext cx="7518400" cy="3870627"/>
          </a:xfrm>
          <a:prstGeom prst="rect">
            <a:avLst/>
          </a:prstGeom>
        </p:spPr>
      </p:pic>
      <p:pic>
        <p:nvPicPr>
          <p:cNvPr id="8" name="Picture 7">
            <a:extLst>
              <a:ext uri="{FF2B5EF4-FFF2-40B4-BE49-F238E27FC236}">
                <a16:creationId xmlns:a16="http://schemas.microsoft.com/office/drawing/2014/main" id="{57F6D40E-08BE-996D-DC7A-33C85A11032A}"/>
              </a:ext>
            </a:extLst>
          </p:cNvPr>
          <p:cNvPicPr>
            <a:picLocks noChangeAspect="1"/>
          </p:cNvPicPr>
          <p:nvPr/>
        </p:nvPicPr>
        <p:blipFill>
          <a:blip r:embed="rId7"/>
          <a:stretch>
            <a:fillRect/>
          </a:stretch>
        </p:blipFill>
        <p:spPr>
          <a:xfrm>
            <a:off x="10142340" y="5576462"/>
            <a:ext cx="2013387" cy="677121"/>
          </a:xfrm>
          <a:prstGeom prst="rect">
            <a:avLst/>
          </a:prstGeom>
        </p:spPr>
      </p:pic>
    </p:spTree>
    <p:extLst>
      <p:ext uri="{BB962C8B-B14F-4D97-AF65-F5344CB8AC3E}">
        <p14:creationId xmlns:p14="http://schemas.microsoft.com/office/powerpoint/2010/main" val="152405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817093" y="570207"/>
            <a:ext cx="11374907" cy="1231120"/>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Digging Deeper: Data Shows Limited Provider Network</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3668" name="Google Shape;3668;p497"/>
          <p:cNvSpPr txBox="1"/>
          <p:nvPr/>
        </p:nvSpPr>
        <p:spPr>
          <a:xfrm>
            <a:off x="4832583" y="5882308"/>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US" sz="1467" kern="0" dirty="0">
                <a:solidFill>
                  <a:srgbClr val="0070C0"/>
                </a:solidFill>
                <a:latin typeface="Arial"/>
                <a:cs typeface="Arial"/>
                <a:sym typeface="Arial"/>
                <a:hlinkClick r:id="rId5">
                  <a:extLst>
                    <a:ext uri="{A12FA001-AC4F-418D-AE19-62706E023703}">
                      <ahyp:hlinkClr xmlns:ahyp="http://schemas.microsoft.com/office/drawing/2018/hyperlinkcolor" val="tx"/>
                    </a:ext>
                  </a:extLst>
                </a:hlinkClick>
              </a:rPr>
              <a:t>Access to Dental Care Dashboard</a:t>
            </a:r>
            <a:r>
              <a:rPr lang="en" sz="1467" kern="0" dirty="0">
                <a:solidFill>
                  <a:srgbClr val="0070C0"/>
                </a:solidFill>
                <a:latin typeface="Arial"/>
                <a:cs typeface="Arial"/>
                <a:sym typeface="Arial"/>
              </a:rPr>
              <a:t>, </a:t>
            </a:r>
            <a:r>
              <a:rPr lang="en" sz="1467" kern="0" dirty="0" err="1">
                <a:solidFill>
                  <a:srgbClr val="000000"/>
                </a:solidFill>
                <a:latin typeface="Arial"/>
                <a:cs typeface="Arial"/>
                <a:sym typeface="Arial"/>
              </a:rPr>
              <a:t>Arcora</a:t>
            </a:r>
            <a:r>
              <a:rPr lang="en" sz="1467" kern="0" dirty="0">
                <a:solidFill>
                  <a:srgbClr val="000000"/>
                </a:solidFill>
                <a:latin typeface="Arial"/>
                <a:cs typeface="Arial"/>
                <a:sym typeface="Arial"/>
              </a:rPr>
              <a:t> Foundation, 2023.</a:t>
            </a:r>
            <a:endParaRPr sz="2000" kern="0" dirty="0">
              <a:solidFill>
                <a:srgbClr val="000000"/>
              </a:solidFill>
              <a:latin typeface="Source Sans Pro"/>
              <a:ea typeface="Source Sans Pro"/>
              <a:cs typeface="Source Sans Pro"/>
              <a:sym typeface="Source Sans Pro"/>
            </a:endParaRPr>
          </a:p>
        </p:txBody>
      </p:sp>
      <p:pic>
        <p:nvPicPr>
          <p:cNvPr id="8" name="Picture 7">
            <a:extLst>
              <a:ext uri="{FF2B5EF4-FFF2-40B4-BE49-F238E27FC236}">
                <a16:creationId xmlns:a16="http://schemas.microsoft.com/office/drawing/2014/main" id="{57F6D40E-08BE-996D-DC7A-33C85A11032A}"/>
              </a:ext>
            </a:extLst>
          </p:cNvPr>
          <p:cNvPicPr>
            <a:picLocks noChangeAspect="1"/>
          </p:cNvPicPr>
          <p:nvPr/>
        </p:nvPicPr>
        <p:blipFill>
          <a:blip r:embed="rId6"/>
          <a:stretch>
            <a:fillRect/>
          </a:stretch>
        </p:blipFill>
        <p:spPr>
          <a:xfrm>
            <a:off x="10142340" y="5576462"/>
            <a:ext cx="2013387" cy="677121"/>
          </a:xfrm>
          <a:prstGeom prst="rect">
            <a:avLst/>
          </a:prstGeom>
        </p:spPr>
      </p:pic>
      <p:pic>
        <p:nvPicPr>
          <p:cNvPr id="2" name="Picture 1">
            <a:extLst>
              <a:ext uri="{FF2B5EF4-FFF2-40B4-BE49-F238E27FC236}">
                <a16:creationId xmlns:a16="http://schemas.microsoft.com/office/drawing/2014/main" id="{3ACBCE4C-4DCC-1890-7FAB-3045933A4655}"/>
              </a:ext>
            </a:extLst>
          </p:cNvPr>
          <p:cNvPicPr>
            <a:picLocks noChangeAspect="1"/>
          </p:cNvPicPr>
          <p:nvPr/>
        </p:nvPicPr>
        <p:blipFill rotWithShape="1">
          <a:blip r:embed="rId7"/>
          <a:srcRect b="7604"/>
          <a:stretch/>
        </p:blipFill>
        <p:spPr>
          <a:xfrm>
            <a:off x="471040" y="1477823"/>
            <a:ext cx="8723085" cy="3982351"/>
          </a:xfrm>
          <a:prstGeom prst="rect">
            <a:avLst/>
          </a:prstGeom>
        </p:spPr>
      </p:pic>
      <p:pic>
        <p:nvPicPr>
          <p:cNvPr id="3" name="Picture 2">
            <a:extLst>
              <a:ext uri="{FF2B5EF4-FFF2-40B4-BE49-F238E27FC236}">
                <a16:creationId xmlns:a16="http://schemas.microsoft.com/office/drawing/2014/main" id="{9FB03542-5919-64E4-64F2-DE0BC23411E8}"/>
              </a:ext>
            </a:extLst>
          </p:cNvPr>
          <p:cNvPicPr>
            <a:picLocks noChangeAspect="1"/>
          </p:cNvPicPr>
          <p:nvPr/>
        </p:nvPicPr>
        <p:blipFill>
          <a:blip r:embed="rId8"/>
          <a:stretch>
            <a:fillRect/>
          </a:stretch>
        </p:blipFill>
        <p:spPr>
          <a:xfrm>
            <a:off x="9322168" y="3264171"/>
            <a:ext cx="2165009" cy="1996744"/>
          </a:xfrm>
          <a:prstGeom prst="rect">
            <a:avLst/>
          </a:prstGeom>
        </p:spPr>
      </p:pic>
      <p:pic>
        <p:nvPicPr>
          <p:cNvPr id="5" name="Picture 4">
            <a:extLst>
              <a:ext uri="{FF2B5EF4-FFF2-40B4-BE49-F238E27FC236}">
                <a16:creationId xmlns:a16="http://schemas.microsoft.com/office/drawing/2014/main" id="{89D71DB8-BDB0-E745-8977-C1D20EE004D8}"/>
              </a:ext>
            </a:extLst>
          </p:cNvPr>
          <p:cNvPicPr>
            <a:picLocks noChangeAspect="1"/>
          </p:cNvPicPr>
          <p:nvPr/>
        </p:nvPicPr>
        <p:blipFill>
          <a:blip r:embed="rId9"/>
          <a:stretch>
            <a:fillRect/>
          </a:stretch>
        </p:blipFill>
        <p:spPr>
          <a:xfrm>
            <a:off x="9322167" y="1621259"/>
            <a:ext cx="1947061" cy="2000552"/>
          </a:xfrm>
          <a:prstGeom prst="rect">
            <a:avLst/>
          </a:prstGeom>
        </p:spPr>
      </p:pic>
    </p:spTree>
    <p:extLst>
      <p:ext uri="{BB962C8B-B14F-4D97-AF65-F5344CB8AC3E}">
        <p14:creationId xmlns:p14="http://schemas.microsoft.com/office/powerpoint/2010/main" val="304223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817093" y="570207"/>
            <a:ext cx="11374907" cy="677123"/>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Finding Solutions: Root Cause Analysis</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7" name="Content Placeholder 2">
            <a:extLst>
              <a:ext uri="{FF2B5EF4-FFF2-40B4-BE49-F238E27FC236}">
                <a16:creationId xmlns:a16="http://schemas.microsoft.com/office/drawing/2014/main" id="{3A88B04F-1F63-9C45-FF20-3AEBEED3FD5C}"/>
              </a:ext>
            </a:extLst>
          </p:cNvPr>
          <p:cNvSpPr txBox="1">
            <a:spLocks/>
          </p:cNvSpPr>
          <p:nvPr/>
        </p:nvSpPr>
        <p:spPr>
          <a:xfrm>
            <a:off x="817094" y="1393372"/>
            <a:ext cx="10837879" cy="4427011"/>
          </a:xfrm>
          <a:prstGeom prst="rect">
            <a:avLst/>
          </a:prstGeom>
          <a:ln>
            <a:noFill/>
          </a:ln>
        </p:spPr>
        <p:style>
          <a:lnRef idx="2">
            <a:schemeClr val="accent4"/>
          </a:lnRef>
          <a:fillRef idx="1">
            <a:schemeClr val="lt1"/>
          </a:fillRef>
          <a:effectRef idx="0">
            <a:schemeClr val="accent4"/>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defTabSz="1219170">
              <a:spcBef>
                <a:spcPts val="0"/>
              </a:spcBef>
              <a:buClr>
                <a:srgbClr val="000000"/>
              </a:buClr>
              <a:buNone/>
              <a:defRPr/>
            </a:pPr>
            <a:r>
              <a:rPr lang="en-US" dirty="0">
                <a:solidFill>
                  <a:srgbClr val="000000"/>
                </a:solidFill>
                <a:latin typeface="Calibri" panose="020F0502020204030204" pitchFamily="34" charset="0"/>
                <a:cs typeface="Calibri" panose="020F0502020204030204" pitchFamily="34" charset="0"/>
                <a:sym typeface="Arial"/>
              </a:rPr>
              <a:t> </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History of cuts </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Coverage limitations</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Provider network adequacy</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Reimbursement</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Provider culture</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Broader delivery system</a:t>
            </a:r>
          </a:p>
          <a:p>
            <a:pPr marL="990575" lvl="1" indent="-380990" defTabSz="1219170">
              <a:spcBef>
                <a:spcPts val="0"/>
              </a:spcBef>
              <a:buClr>
                <a:srgbClr val="000000"/>
              </a:buClr>
              <a:defRPr/>
            </a:pPr>
            <a:endParaRPr lang="en-US" sz="2400" dirty="0">
              <a:solidFill>
                <a:srgbClr val="000000"/>
              </a:solidFill>
              <a:latin typeface="Calibri" panose="020F0502020204030204" pitchFamily="34" charset="0"/>
              <a:cs typeface="Calibri" panose="020F0502020204030204" pitchFamily="34" charset="0"/>
              <a:sym typeface="Arial"/>
            </a:endParaRPr>
          </a:p>
          <a:p>
            <a:pPr marL="990575" lvl="1" indent="-380990" defTabSz="1219170">
              <a:spcBef>
                <a:spcPts val="0"/>
              </a:spcBef>
              <a:buClr>
                <a:srgbClr val="000000"/>
              </a:buClr>
              <a:defRPr/>
            </a:pPr>
            <a:endParaRPr lang="en-US" sz="2400" dirty="0">
              <a:solidFill>
                <a:srgbClr val="611BB8"/>
              </a:solidFill>
              <a:latin typeface="Calibri" panose="020F0502020204030204" pitchFamily="34" charset="0"/>
              <a:cs typeface="Calibri" panose="020F0502020204030204" pitchFamily="34" charset="0"/>
              <a:sym typeface="Arial"/>
            </a:endParaRPr>
          </a:p>
          <a:p>
            <a:pPr marL="609585" lvl="1" indent="0" defTabSz="1219170">
              <a:spcBef>
                <a:spcPts val="0"/>
              </a:spcBef>
              <a:buClr>
                <a:srgbClr val="000000"/>
              </a:buClr>
              <a:buNone/>
              <a:defRPr/>
            </a:pPr>
            <a:endParaRPr lang="en-US" sz="2400" dirty="0">
              <a:solidFill>
                <a:srgbClr val="611BB8"/>
              </a:solidFill>
              <a:latin typeface="Calibri" panose="020F0502020204030204" pitchFamily="34" charset="0"/>
              <a:cs typeface="Calibri" panose="020F0502020204030204" pitchFamily="34" charset="0"/>
              <a:sym typeface="Arial"/>
            </a:endParaRPr>
          </a:p>
          <a:p>
            <a:pPr marL="990575" lvl="1" indent="-380990" defTabSz="1219170">
              <a:spcBef>
                <a:spcPts val="0"/>
              </a:spcBef>
              <a:buClr>
                <a:srgbClr val="000000"/>
              </a:buClr>
              <a:defRPr/>
            </a:pPr>
            <a:endParaRPr lang="en-US" sz="2400" dirty="0">
              <a:solidFill>
                <a:srgbClr val="611BB8"/>
              </a:solidFill>
              <a:latin typeface="Calibri" panose="020F0502020204030204" pitchFamily="34" charset="0"/>
              <a:cs typeface="Calibri" panose="020F0502020204030204" pitchFamily="34" charset="0"/>
              <a:sym typeface="Arial"/>
            </a:endParaRPr>
          </a:p>
          <a:p>
            <a:pPr marL="609585" lvl="1" indent="0" defTabSz="1219170">
              <a:spcBef>
                <a:spcPts val="0"/>
              </a:spcBef>
              <a:buClr>
                <a:srgbClr val="000000"/>
              </a:buClr>
              <a:buNone/>
              <a:defRPr/>
            </a:pPr>
            <a:endParaRPr lang="en-US" sz="2400" dirty="0">
              <a:solidFill>
                <a:srgbClr val="611BB8"/>
              </a:solidFill>
              <a:latin typeface="Calibri"/>
              <a:cs typeface="Calibri"/>
              <a:sym typeface="Arial"/>
            </a:endParaRPr>
          </a:p>
          <a:p>
            <a:pPr marL="457189" indent="-457189" defTabSz="1219170">
              <a:spcAft>
                <a:spcPts val="800"/>
              </a:spcAft>
              <a:buClr>
                <a:srgbClr val="000000"/>
              </a:buClr>
            </a:pPr>
            <a:endParaRPr lang="en-US" sz="2667" dirty="0">
              <a:solidFill>
                <a:srgbClr val="611BB8"/>
              </a:solidFill>
              <a:latin typeface="Arial"/>
              <a:sym typeface="Arial"/>
            </a:endParaRPr>
          </a:p>
          <a:p>
            <a:pPr marL="609585" lvl="1" indent="0" defTabSz="1219170">
              <a:spcAft>
                <a:spcPts val="800"/>
              </a:spcAft>
              <a:buClr>
                <a:srgbClr val="000000"/>
              </a:buClr>
              <a:buNone/>
            </a:pPr>
            <a:endParaRPr lang="en-US" sz="2667" dirty="0">
              <a:solidFill>
                <a:srgbClr val="611BB8"/>
              </a:solidFill>
              <a:latin typeface="Arial"/>
              <a:sym typeface="Arial"/>
            </a:endParaRPr>
          </a:p>
          <a:p>
            <a:pPr marL="457189" indent="-457189" defTabSz="1219170">
              <a:spcAft>
                <a:spcPts val="800"/>
              </a:spcAft>
              <a:buClr>
                <a:srgbClr val="000000"/>
              </a:buClr>
            </a:pPr>
            <a:endParaRPr lang="en-US" sz="2667" dirty="0">
              <a:solidFill>
                <a:srgbClr val="611BB8"/>
              </a:solidFill>
              <a:latin typeface="Arial"/>
              <a:sym typeface="Arial"/>
            </a:endParaRPr>
          </a:p>
        </p:txBody>
      </p:sp>
      <p:pic>
        <p:nvPicPr>
          <p:cNvPr id="10" name="Picture 9">
            <a:extLst>
              <a:ext uri="{FF2B5EF4-FFF2-40B4-BE49-F238E27FC236}">
                <a16:creationId xmlns:a16="http://schemas.microsoft.com/office/drawing/2014/main" id="{0B1AA8AB-E6E7-3D0B-52E5-C878AAC537B1}"/>
              </a:ext>
            </a:extLst>
          </p:cNvPr>
          <p:cNvPicPr>
            <a:picLocks noChangeAspect="1"/>
          </p:cNvPicPr>
          <p:nvPr/>
        </p:nvPicPr>
        <p:blipFill rotWithShape="1">
          <a:blip r:embed="rId5"/>
          <a:srcRect l="3542" r="-1" b="1581"/>
          <a:stretch/>
        </p:blipFill>
        <p:spPr>
          <a:xfrm>
            <a:off x="7242627" y="2062965"/>
            <a:ext cx="3558063" cy="3401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Google Shape;3668;p497">
            <a:extLst>
              <a:ext uri="{FF2B5EF4-FFF2-40B4-BE49-F238E27FC236}">
                <a16:creationId xmlns:a16="http://schemas.microsoft.com/office/drawing/2014/main" id="{B518B87B-A188-2709-70F9-3C2A1548571B}"/>
              </a:ext>
            </a:extLst>
          </p:cNvPr>
          <p:cNvSpPr txBox="1"/>
          <p:nvPr/>
        </p:nvSpPr>
        <p:spPr>
          <a:xfrm>
            <a:off x="7242627" y="5894009"/>
            <a:ext cx="80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buSzPts val="600"/>
            </a:pPr>
            <a:r>
              <a:rPr lang="en-US" sz="1467" kern="0" dirty="0">
                <a:solidFill>
                  <a:srgbClr val="000000"/>
                </a:solidFill>
                <a:latin typeface="Source Sans Pro"/>
                <a:ea typeface="Source Sans Pro"/>
                <a:cs typeface="Source Sans Pro"/>
                <a:sym typeface="Source Sans Pro"/>
              </a:rPr>
              <a:t>Illustration by Jon Williams, </a:t>
            </a:r>
            <a:r>
              <a:rPr lang="en-US" sz="1467" kern="0" dirty="0">
                <a:solidFill>
                  <a:srgbClr val="0070C0"/>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Real Change News</a:t>
            </a:r>
            <a:r>
              <a:rPr lang="en-US" sz="1467" kern="0" dirty="0">
                <a:solidFill>
                  <a:srgbClr val="000000"/>
                </a:solidFill>
                <a:latin typeface="Source Sans Pro"/>
                <a:ea typeface="Source Sans Pro"/>
                <a:cs typeface="Source Sans Pro"/>
                <a:sym typeface="Source Sans Pro"/>
              </a:rPr>
              <a:t>, 2020. </a:t>
            </a:r>
            <a:endParaRPr sz="2000" kern="0" dirty="0">
              <a:solidFill>
                <a:srgbClr val="000000"/>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999344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1"/>
        <p:cNvGrpSpPr/>
        <p:nvPr/>
      </p:nvGrpSpPr>
      <p:grpSpPr>
        <a:xfrm>
          <a:off x="0" y="0"/>
          <a:ext cx="0" cy="0"/>
          <a:chOff x="0" y="0"/>
          <a:chExt cx="0" cy="0"/>
        </a:xfrm>
      </p:grpSpPr>
      <p:pic>
        <p:nvPicPr>
          <p:cNvPr id="3662" name="Google Shape;3662;p497"/>
          <p:cNvPicPr preferRelativeResize="0"/>
          <p:nvPr/>
        </p:nvPicPr>
        <p:blipFill rotWithShape="1">
          <a:blip r:embed="rId3">
            <a:alphaModFix/>
          </a:blip>
          <a:srcRect/>
          <a:stretch/>
        </p:blipFill>
        <p:spPr>
          <a:xfrm>
            <a:off x="1634185" y="6334933"/>
            <a:ext cx="10557817" cy="523067"/>
          </a:xfrm>
          <a:prstGeom prst="rect">
            <a:avLst/>
          </a:prstGeom>
          <a:noFill/>
          <a:ln>
            <a:noFill/>
          </a:ln>
        </p:spPr>
      </p:pic>
      <p:pic>
        <p:nvPicPr>
          <p:cNvPr id="3663" name="Google Shape;3663;p497"/>
          <p:cNvPicPr preferRelativeResize="0"/>
          <p:nvPr/>
        </p:nvPicPr>
        <p:blipFill rotWithShape="1">
          <a:blip r:embed="rId4">
            <a:alphaModFix/>
          </a:blip>
          <a:srcRect/>
          <a:stretch/>
        </p:blipFill>
        <p:spPr>
          <a:xfrm>
            <a:off x="5" y="6312117"/>
            <a:ext cx="1634180" cy="568700"/>
          </a:xfrm>
          <a:prstGeom prst="rect">
            <a:avLst/>
          </a:prstGeom>
          <a:noFill/>
          <a:ln>
            <a:noFill/>
          </a:ln>
        </p:spPr>
      </p:pic>
      <p:sp>
        <p:nvSpPr>
          <p:cNvPr id="3664" name="Google Shape;3664;p497"/>
          <p:cNvSpPr txBox="1"/>
          <p:nvPr/>
        </p:nvSpPr>
        <p:spPr>
          <a:xfrm>
            <a:off x="817093" y="570207"/>
            <a:ext cx="11374907" cy="677123"/>
          </a:xfrm>
          <a:prstGeom prst="rect">
            <a:avLst/>
          </a:prstGeom>
          <a:noFill/>
          <a:ln>
            <a:noFill/>
          </a:ln>
        </p:spPr>
        <p:txBody>
          <a:bodyPr spcFirstLastPara="1" wrap="square" lIns="60967" tIns="60967" rIns="60967" bIns="60967" anchor="t" anchorCtr="0">
            <a:spAutoFit/>
          </a:bodyPr>
          <a:lstStyle/>
          <a:p>
            <a:pPr defTabSz="1219170">
              <a:buClr>
                <a:srgbClr val="000000"/>
              </a:buClr>
            </a:pPr>
            <a:r>
              <a:rPr lang="en" sz="3600" b="1" kern="0" dirty="0">
                <a:solidFill>
                  <a:srgbClr val="000000"/>
                </a:solidFill>
                <a:latin typeface="Source Sans Pro"/>
                <a:ea typeface="Source Sans Pro"/>
                <a:cs typeface="Source Sans Pro"/>
                <a:sym typeface="Source Sans Pro"/>
              </a:rPr>
              <a:t>Finding Solutions: The Road Ahead</a:t>
            </a:r>
            <a:endParaRPr sz="3600" b="1" kern="0" dirty="0">
              <a:solidFill>
                <a:srgbClr val="000000"/>
              </a:solidFill>
              <a:latin typeface="Source Sans Pro"/>
              <a:ea typeface="Source Sans Pro"/>
              <a:cs typeface="Source Sans Pro"/>
              <a:sym typeface="Source Sans Pro"/>
            </a:endParaRPr>
          </a:p>
        </p:txBody>
      </p:sp>
      <p:sp>
        <p:nvSpPr>
          <p:cNvPr id="3665" name="Google Shape;3665;p497"/>
          <p:cNvSpPr txBox="1"/>
          <p:nvPr/>
        </p:nvSpPr>
        <p:spPr>
          <a:xfrm>
            <a:off x="1042967" y="5471583"/>
            <a:ext cx="8279200" cy="382748"/>
          </a:xfrm>
          <a:prstGeom prst="rect">
            <a:avLst/>
          </a:prstGeom>
          <a:noFill/>
          <a:ln>
            <a:noFill/>
          </a:ln>
        </p:spPr>
        <p:txBody>
          <a:bodyPr spcFirstLastPara="1" wrap="square" lIns="60967" tIns="60967" rIns="60967" bIns="60967" anchor="t" anchorCtr="0">
            <a:spAutoFit/>
          </a:bodyPr>
          <a:lstStyle/>
          <a:p>
            <a:pPr defTabSz="1219170">
              <a:lnSpc>
                <a:spcPct val="115000"/>
              </a:lnSpc>
              <a:buClr>
                <a:srgbClr val="000000"/>
              </a:buClr>
            </a:pPr>
            <a:r>
              <a:rPr lang="en" sz="1467" kern="0">
                <a:solidFill>
                  <a:srgbClr val="000000"/>
                </a:solidFill>
                <a:latin typeface="Arial"/>
                <a:cs typeface="Arial"/>
                <a:sym typeface="Arial"/>
              </a:rPr>
              <a:t>.</a:t>
            </a:r>
            <a:endParaRPr sz="1867" kern="0">
              <a:solidFill>
                <a:srgbClr val="000000"/>
              </a:solidFill>
              <a:latin typeface="Source Sans Pro"/>
              <a:ea typeface="Source Sans Pro"/>
              <a:cs typeface="Source Sans Pro"/>
              <a:sym typeface="Source Sans Pro"/>
            </a:endParaRPr>
          </a:p>
        </p:txBody>
      </p:sp>
      <p:sp>
        <p:nvSpPr>
          <p:cNvPr id="7" name="Content Placeholder 2">
            <a:extLst>
              <a:ext uri="{FF2B5EF4-FFF2-40B4-BE49-F238E27FC236}">
                <a16:creationId xmlns:a16="http://schemas.microsoft.com/office/drawing/2014/main" id="{3A88B04F-1F63-9C45-FF20-3AEBEED3FD5C}"/>
              </a:ext>
            </a:extLst>
          </p:cNvPr>
          <p:cNvSpPr txBox="1">
            <a:spLocks/>
          </p:cNvSpPr>
          <p:nvPr/>
        </p:nvSpPr>
        <p:spPr>
          <a:xfrm>
            <a:off x="817095" y="1393372"/>
            <a:ext cx="6164277" cy="4427011"/>
          </a:xfrm>
          <a:prstGeom prst="rect">
            <a:avLst/>
          </a:prstGeom>
          <a:ln>
            <a:noFill/>
          </a:ln>
        </p:spPr>
        <p:style>
          <a:lnRef idx="2">
            <a:schemeClr val="accent4"/>
          </a:lnRef>
          <a:fillRef idx="1">
            <a:schemeClr val="lt1"/>
          </a:fillRef>
          <a:effectRef idx="0">
            <a:schemeClr val="accent4"/>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defTabSz="1219170">
              <a:spcBef>
                <a:spcPts val="0"/>
              </a:spcBef>
              <a:buClr>
                <a:srgbClr val="000000"/>
              </a:buClr>
              <a:buNone/>
              <a:defRPr/>
            </a:pPr>
            <a:r>
              <a:rPr lang="en-US" dirty="0">
                <a:solidFill>
                  <a:srgbClr val="000000"/>
                </a:solidFill>
                <a:latin typeface="Calibri" panose="020F0502020204030204" pitchFamily="34" charset="0"/>
                <a:cs typeface="Calibri" panose="020F0502020204030204" pitchFamily="34" charset="0"/>
                <a:sym typeface="Arial"/>
              </a:rPr>
              <a:t>We’re just getting started… </a:t>
            </a:r>
          </a:p>
          <a:p>
            <a:pPr marL="0" indent="0" defTabSz="1219170">
              <a:spcBef>
                <a:spcPts val="0"/>
              </a:spcBef>
              <a:buClr>
                <a:srgbClr val="000000"/>
              </a:buClr>
              <a:buNone/>
              <a:defRPr/>
            </a:pPr>
            <a:r>
              <a:rPr lang="en-US" dirty="0">
                <a:solidFill>
                  <a:srgbClr val="000000"/>
                </a:solidFill>
                <a:latin typeface="Calibri" panose="020F0502020204030204" pitchFamily="34" charset="0"/>
                <a:cs typeface="Calibri" panose="020F0502020204030204" pitchFamily="34" charset="0"/>
                <a:sym typeface="Arial"/>
              </a:rPr>
              <a:t> </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Considering dental benefits and access in coverage expansions</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Engaging with the Medicaid agency and policymakers </a:t>
            </a:r>
          </a:p>
          <a:p>
            <a:pPr marL="457189" indent="-457189" defTabSz="1219170">
              <a:spcBef>
                <a:spcPts val="0"/>
              </a:spcBef>
              <a:spcAft>
                <a:spcPts val="800"/>
              </a:spcAft>
              <a:buClr>
                <a:srgbClr val="000000"/>
              </a:buClr>
              <a:defRPr/>
            </a:pPr>
            <a:r>
              <a:rPr lang="en-US" sz="2933" dirty="0">
                <a:solidFill>
                  <a:srgbClr val="000000"/>
                </a:solidFill>
                <a:latin typeface="Calibri" panose="020F0502020204030204" pitchFamily="34" charset="0"/>
                <a:cs typeface="Calibri" panose="020F0502020204030204" pitchFamily="34" charset="0"/>
                <a:sym typeface="Arial"/>
              </a:rPr>
              <a:t>Listening to community feedback! </a:t>
            </a:r>
          </a:p>
          <a:p>
            <a:pPr marL="609585" lvl="1" indent="0" defTabSz="1219170">
              <a:spcBef>
                <a:spcPts val="0"/>
              </a:spcBef>
              <a:buClr>
                <a:srgbClr val="000000"/>
              </a:buClr>
              <a:buNone/>
              <a:defRPr/>
            </a:pPr>
            <a:endParaRPr lang="en-US" sz="2400" dirty="0">
              <a:solidFill>
                <a:srgbClr val="000000"/>
              </a:solidFill>
              <a:latin typeface="Calibri" panose="020F0502020204030204" pitchFamily="34" charset="0"/>
              <a:cs typeface="Calibri" panose="020F0502020204030204" pitchFamily="34" charset="0"/>
              <a:sym typeface="Arial"/>
            </a:endParaRPr>
          </a:p>
          <a:p>
            <a:pPr marL="990575" lvl="1" indent="-380990" defTabSz="1219170">
              <a:spcBef>
                <a:spcPts val="0"/>
              </a:spcBef>
              <a:buClr>
                <a:srgbClr val="000000"/>
              </a:buClr>
              <a:defRPr/>
            </a:pPr>
            <a:endParaRPr lang="en-US" sz="2400" dirty="0">
              <a:solidFill>
                <a:srgbClr val="611BB8"/>
              </a:solidFill>
              <a:latin typeface="Calibri" panose="020F0502020204030204" pitchFamily="34" charset="0"/>
              <a:cs typeface="Calibri" panose="020F0502020204030204" pitchFamily="34" charset="0"/>
              <a:sym typeface="Arial"/>
            </a:endParaRPr>
          </a:p>
          <a:p>
            <a:pPr marL="609585" lvl="1" indent="0" defTabSz="1219170">
              <a:spcBef>
                <a:spcPts val="0"/>
              </a:spcBef>
              <a:buClr>
                <a:srgbClr val="000000"/>
              </a:buClr>
              <a:buNone/>
              <a:defRPr/>
            </a:pPr>
            <a:endParaRPr lang="en-US" sz="2400" dirty="0">
              <a:solidFill>
                <a:srgbClr val="611BB8"/>
              </a:solidFill>
              <a:latin typeface="Calibri" panose="020F0502020204030204" pitchFamily="34" charset="0"/>
              <a:cs typeface="Calibri" panose="020F0502020204030204" pitchFamily="34" charset="0"/>
              <a:sym typeface="Arial"/>
            </a:endParaRPr>
          </a:p>
          <a:p>
            <a:pPr marL="990575" lvl="1" indent="-380990" defTabSz="1219170">
              <a:spcBef>
                <a:spcPts val="0"/>
              </a:spcBef>
              <a:buClr>
                <a:srgbClr val="000000"/>
              </a:buClr>
              <a:defRPr/>
            </a:pPr>
            <a:endParaRPr lang="en-US" sz="2400" dirty="0">
              <a:solidFill>
                <a:srgbClr val="611BB8"/>
              </a:solidFill>
              <a:latin typeface="Calibri" panose="020F0502020204030204" pitchFamily="34" charset="0"/>
              <a:cs typeface="Calibri" panose="020F0502020204030204" pitchFamily="34" charset="0"/>
              <a:sym typeface="Arial"/>
            </a:endParaRPr>
          </a:p>
          <a:p>
            <a:pPr marL="609585" lvl="1" indent="0" defTabSz="1219170">
              <a:spcBef>
                <a:spcPts val="0"/>
              </a:spcBef>
              <a:buClr>
                <a:srgbClr val="000000"/>
              </a:buClr>
              <a:buNone/>
              <a:defRPr/>
            </a:pPr>
            <a:endParaRPr lang="en-US" sz="2400" dirty="0">
              <a:solidFill>
                <a:srgbClr val="611BB8"/>
              </a:solidFill>
              <a:latin typeface="Calibri"/>
              <a:cs typeface="Calibri"/>
              <a:sym typeface="Arial"/>
            </a:endParaRPr>
          </a:p>
          <a:p>
            <a:pPr marL="457189" indent="-457189" defTabSz="1219170">
              <a:spcAft>
                <a:spcPts val="800"/>
              </a:spcAft>
              <a:buClr>
                <a:srgbClr val="000000"/>
              </a:buClr>
            </a:pPr>
            <a:endParaRPr lang="en-US" sz="2667" dirty="0">
              <a:solidFill>
                <a:srgbClr val="611BB8"/>
              </a:solidFill>
              <a:latin typeface="Arial"/>
              <a:sym typeface="Arial"/>
            </a:endParaRPr>
          </a:p>
          <a:p>
            <a:pPr marL="609585" lvl="1" indent="0" defTabSz="1219170">
              <a:spcAft>
                <a:spcPts val="800"/>
              </a:spcAft>
              <a:buClr>
                <a:srgbClr val="000000"/>
              </a:buClr>
              <a:buNone/>
            </a:pPr>
            <a:endParaRPr lang="en-US" sz="2667" dirty="0">
              <a:solidFill>
                <a:srgbClr val="611BB8"/>
              </a:solidFill>
              <a:latin typeface="Arial"/>
              <a:sym typeface="Arial"/>
            </a:endParaRPr>
          </a:p>
          <a:p>
            <a:pPr marL="457189" indent="-457189" defTabSz="1219170">
              <a:spcAft>
                <a:spcPts val="800"/>
              </a:spcAft>
              <a:buClr>
                <a:srgbClr val="000000"/>
              </a:buClr>
            </a:pPr>
            <a:endParaRPr lang="en-US" sz="2667" dirty="0">
              <a:solidFill>
                <a:srgbClr val="611BB8"/>
              </a:solidFill>
              <a:latin typeface="Arial"/>
              <a:sym typeface="Arial"/>
            </a:endParaRPr>
          </a:p>
        </p:txBody>
      </p:sp>
      <p:pic>
        <p:nvPicPr>
          <p:cNvPr id="2" name="Picture 1">
            <a:extLst>
              <a:ext uri="{FF2B5EF4-FFF2-40B4-BE49-F238E27FC236}">
                <a16:creationId xmlns:a16="http://schemas.microsoft.com/office/drawing/2014/main" id="{748304C8-47E1-100C-66FC-DA5A96B8F1D6}"/>
              </a:ext>
            </a:extLst>
          </p:cNvPr>
          <p:cNvPicPr>
            <a:picLocks noChangeAspect="1"/>
          </p:cNvPicPr>
          <p:nvPr/>
        </p:nvPicPr>
        <p:blipFill rotWithShape="1">
          <a:blip r:embed="rId5"/>
          <a:srcRect t="18661" r="-2172"/>
          <a:stretch/>
        </p:blipFill>
        <p:spPr>
          <a:xfrm>
            <a:off x="7294247" y="1462575"/>
            <a:ext cx="3664040" cy="4288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59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4"/>
        <p:cNvGrpSpPr/>
        <p:nvPr/>
      </p:nvGrpSpPr>
      <p:grpSpPr>
        <a:xfrm>
          <a:off x="0" y="0"/>
          <a:ext cx="0" cy="0"/>
          <a:chOff x="0" y="0"/>
          <a:chExt cx="0" cy="0"/>
        </a:xfrm>
      </p:grpSpPr>
      <p:pic>
        <p:nvPicPr>
          <p:cNvPr id="3625" name="Google Shape;3625;p493"/>
          <p:cNvPicPr preferRelativeResize="0"/>
          <p:nvPr/>
        </p:nvPicPr>
        <p:blipFill rotWithShape="1">
          <a:blip r:embed="rId3">
            <a:alphaModFix/>
          </a:blip>
          <a:srcRect/>
          <a:stretch/>
        </p:blipFill>
        <p:spPr>
          <a:xfrm>
            <a:off x="0" y="6048200"/>
            <a:ext cx="12192000" cy="920200"/>
          </a:xfrm>
          <a:prstGeom prst="rect">
            <a:avLst/>
          </a:prstGeom>
          <a:noFill/>
          <a:ln>
            <a:noFill/>
          </a:ln>
        </p:spPr>
      </p:pic>
      <p:cxnSp>
        <p:nvCxnSpPr>
          <p:cNvPr id="3626" name="Google Shape;3626;p493"/>
          <p:cNvCxnSpPr/>
          <p:nvPr/>
        </p:nvCxnSpPr>
        <p:spPr>
          <a:xfrm>
            <a:off x="3931920" y="3413125"/>
            <a:ext cx="4328400" cy="0"/>
          </a:xfrm>
          <a:prstGeom prst="straightConnector1">
            <a:avLst/>
          </a:prstGeom>
          <a:noFill/>
          <a:ln w="47625" cap="flat" cmpd="sng">
            <a:solidFill>
              <a:srgbClr val="000000"/>
            </a:solidFill>
            <a:prstDash val="solid"/>
            <a:round/>
            <a:headEnd type="none" w="sm" len="sm"/>
            <a:tailEnd type="none" w="sm" len="sm"/>
          </a:ln>
        </p:spPr>
      </p:cxnSp>
      <p:sp>
        <p:nvSpPr>
          <p:cNvPr id="3627" name="Google Shape;3627;p493"/>
          <p:cNvSpPr txBox="1"/>
          <p:nvPr/>
        </p:nvSpPr>
        <p:spPr>
          <a:xfrm>
            <a:off x="-100" y="4055918"/>
            <a:ext cx="12192000" cy="574581"/>
          </a:xfrm>
          <a:prstGeom prst="rect">
            <a:avLst/>
          </a:prstGeom>
          <a:noFill/>
          <a:ln>
            <a:noFill/>
          </a:ln>
        </p:spPr>
        <p:txBody>
          <a:bodyPr spcFirstLastPara="1" wrap="square" lIns="0" tIns="0" rIns="0" bIns="0" anchor="t" anchorCtr="0">
            <a:spAutoFit/>
          </a:bodyPr>
          <a:lstStyle/>
          <a:p>
            <a:pPr algn="ctr" defTabSz="1219170">
              <a:lnSpc>
                <a:spcPct val="140007"/>
              </a:lnSpc>
              <a:buClr>
                <a:srgbClr val="000000"/>
              </a:buClr>
            </a:pPr>
            <a:r>
              <a:rPr lang="en-US" sz="2667" kern="0" dirty="0">
                <a:solidFill>
                  <a:srgbClr val="000000"/>
                </a:solidFill>
                <a:latin typeface="Arial"/>
                <a:ea typeface="Open Sans"/>
                <a:cs typeface="Open Sans"/>
                <a:sym typeface="Open Sans"/>
              </a:rPr>
              <a:t>Questions? </a:t>
            </a:r>
            <a:r>
              <a:rPr lang="en-US" sz="2667" kern="0" dirty="0">
                <a:solidFill>
                  <a:srgbClr val="0070C0"/>
                </a:solidFill>
                <a:latin typeface="Arial"/>
                <a:ea typeface="Open Sans"/>
                <a:cs typeface="Open Sans"/>
                <a:sym typeface="Open Sans"/>
                <a:hlinkClick r:id="rId4">
                  <a:extLst>
                    <a:ext uri="{A12FA001-AC4F-418D-AE19-62706E023703}">
                      <ahyp:hlinkClr xmlns:ahyp="http://schemas.microsoft.com/office/drawing/2018/hyperlinkcolor" val="tx"/>
                    </a:ext>
                  </a:extLst>
                </a:hlinkClick>
              </a:rPr>
              <a:t>emily@nohla.org</a:t>
            </a:r>
            <a:r>
              <a:rPr lang="en-US" sz="2667" kern="0" dirty="0">
                <a:solidFill>
                  <a:srgbClr val="0070C0"/>
                </a:solidFill>
                <a:latin typeface="Arial"/>
                <a:ea typeface="Open Sans"/>
                <a:cs typeface="Open Sans"/>
                <a:sym typeface="Open Sans"/>
              </a:rPr>
              <a:t> </a:t>
            </a:r>
            <a:endParaRPr sz="2667" kern="0" dirty="0">
              <a:solidFill>
                <a:srgbClr val="0070C0"/>
              </a:solidFill>
              <a:latin typeface="Arial"/>
              <a:ea typeface="Open Sans"/>
              <a:cs typeface="Open Sans"/>
              <a:sym typeface="Open Sans"/>
            </a:endParaRPr>
          </a:p>
        </p:txBody>
      </p:sp>
      <p:pic>
        <p:nvPicPr>
          <p:cNvPr id="3628" name="Google Shape;3628;p493"/>
          <p:cNvPicPr preferRelativeResize="0"/>
          <p:nvPr/>
        </p:nvPicPr>
        <p:blipFill rotWithShape="1">
          <a:blip r:embed="rId5">
            <a:alphaModFix/>
          </a:blip>
          <a:srcRect/>
          <a:stretch/>
        </p:blipFill>
        <p:spPr>
          <a:xfrm>
            <a:off x="2928576" y="1143439"/>
            <a:ext cx="6113625" cy="21275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347C-684F-A0EF-F65B-70E249C49FED}"/>
              </a:ext>
            </a:extLst>
          </p:cNvPr>
          <p:cNvSpPr>
            <a:spLocks noGrp="1"/>
          </p:cNvSpPr>
          <p:nvPr>
            <p:ph type="ctrTitle"/>
          </p:nvPr>
        </p:nvSpPr>
        <p:spPr>
          <a:xfrm>
            <a:off x="836363" y="4071597"/>
            <a:ext cx="10515600" cy="1286544"/>
          </a:xfrm>
          <a:noFill/>
        </p:spPr>
        <p:txBody>
          <a:bodyPr anchor="b">
            <a:normAutofit/>
          </a:bodyPr>
          <a:lstStyle/>
          <a:p>
            <a:r>
              <a:rPr lang="en-US" sz="5400" dirty="0"/>
              <a:t>Marcy Bowers</a:t>
            </a:r>
            <a:br>
              <a:rPr lang="en-US" sz="5400" dirty="0"/>
            </a:br>
            <a:r>
              <a:rPr lang="en-US" sz="3200" dirty="0"/>
              <a:t>Statewide Poverty Action Network</a:t>
            </a:r>
          </a:p>
        </p:txBody>
      </p:sp>
      <p:pic>
        <p:nvPicPr>
          <p:cNvPr id="7" name="Picture 6" descr="A close-up of a cartoon&#10;&#10;Description automatically generated">
            <a:extLst>
              <a:ext uri="{FF2B5EF4-FFF2-40B4-BE49-F238E27FC236}">
                <a16:creationId xmlns:a16="http://schemas.microsoft.com/office/drawing/2014/main" id="{BB65297B-8497-A5DC-63DC-95D5286E7B9C}"/>
              </a:ext>
            </a:extLst>
          </p:cNvPr>
          <p:cNvPicPr>
            <a:picLocks noChangeAspect="1"/>
          </p:cNvPicPr>
          <p:nvPr/>
        </p:nvPicPr>
        <p:blipFill rotWithShape="1">
          <a:blip r:embed="rId3"/>
          <a:srcRect l="3302" r="11513" b="1"/>
          <a:stretch/>
        </p:blipFill>
        <p:spPr>
          <a:xfrm>
            <a:off x="20" y="2"/>
            <a:ext cx="12191979" cy="3900104"/>
          </a:xfrm>
          <a:prstGeom prst="rect">
            <a:avLst/>
          </a:prstGeom>
        </p:spPr>
      </p:pic>
      <p:pic>
        <p:nvPicPr>
          <p:cNvPr id="3" name="Picture 2" descr="A purple and white text on a black background&#10;&#10;Description automatically generated">
            <a:extLst>
              <a:ext uri="{FF2B5EF4-FFF2-40B4-BE49-F238E27FC236}">
                <a16:creationId xmlns:a16="http://schemas.microsoft.com/office/drawing/2014/main" id="{CC2F9B5C-B598-40C6-E343-C2DE9AF3AB93}"/>
              </a:ext>
            </a:extLst>
          </p:cNvPr>
          <p:cNvPicPr>
            <a:picLocks noChangeAspect="1"/>
          </p:cNvPicPr>
          <p:nvPr/>
        </p:nvPicPr>
        <p:blipFill>
          <a:blip r:embed="rId4"/>
          <a:stretch>
            <a:fillRect/>
          </a:stretch>
        </p:blipFill>
        <p:spPr>
          <a:xfrm>
            <a:off x="10464139" y="5529632"/>
            <a:ext cx="1492639" cy="1050852"/>
          </a:xfrm>
          <a:prstGeom prst="rect">
            <a:avLst/>
          </a:prstGeom>
        </p:spPr>
      </p:pic>
    </p:spTree>
    <p:extLst>
      <p:ext uri="{BB962C8B-B14F-4D97-AF65-F5344CB8AC3E}">
        <p14:creationId xmlns:p14="http://schemas.microsoft.com/office/powerpoint/2010/main" val="1471026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A44C-5180-F3F6-7C52-C42B7F94DF55}"/>
              </a:ext>
            </a:extLst>
          </p:cNvPr>
          <p:cNvSpPr>
            <a:spLocks noGrp="1"/>
          </p:cNvSpPr>
          <p:nvPr>
            <p:ph type="title"/>
          </p:nvPr>
        </p:nvSpPr>
        <p:spPr>
          <a:xfrm>
            <a:off x="838200" y="92411"/>
            <a:ext cx="10515600" cy="1325563"/>
          </a:xfrm>
        </p:spPr>
        <p:txBody>
          <a:bodyPr>
            <a:normAutofit/>
          </a:bodyPr>
          <a:lstStyle/>
          <a:p>
            <a:r>
              <a:rPr lang="en-US" sz="4800" dirty="0"/>
              <a:t>Who is Poverty Action?</a:t>
            </a:r>
          </a:p>
        </p:txBody>
      </p:sp>
      <p:sp>
        <p:nvSpPr>
          <p:cNvPr id="3" name="Content Placeholder 2">
            <a:extLst>
              <a:ext uri="{FF2B5EF4-FFF2-40B4-BE49-F238E27FC236}">
                <a16:creationId xmlns:a16="http://schemas.microsoft.com/office/drawing/2014/main" id="{9630AC90-9ABA-C7F7-7802-562341D9BD5E}"/>
              </a:ext>
            </a:extLst>
          </p:cNvPr>
          <p:cNvSpPr>
            <a:spLocks noGrp="1"/>
          </p:cNvSpPr>
          <p:nvPr>
            <p:ph idx="1"/>
          </p:nvPr>
        </p:nvSpPr>
        <p:spPr>
          <a:xfrm>
            <a:off x="838200" y="1145260"/>
            <a:ext cx="10515600" cy="4351338"/>
          </a:xfrm>
        </p:spPr>
        <p:txBody>
          <a:bodyPr/>
          <a:lstStyle/>
          <a:p>
            <a:pPr marL="0" indent="0">
              <a:spcAft>
                <a:spcPts val="1200"/>
              </a:spcAft>
              <a:buNone/>
            </a:pPr>
            <a:r>
              <a:rPr lang="en-US" sz="2800" dirty="0">
                <a:ea typeface="+mn-lt"/>
                <a:cs typeface="+mn-lt"/>
              </a:rPr>
              <a:t>Poverty Action builds grassroots power to end causes of poverty and create opportunities for everyone to prosper. Through in-person community organizing and online advocacy, we advance equitable policy solutions for low-income people in Washington state. </a:t>
            </a:r>
          </a:p>
          <a:p>
            <a:pPr marL="0" indent="0">
              <a:spcAft>
                <a:spcPts val="1200"/>
              </a:spcAft>
              <a:buNone/>
            </a:pPr>
            <a:r>
              <a:rPr lang="en-US" dirty="0">
                <a:ea typeface="+mn-lt"/>
                <a:cs typeface="+mn-lt"/>
              </a:rPr>
              <a:t>Core work: Advancing policy solutions, building community leadership</a:t>
            </a:r>
          </a:p>
          <a:p>
            <a:pPr marL="0" indent="0">
              <a:spcAft>
                <a:spcPts val="1200"/>
              </a:spcAft>
              <a:buNone/>
            </a:pPr>
            <a:r>
              <a:rPr lang="en-US" dirty="0">
                <a:ea typeface="+mn-lt"/>
                <a:cs typeface="+mn-lt"/>
              </a:rPr>
              <a:t>Travel around WA every year to host listening sessions</a:t>
            </a:r>
            <a:br>
              <a:rPr lang="en-US" dirty="0">
                <a:ea typeface="+mn-lt"/>
                <a:cs typeface="+mn-lt"/>
              </a:rPr>
            </a:br>
            <a:r>
              <a:rPr lang="en-US" dirty="0">
                <a:ea typeface="+mn-lt"/>
                <a:cs typeface="+mn-lt"/>
              </a:rPr>
              <a:t>that inform policy agenda.</a:t>
            </a:r>
            <a:endParaRPr lang="en-US" sz="2800" dirty="0">
              <a:ea typeface="+mn-lt"/>
              <a:cs typeface="+mn-lt"/>
            </a:endParaRPr>
          </a:p>
        </p:txBody>
      </p:sp>
      <p:sp>
        <p:nvSpPr>
          <p:cNvPr id="4" name="Rectangle 3">
            <a:extLst>
              <a:ext uri="{FF2B5EF4-FFF2-40B4-BE49-F238E27FC236}">
                <a16:creationId xmlns:a16="http://schemas.microsoft.com/office/drawing/2014/main" id="{EF41A4B8-D667-1DAD-BD61-2273F73BDA7F}"/>
              </a:ext>
            </a:extLst>
          </p:cNvPr>
          <p:cNvSpPr/>
          <p:nvPr/>
        </p:nvSpPr>
        <p:spPr>
          <a:xfrm>
            <a:off x="0" y="4702629"/>
            <a:ext cx="12192000" cy="2155371"/>
          </a:xfrm>
          <a:prstGeom prst="rect">
            <a:avLst/>
          </a:prstGeom>
          <a:solidFill>
            <a:srgbClr val="C0ACD0">
              <a:alpha val="717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1825A9-3DB7-E766-E5DE-301A104F60D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38" b="93341" l="9222" r="91087">
                        <a14:foregroundMark x1="9222" y1="59988" x2="9222" y2="59988"/>
                        <a14:foregroundMark x1="18444" y1="47451" x2="26294" y2="67007"/>
                        <a14:foregroundMark x1="42852" y1="30414" x2="46178" y2="57708"/>
                        <a14:foregroundMark x1="29997" y1="25195" x2="25951" y2="31434"/>
                        <a14:foregroundMark x1="25951" y1="31434" x2="20535" y2="54649"/>
                        <a14:foregroundMark x1="20535" y1="54649" x2="28214" y2="73785"/>
                        <a14:foregroundMark x1="28214" y1="73785" x2="43606" y2="84283"/>
                        <a14:foregroundMark x1="43606" y1="84283" x2="56771" y2="79184"/>
                        <a14:foregroundMark x1="56771" y1="79184" x2="73980" y2="56629"/>
                        <a14:foregroundMark x1="73980" y1="56629" x2="77408" y2="37133"/>
                        <a14:foregroundMark x1="77408" y1="37133" x2="76586" y2="12298"/>
                        <a14:foregroundMark x1="76586" y1="12298" x2="71375" y2="9658"/>
                        <a14:foregroundMark x1="71375" y1="9658" x2="54954" y2="15477"/>
                        <a14:foregroundMark x1="71718" y1="27415" x2="53925" y2="37313"/>
                        <a14:foregroundMark x1="15667" y1="49250" x2="20192" y2="76365"/>
                        <a14:foregroundMark x1="42269" y1="56329" x2="48166" y2="63827"/>
                        <a14:foregroundMark x1="83853" y1="23575" x2="80974" y2="47211"/>
                        <a14:foregroundMark x1="80974" y1="47211" x2="80974" y2="47211"/>
                        <a14:foregroundMark x1="89853" y1="59328" x2="91121" y2="61788"/>
                        <a14:foregroundMark x1="36030" y1="93101" x2="38430" y2="93341"/>
                      </a14:backgroundRemoval>
                    </a14:imgEffect>
                  </a14:imgLayer>
                </a14:imgProps>
              </a:ext>
              <a:ext uri="{28A0092B-C50C-407E-A947-70E740481C1C}">
                <a14:useLocalDpi xmlns:a14="http://schemas.microsoft.com/office/drawing/2010/main" val="0"/>
              </a:ext>
            </a:extLst>
          </a:blip>
          <a:stretch>
            <a:fillRect/>
          </a:stretch>
        </p:blipFill>
        <p:spPr>
          <a:xfrm>
            <a:off x="7168242" y="3800410"/>
            <a:ext cx="5221259" cy="2983835"/>
          </a:xfrm>
          <a:prstGeom prst="rect">
            <a:avLst/>
          </a:prstGeom>
        </p:spPr>
      </p:pic>
      <p:pic>
        <p:nvPicPr>
          <p:cNvPr id="6" name="Picture 5" descr="A purple and white text on a black background&#10;&#10;Description automatically generated">
            <a:extLst>
              <a:ext uri="{FF2B5EF4-FFF2-40B4-BE49-F238E27FC236}">
                <a16:creationId xmlns:a16="http://schemas.microsoft.com/office/drawing/2014/main" id="{064C1E85-0E3F-0AA6-7D69-EFE35705DB37}"/>
              </a:ext>
            </a:extLst>
          </p:cNvPr>
          <p:cNvPicPr>
            <a:picLocks noChangeAspect="1"/>
          </p:cNvPicPr>
          <p:nvPr/>
        </p:nvPicPr>
        <p:blipFill>
          <a:blip r:embed="rId4"/>
          <a:stretch>
            <a:fillRect/>
          </a:stretch>
        </p:blipFill>
        <p:spPr>
          <a:xfrm>
            <a:off x="541926" y="5434781"/>
            <a:ext cx="1492639" cy="1050852"/>
          </a:xfrm>
          <a:prstGeom prst="rect">
            <a:avLst/>
          </a:prstGeom>
        </p:spPr>
      </p:pic>
    </p:spTree>
    <p:extLst>
      <p:ext uri="{BB962C8B-B14F-4D97-AF65-F5344CB8AC3E}">
        <p14:creationId xmlns:p14="http://schemas.microsoft.com/office/powerpoint/2010/main" val="154645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A44C-5180-F3F6-7C52-C42B7F94DF55}"/>
              </a:ext>
            </a:extLst>
          </p:cNvPr>
          <p:cNvSpPr>
            <a:spLocks noGrp="1"/>
          </p:cNvSpPr>
          <p:nvPr>
            <p:ph type="title"/>
          </p:nvPr>
        </p:nvSpPr>
        <p:spPr>
          <a:xfrm>
            <a:off x="541926" y="365125"/>
            <a:ext cx="11361316" cy="1325563"/>
          </a:xfrm>
        </p:spPr>
        <p:txBody>
          <a:bodyPr>
            <a:normAutofit/>
          </a:bodyPr>
          <a:lstStyle/>
          <a:p>
            <a:r>
              <a:rPr lang="en-US" sz="3900" dirty="0"/>
              <a:t>Access to Dental Care Affects Wellbeing &amp; Quality of Life</a:t>
            </a:r>
          </a:p>
        </p:txBody>
      </p:sp>
      <p:sp>
        <p:nvSpPr>
          <p:cNvPr id="3" name="Content Placeholder 2">
            <a:extLst>
              <a:ext uri="{FF2B5EF4-FFF2-40B4-BE49-F238E27FC236}">
                <a16:creationId xmlns:a16="http://schemas.microsoft.com/office/drawing/2014/main" id="{9630AC90-9ABA-C7F7-7802-562341D9BD5E}"/>
              </a:ext>
            </a:extLst>
          </p:cNvPr>
          <p:cNvSpPr>
            <a:spLocks noGrp="1"/>
          </p:cNvSpPr>
          <p:nvPr>
            <p:ph idx="1"/>
          </p:nvPr>
        </p:nvSpPr>
        <p:spPr>
          <a:xfrm>
            <a:off x="838200" y="1520827"/>
            <a:ext cx="10515600" cy="4351338"/>
          </a:xfrm>
        </p:spPr>
        <p:txBody>
          <a:bodyPr/>
          <a:lstStyle/>
          <a:p>
            <a:pPr marL="0" indent="0">
              <a:buNone/>
            </a:pPr>
            <a:r>
              <a:rPr lang="en-US" dirty="0"/>
              <a:t>Poverty Action did not set out to do oral health policy work! Our work in this area is a direct result of community stories.</a:t>
            </a:r>
          </a:p>
          <a:p>
            <a:r>
              <a:rPr lang="en-US" dirty="0"/>
              <a:t>Impacts on job/employability </a:t>
            </a:r>
          </a:p>
          <a:p>
            <a:r>
              <a:rPr lang="en-US" dirty="0"/>
              <a:t>Difficulty finding patience with children when in constant pain</a:t>
            </a:r>
          </a:p>
          <a:p>
            <a:r>
              <a:rPr lang="en-US" dirty="0"/>
              <a:t>Feelings of judgement/assumptions of behaviors</a:t>
            </a:r>
          </a:p>
          <a:p>
            <a:r>
              <a:rPr lang="en-US" dirty="0"/>
              <a:t>Recognition of importance, but also lack of choices</a:t>
            </a:r>
          </a:p>
        </p:txBody>
      </p:sp>
      <p:sp>
        <p:nvSpPr>
          <p:cNvPr id="4" name="Rectangle 3">
            <a:extLst>
              <a:ext uri="{FF2B5EF4-FFF2-40B4-BE49-F238E27FC236}">
                <a16:creationId xmlns:a16="http://schemas.microsoft.com/office/drawing/2014/main" id="{EF41A4B8-D667-1DAD-BD61-2273F73BDA7F}"/>
              </a:ext>
            </a:extLst>
          </p:cNvPr>
          <p:cNvSpPr/>
          <p:nvPr/>
        </p:nvSpPr>
        <p:spPr>
          <a:xfrm>
            <a:off x="0" y="4702629"/>
            <a:ext cx="12192000" cy="2155371"/>
          </a:xfrm>
          <a:prstGeom prst="rect">
            <a:avLst/>
          </a:prstGeom>
          <a:solidFill>
            <a:schemeClr val="accent4">
              <a:alpha val="7170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purple and white text on a black background&#10;&#10;Description automatically generated">
            <a:extLst>
              <a:ext uri="{FF2B5EF4-FFF2-40B4-BE49-F238E27FC236}">
                <a16:creationId xmlns:a16="http://schemas.microsoft.com/office/drawing/2014/main" id="{064C1E85-0E3F-0AA6-7D69-EFE35705DB37}"/>
              </a:ext>
            </a:extLst>
          </p:cNvPr>
          <p:cNvPicPr>
            <a:picLocks noChangeAspect="1"/>
          </p:cNvPicPr>
          <p:nvPr/>
        </p:nvPicPr>
        <p:blipFill>
          <a:blip r:embed="rId2"/>
          <a:stretch>
            <a:fillRect/>
          </a:stretch>
        </p:blipFill>
        <p:spPr>
          <a:xfrm>
            <a:off x="541926" y="5434781"/>
            <a:ext cx="1492639" cy="105085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C3453E-2545-7F2C-580E-16E75DF41B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499" b="94481" l="9942" r="89990">
                        <a14:foregroundMark x1="56016" y1="40792" x2="59033" y2="57828"/>
                        <a14:foregroundMark x1="59033" y1="57828" x2="59033" y2="57828"/>
                        <a14:foregroundMark x1="38396" y1="91842" x2="50600" y2="94541"/>
                        <a14:foregroundMark x1="50600" y1="94541" x2="72300" y2="80204"/>
                        <a14:foregroundMark x1="72300" y1="80204" x2="78162" y2="50930"/>
                        <a14:foregroundMark x1="78162" y1="50930" x2="71992" y2="36533"/>
                        <a14:foregroundMark x1="56016" y1="7858" x2="64313" y2="7499"/>
                      </a14:backgroundRemoval>
                    </a14:imgEffect>
                  </a14:imgLayer>
                </a14:imgProps>
              </a:ext>
              <a:ext uri="{28A0092B-C50C-407E-A947-70E740481C1C}">
                <a14:useLocalDpi xmlns:a14="http://schemas.microsoft.com/office/drawing/2010/main" val="0"/>
              </a:ext>
            </a:extLst>
          </a:blip>
          <a:stretch>
            <a:fillRect/>
          </a:stretch>
        </p:blipFill>
        <p:spPr>
          <a:xfrm>
            <a:off x="7282544" y="3834318"/>
            <a:ext cx="5285014" cy="3023682"/>
          </a:xfrm>
          <a:prstGeom prst="rect">
            <a:avLst/>
          </a:prstGeom>
        </p:spPr>
      </p:pic>
    </p:spTree>
    <p:extLst>
      <p:ext uri="{BB962C8B-B14F-4D97-AF65-F5344CB8AC3E}">
        <p14:creationId xmlns:p14="http://schemas.microsoft.com/office/powerpoint/2010/main" val="143815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60C1-FC46-9E09-40E9-CCCB5493DE6D}"/>
              </a:ext>
            </a:extLst>
          </p:cNvPr>
          <p:cNvSpPr>
            <a:spLocks noGrp="1"/>
          </p:cNvSpPr>
          <p:nvPr>
            <p:ph type="title"/>
          </p:nvPr>
        </p:nvSpPr>
        <p:spPr>
          <a:xfrm>
            <a:off x="677780" y="365125"/>
            <a:ext cx="9685420" cy="1325563"/>
          </a:xfrm>
        </p:spPr>
        <p:txBody>
          <a:bodyPr>
            <a:normAutofit/>
          </a:bodyPr>
          <a:lstStyle/>
          <a:p>
            <a:r>
              <a:rPr lang="en-US" sz="4000" dirty="0"/>
              <a:t>No Care Now = More Expensive Care Later</a:t>
            </a:r>
          </a:p>
        </p:txBody>
      </p:sp>
      <p:sp>
        <p:nvSpPr>
          <p:cNvPr id="3" name="Content Placeholder 2">
            <a:extLst>
              <a:ext uri="{FF2B5EF4-FFF2-40B4-BE49-F238E27FC236}">
                <a16:creationId xmlns:a16="http://schemas.microsoft.com/office/drawing/2014/main" id="{B658D4F5-1B90-E6AA-72FE-CD69266DEAE9}"/>
              </a:ext>
            </a:extLst>
          </p:cNvPr>
          <p:cNvSpPr>
            <a:spLocks noGrp="1"/>
          </p:cNvSpPr>
          <p:nvPr>
            <p:ph idx="1"/>
          </p:nvPr>
        </p:nvSpPr>
        <p:spPr>
          <a:xfrm>
            <a:off x="677780" y="1825625"/>
            <a:ext cx="9200745" cy="4351338"/>
          </a:xfrm>
        </p:spPr>
        <p:txBody>
          <a:bodyPr>
            <a:normAutofit/>
          </a:bodyPr>
          <a:lstStyle/>
          <a:p>
            <a:r>
              <a:rPr lang="en-US" dirty="0"/>
              <a:t>This is a logical response to lack of affordability and access:</a:t>
            </a:r>
          </a:p>
          <a:p>
            <a:pPr lvl="1"/>
            <a:r>
              <a:rPr lang="en-US" dirty="0"/>
              <a:t>Inability to get routine or preventive care (in 2022, 9% of adults on Medicaid had a preventive dental visit) means more invasive care for emergencies. </a:t>
            </a:r>
          </a:p>
          <a:p>
            <a:r>
              <a:rPr lang="en-US" dirty="0"/>
              <a:t>People report feeling judged for not taking care of their teeth or issue before it became an extraction.</a:t>
            </a:r>
          </a:p>
          <a:p>
            <a:r>
              <a:rPr lang="en-US" dirty="0"/>
              <a:t>No one does well with this system: higher costs</a:t>
            </a:r>
            <a:br>
              <a:rPr lang="en-US" dirty="0"/>
            </a:br>
            <a:r>
              <a:rPr lang="en-US" dirty="0"/>
              <a:t>for patients and health care systems. </a:t>
            </a:r>
          </a:p>
          <a:p>
            <a:r>
              <a:rPr lang="en-US" dirty="0"/>
              <a:t>FQHCs have some options for meeting these </a:t>
            </a:r>
            <a:br>
              <a:rPr lang="en-US" dirty="0"/>
            </a:br>
            <a:r>
              <a:rPr lang="en-US" dirty="0"/>
              <a:t>needs, but can’t cover the full community need.</a:t>
            </a:r>
          </a:p>
          <a:p>
            <a:pPr marL="0" indent="0">
              <a:buNone/>
            </a:pPr>
            <a:endParaRPr lang="en-US" dirty="0"/>
          </a:p>
        </p:txBody>
      </p:sp>
      <p:sp>
        <p:nvSpPr>
          <p:cNvPr id="4" name="Rectangle 3">
            <a:extLst>
              <a:ext uri="{FF2B5EF4-FFF2-40B4-BE49-F238E27FC236}">
                <a16:creationId xmlns:a16="http://schemas.microsoft.com/office/drawing/2014/main" id="{18A3BD86-8183-645A-E15F-0F36A9A679D3}"/>
              </a:ext>
            </a:extLst>
          </p:cNvPr>
          <p:cNvSpPr/>
          <p:nvPr/>
        </p:nvSpPr>
        <p:spPr>
          <a:xfrm>
            <a:off x="10582251" y="-226745"/>
            <a:ext cx="3970613" cy="7311490"/>
          </a:xfrm>
          <a:prstGeom prst="rect">
            <a:avLst/>
          </a:prstGeom>
          <a:solidFill>
            <a:srgbClr val="C0ACD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purple and white text on a black background&#10;&#10;Description automatically generated">
            <a:extLst>
              <a:ext uri="{FF2B5EF4-FFF2-40B4-BE49-F238E27FC236}">
                <a16:creationId xmlns:a16="http://schemas.microsoft.com/office/drawing/2014/main" id="{772C5B30-EB5C-C4DE-DB6C-0E77F9A5FD8A}"/>
              </a:ext>
            </a:extLst>
          </p:cNvPr>
          <p:cNvPicPr>
            <a:picLocks noChangeAspect="1"/>
          </p:cNvPicPr>
          <p:nvPr/>
        </p:nvPicPr>
        <p:blipFill>
          <a:blip r:embed="rId2"/>
          <a:stretch>
            <a:fillRect/>
          </a:stretch>
        </p:blipFill>
        <p:spPr>
          <a:xfrm>
            <a:off x="10607480" y="454929"/>
            <a:ext cx="1492639" cy="1050852"/>
          </a:xfrm>
          <a:prstGeom prst="rect">
            <a:avLst/>
          </a:prstGeom>
        </p:spPr>
      </p:pic>
      <p:pic>
        <p:nvPicPr>
          <p:cNvPr id="7" name="Picture 6">
            <a:extLst>
              <a:ext uri="{FF2B5EF4-FFF2-40B4-BE49-F238E27FC236}">
                <a16:creationId xmlns:a16="http://schemas.microsoft.com/office/drawing/2014/main" id="{D3C802BA-9058-64C0-D96E-2ED2ADDB51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538" b="93341" l="9222" r="91087">
                        <a14:foregroundMark x1="9222" y1="59988" x2="9222" y2="59988"/>
                        <a14:foregroundMark x1="18444" y1="47451" x2="26294" y2="67007"/>
                        <a14:foregroundMark x1="42852" y1="30414" x2="46178" y2="57708"/>
                        <a14:foregroundMark x1="29997" y1="25195" x2="25951" y2="31434"/>
                        <a14:foregroundMark x1="25951" y1="31434" x2="20535" y2="54649"/>
                        <a14:foregroundMark x1="20535" y1="54649" x2="28214" y2="73785"/>
                        <a14:foregroundMark x1="28214" y1="73785" x2="43606" y2="84283"/>
                        <a14:foregroundMark x1="43606" y1="84283" x2="56771" y2="79184"/>
                        <a14:foregroundMark x1="56771" y1="79184" x2="73980" y2="56629"/>
                        <a14:foregroundMark x1="73980" y1="56629" x2="77408" y2="37133"/>
                        <a14:foregroundMark x1="77408" y1="37133" x2="76586" y2="12298"/>
                        <a14:foregroundMark x1="76586" y1="12298" x2="71375" y2="9658"/>
                        <a14:foregroundMark x1="71375" y1="9658" x2="54954" y2="15477"/>
                        <a14:foregroundMark x1="71718" y1="27415" x2="53925" y2="37313"/>
                        <a14:foregroundMark x1="15667" y1="49250" x2="20192" y2="76365"/>
                        <a14:foregroundMark x1="42269" y1="56329" x2="48166" y2="63827"/>
                        <a14:foregroundMark x1="83853" y1="23575" x2="80974" y2="47211"/>
                        <a14:foregroundMark x1="80974" y1="47211" x2="80974" y2="47211"/>
                        <a14:foregroundMark x1="89853" y1="59328" x2="91121" y2="61788"/>
                        <a14:foregroundMark x1="36030" y1="93101" x2="38430" y2="93341"/>
                      </a14:backgroundRemoval>
                    </a14:imgEffect>
                  </a14:imgLayer>
                </a14:imgProps>
              </a:ext>
              <a:ext uri="{28A0092B-C50C-407E-A947-70E740481C1C}">
                <a14:useLocalDpi xmlns:a14="http://schemas.microsoft.com/office/drawing/2010/main" val="0"/>
              </a:ext>
            </a:extLst>
          </a:blip>
          <a:stretch>
            <a:fillRect/>
          </a:stretch>
        </p:blipFill>
        <p:spPr>
          <a:xfrm>
            <a:off x="7647366" y="3419236"/>
            <a:ext cx="5221259" cy="2983835"/>
          </a:xfrm>
          <a:prstGeom prst="rect">
            <a:avLst/>
          </a:prstGeom>
        </p:spPr>
      </p:pic>
    </p:spTree>
    <p:extLst>
      <p:ext uri="{BB962C8B-B14F-4D97-AF65-F5344CB8AC3E}">
        <p14:creationId xmlns:p14="http://schemas.microsoft.com/office/powerpoint/2010/main" val="344541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73213"/>
            <a:ext cx="10844012" cy="5283199"/>
          </a:xfrm>
        </p:spPr>
        <p:txBody>
          <a:bodyPr vert="horz" lIns="91440" tIns="45720" rIns="91440" bIns="45720" rtlCol="0" anchor="t">
            <a:normAutofit/>
          </a:bodyPr>
          <a:lstStyle/>
          <a:p>
            <a:pPr>
              <a:spcAft>
                <a:spcPts val="600"/>
              </a:spcAft>
              <a:buFont typeface="Wingdings" panose="05040102010807070707" pitchFamily="18" charset="2"/>
              <a:buChar char="§"/>
            </a:pPr>
            <a:r>
              <a:rPr lang="en-US" sz="2900" dirty="0"/>
              <a:t>Welcome &amp; Introduction </a:t>
            </a:r>
            <a:endParaRPr lang="en-US" sz="2900" dirty="0">
              <a:cs typeface="Calibri"/>
            </a:endParaRPr>
          </a:p>
          <a:p>
            <a:pPr>
              <a:spcAft>
                <a:spcPts val="600"/>
              </a:spcAft>
              <a:buFont typeface="Wingdings" panose="05040102010807070707" pitchFamily="18" charset="2"/>
              <a:buChar char="§"/>
            </a:pPr>
            <a:r>
              <a:rPr lang="en-US" sz="2900" dirty="0">
                <a:cs typeface="Calibri"/>
              </a:rPr>
              <a:t>Overview of Dental Coverage Gaps and Solutions - Kasey Wilson, Community Catalyst</a:t>
            </a:r>
          </a:p>
          <a:p>
            <a:pPr>
              <a:buFont typeface="Wingdings" panose="05000000000000000000" pitchFamily="2" charset="2"/>
              <a:buChar char="§"/>
            </a:pPr>
            <a:r>
              <a:rPr lang="en-US" sz="2900" dirty="0"/>
              <a:t>Engaging Policymakers - </a:t>
            </a:r>
            <a:r>
              <a:rPr lang="en-US" sz="2900" dirty="0">
                <a:cs typeface="Calibri"/>
              </a:rPr>
              <a:t>Emily Brice, Northwest Health Law Advocates</a:t>
            </a:r>
          </a:p>
          <a:p>
            <a:pPr>
              <a:buFont typeface="Wingdings" panose="05000000000000000000" pitchFamily="2" charset="2"/>
              <a:buChar char="§"/>
            </a:pPr>
            <a:r>
              <a:rPr lang="en-US" sz="2900" dirty="0">
                <a:cs typeface="Calibri"/>
              </a:rPr>
              <a:t>Impact on Affected Communities – Marcy Bowers, Statewide Poverty Action Network</a:t>
            </a:r>
          </a:p>
          <a:p>
            <a:pPr>
              <a:spcAft>
                <a:spcPts val="600"/>
              </a:spcAft>
              <a:buFont typeface="Wingdings" panose="05040102010807070707" pitchFamily="18" charset="2"/>
              <a:buChar char="§"/>
            </a:pPr>
            <a:r>
              <a:rPr lang="en-US" sz="2900" dirty="0">
                <a:cs typeface="Calibri"/>
              </a:rPr>
              <a:t>Q&amp;A</a:t>
            </a:r>
          </a:p>
          <a:p>
            <a:pPr marL="227748" indent="-227748"/>
            <a:endParaRPr lang="en-US" sz="2133" dirty="0">
              <a:cs typeface="Calibri"/>
            </a:endParaRPr>
          </a:p>
        </p:txBody>
      </p:sp>
      <p:sp>
        <p:nvSpPr>
          <p:cNvPr id="3" name="Slide Number Placeholder 2"/>
          <p:cNvSpPr>
            <a:spLocks noGrp="1"/>
          </p:cNvSpPr>
          <p:nvPr>
            <p:ph type="sldNum" sz="quarter" idx="12"/>
          </p:nvPr>
        </p:nvSpPr>
        <p:spPr>
          <a:xfrm>
            <a:off x="9753600" y="6356412"/>
            <a:ext cx="1600200" cy="365125"/>
          </a:xfrm>
        </p:spPr>
        <p:txBody>
          <a:bodyPr/>
          <a:lstStyle/>
          <a:p>
            <a:pPr defTabSz="914377">
              <a:defRPr/>
            </a:pPr>
            <a:fld id="{3CA5EEED-C7C9-4C7B-8D20-D1B182A18EAB}" type="slidenum">
              <a:rPr lang="en-US">
                <a:latin typeface="Calibri"/>
              </a:rPr>
              <a:pPr defTabSz="914377">
                <a:defRPr/>
              </a:pPr>
              <a:t>3</a:t>
            </a:fld>
            <a:endParaRPr lang="en-US">
              <a:latin typeface="Calibri"/>
            </a:endParaRPr>
          </a:p>
        </p:txBody>
      </p:sp>
      <p:sp>
        <p:nvSpPr>
          <p:cNvPr id="4" name="Title 3"/>
          <p:cNvSpPr>
            <a:spLocks noGrp="1"/>
          </p:cNvSpPr>
          <p:nvPr>
            <p:ph type="title"/>
          </p:nvPr>
        </p:nvSpPr>
        <p:spPr>
          <a:xfrm>
            <a:off x="1125953" y="381000"/>
            <a:ext cx="9356679" cy="937093"/>
          </a:xfrm>
        </p:spPr>
        <p:txBody>
          <a:bodyPr/>
          <a:lstStyle/>
          <a:p>
            <a:r>
              <a:rPr lang="en-US" dirty="0"/>
              <a:t>Agenda</a:t>
            </a:r>
          </a:p>
        </p:txBody>
      </p:sp>
      <p:sp>
        <p:nvSpPr>
          <p:cNvPr id="5" name="TextBox 4">
            <a:extLst>
              <a:ext uri="{FF2B5EF4-FFF2-40B4-BE49-F238E27FC236}">
                <a16:creationId xmlns:a16="http://schemas.microsoft.com/office/drawing/2014/main" id="{252943A4-7BCA-244F-86FF-2A171BE9C761}"/>
              </a:ext>
            </a:extLst>
          </p:cNvPr>
          <p:cNvSpPr txBox="1"/>
          <p:nvPr/>
        </p:nvSpPr>
        <p:spPr>
          <a:xfrm>
            <a:off x="838200" y="5987080"/>
            <a:ext cx="10642600" cy="369332"/>
          </a:xfrm>
          <a:prstGeom prst="rect">
            <a:avLst/>
          </a:prstGeom>
          <a:noFill/>
        </p:spPr>
        <p:txBody>
          <a:bodyPr wrap="square" rtlCol="0">
            <a:spAutoFit/>
          </a:bodyPr>
          <a:lstStyle/>
          <a:p>
            <a:pPr defTabSz="914377"/>
            <a:r>
              <a:rPr lang="en-US" b="1" dirty="0">
                <a:solidFill>
                  <a:srgbClr val="616365"/>
                </a:solidFill>
                <a:latin typeface="Calibri"/>
              </a:rPr>
              <a:t>@HealthValueHub		 				                 www.HealthcareValueHub.org</a:t>
            </a:r>
          </a:p>
        </p:txBody>
      </p:sp>
    </p:spTree>
    <p:extLst>
      <p:ext uri="{BB962C8B-B14F-4D97-AF65-F5344CB8AC3E}">
        <p14:creationId xmlns:p14="http://schemas.microsoft.com/office/powerpoint/2010/main" val="111598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35878-E8A3-9332-572E-1105176EED64}"/>
              </a:ext>
            </a:extLst>
          </p:cNvPr>
          <p:cNvSpPr/>
          <p:nvPr/>
        </p:nvSpPr>
        <p:spPr>
          <a:xfrm>
            <a:off x="-464783" y="-226745"/>
            <a:ext cx="3970613" cy="7311490"/>
          </a:xfrm>
          <a:prstGeom prst="rect">
            <a:avLst/>
          </a:prstGeom>
          <a:solidFill>
            <a:srgbClr val="C0ACD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D2FEE6-5CCC-60B0-5AF8-EE016A9FD047}"/>
              </a:ext>
            </a:extLst>
          </p:cNvPr>
          <p:cNvSpPr>
            <a:spLocks noGrp="1"/>
          </p:cNvSpPr>
          <p:nvPr>
            <p:ph type="title"/>
          </p:nvPr>
        </p:nvSpPr>
        <p:spPr>
          <a:xfrm>
            <a:off x="5516253" y="547693"/>
            <a:ext cx="6002110" cy="1495425"/>
          </a:xfrm>
        </p:spPr>
        <p:txBody>
          <a:bodyPr>
            <a:normAutofit/>
          </a:bodyPr>
          <a:lstStyle/>
          <a:p>
            <a:r>
              <a:rPr lang="en-US" sz="4000" dirty="0"/>
              <a:t>Affect on Health Conditions</a:t>
            </a:r>
          </a:p>
        </p:txBody>
      </p:sp>
      <p:sp>
        <p:nvSpPr>
          <p:cNvPr id="12" name="Content Placeholder 11">
            <a:extLst>
              <a:ext uri="{FF2B5EF4-FFF2-40B4-BE49-F238E27FC236}">
                <a16:creationId xmlns:a16="http://schemas.microsoft.com/office/drawing/2014/main" id="{CFEE8295-D268-6E09-4305-2FFB4D21ABA2}"/>
              </a:ext>
            </a:extLst>
          </p:cNvPr>
          <p:cNvSpPr>
            <a:spLocks noGrp="1"/>
          </p:cNvSpPr>
          <p:nvPr>
            <p:ph idx="1"/>
          </p:nvPr>
        </p:nvSpPr>
        <p:spPr>
          <a:xfrm>
            <a:off x="5580421" y="2057830"/>
            <a:ext cx="6002110" cy="3729034"/>
          </a:xfrm>
        </p:spPr>
        <p:txBody>
          <a:bodyPr>
            <a:normAutofit fontScale="92500" lnSpcReduction="20000"/>
          </a:bodyPr>
          <a:lstStyle/>
          <a:p>
            <a:r>
              <a:rPr lang="en-US" sz="3000" dirty="0"/>
              <a:t>People absolutely know that they should see a dentist for their health and overall wellbeing</a:t>
            </a:r>
          </a:p>
          <a:p>
            <a:r>
              <a:rPr lang="en-US" sz="3000" dirty="0"/>
              <a:t>Most common story: hard to eat healthy without teeth (ex: crunch broccoli, leafy greens)</a:t>
            </a:r>
          </a:p>
          <a:p>
            <a:r>
              <a:rPr lang="en-US" sz="3000" dirty="0"/>
              <a:t>Forces short-term-only thinking about health: Paying for prescriptions will always beat paying for dental care until it is an emergency</a:t>
            </a:r>
          </a:p>
          <a:p>
            <a:endParaRPr lang="en-US" sz="2000" dirty="0"/>
          </a:p>
        </p:txBody>
      </p:sp>
      <p:pic>
        <p:nvPicPr>
          <p:cNvPr id="8" name="Content Placeholder 7" descr="A screenshot of a cell phone&#10;&#10;Description automatically generated">
            <a:extLst>
              <a:ext uri="{FF2B5EF4-FFF2-40B4-BE49-F238E27FC236}">
                <a16:creationId xmlns:a16="http://schemas.microsoft.com/office/drawing/2014/main" id="{BA2E47FD-2D3A-7531-7001-574B1F0381FC}"/>
              </a:ext>
            </a:extLst>
          </p:cNvPr>
          <p:cNvPicPr>
            <a:picLocks noChangeAspect="1"/>
          </p:cNvPicPr>
          <p:nvPr/>
        </p:nvPicPr>
        <p:blipFill rotWithShape="1">
          <a:blip r:embed="rId2"/>
          <a:srcRect t="19828" r="2" b="5309"/>
          <a:stretch/>
        </p:blipFill>
        <p:spPr>
          <a:xfrm>
            <a:off x="1331195" y="717702"/>
            <a:ext cx="3947604" cy="5422595"/>
          </a:xfrm>
          <a:prstGeom prst="rect">
            <a:avLst/>
          </a:prstGeom>
          <a:effectLst/>
        </p:spPr>
      </p:pic>
      <p:pic>
        <p:nvPicPr>
          <p:cNvPr id="3" name="Picture 2" descr="A purple and white text on a black background&#10;&#10;Description automatically generated">
            <a:extLst>
              <a:ext uri="{FF2B5EF4-FFF2-40B4-BE49-F238E27FC236}">
                <a16:creationId xmlns:a16="http://schemas.microsoft.com/office/drawing/2014/main" id="{5D68C6CB-E71B-5ABB-C9D1-23FE9364CF26}"/>
              </a:ext>
            </a:extLst>
          </p:cNvPr>
          <p:cNvPicPr>
            <a:picLocks noChangeAspect="1"/>
          </p:cNvPicPr>
          <p:nvPr/>
        </p:nvPicPr>
        <p:blipFill>
          <a:blip r:embed="rId3"/>
          <a:stretch>
            <a:fillRect/>
          </a:stretch>
        </p:blipFill>
        <p:spPr>
          <a:xfrm>
            <a:off x="10386317" y="5485606"/>
            <a:ext cx="1492639" cy="1050852"/>
          </a:xfrm>
          <a:prstGeom prst="rect">
            <a:avLst/>
          </a:prstGeom>
        </p:spPr>
      </p:pic>
    </p:spTree>
    <p:extLst>
      <p:ext uri="{BB962C8B-B14F-4D97-AF65-F5344CB8AC3E}">
        <p14:creationId xmlns:p14="http://schemas.microsoft.com/office/powerpoint/2010/main" val="2542342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A44C-5180-F3F6-7C52-C42B7F94DF55}"/>
              </a:ext>
            </a:extLst>
          </p:cNvPr>
          <p:cNvSpPr>
            <a:spLocks noGrp="1"/>
          </p:cNvSpPr>
          <p:nvPr>
            <p:ph type="title"/>
          </p:nvPr>
        </p:nvSpPr>
        <p:spPr>
          <a:xfrm>
            <a:off x="541926" y="365125"/>
            <a:ext cx="11361316" cy="783335"/>
          </a:xfrm>
        </p:spPr>
        <p:txBody>
          <a:bodyPr>
            <a:normAutofit/>
          </a:bodyPr>
          <a:lstStyle/>
          <a:p>
            <a:r>
              <a:rPr lang="en-US" sz="3900" dirty="0"/>
              <a:t>Our Journey to Dental Therapy Advocacy</a:t>
            </a:r>
          </a:p>
        </p:txBody>
      </p:sp>
      <p:sp>
        <p:nvSpPr>
          <p:cNvPr id="3" name="Content Placeholder 2">
            <a:extLst>
              <a:ext uri="{FF2B5EF4-FFF2-40B4-BE49-F238E27FC236}">
                <a16:creationId xmlns:a16="http://schemas.microsoft.com/office/drawing/2014/main" id="{9630AC90-9ABA-C7F7-7802-562341D9BD5E}"/>
              </a:ext>
            </a:extLst>
          </p:cNvPr>
          <p:cNvSpPr>
            <a:spLocks noGrp="1"/>
          </p:cNvSpPr>
          <p:nvPr>
            <p:ph idx="1"/>
          </p:nvPr>
        </p:nvSpPr>
        <p:spPr>
          <a:xfrm>
            <a:off x="580012" y="1079751"/>
            <a:ext cx="10887639" cy="4351338"/>
          </a:xfrm>
        </p:spPr>
        <p:txBody>
          <a:bodyPr/>
          <a:lstStyle/>
          <a:p>
            <a:pPr marL="0" indent="0">
              <a:buNone/>
            </a:pPr>
            <a:r>
              <a:rPr lang="en-US" dirty="0"/>
              <a:t>We had long advocated in support of Adult Dental in Washington, but were disappointed by the number of people accessing that care.</a:t>
            </a:r>
          </a:p>
          <a:p>
            <a:pPr marL="0" indent="0">
              <a:buNone/>
            </a:pPr>
            <a:endParaRPr lang="en-US" dirty="0"/>
          </a:p>
          <a:p>
            <a:pPr marL="0" indent="0">
              <a:buNone/>
            </a:pPr>
            <a:r>
              <a:rPr lang="en-US" dirty="0"/>
              <a:t>WA Dental Access Campaign successfully passed a bill in 2023 to:</a:t>
            </a:r>
          </a:p>
          <a:p>
            <a:r>
              <a:rPr lang="en-US" dirty="0"/>
              <a:t>Allow dental therapists (DTs) to practice statewide in FQHCs</a:t>
            </a:r>
          </a:p>
          <a:p>
            <a:r>
              <a:rPr lang="en-US" dirty="0"/>
              <a:t>Allow DTs to practice under “general supervision” to be able to </a:t>
            </a:r>
            <a:br>
              <a:rPr lang="en-US" dirty="0"/>
            </a:br>
            <a:r>
              <a:rPr lang="en-US" dirty="0"/>
              <a:t>work in mobile clinics, etc.</a:t>
            </a:r>
          </a:p>
          <a:p>
            <a:r>
              <a:rPr lang="en-US" dirty="0"/>
              <a:t>Enter the profession without first becoming a hygienist </a:t>
            </a:r>
          </a:p>
        </p:txBody>
      </p:sp>
      <p:sp>
        <p:nvSpPr>
          <p:cNvPr id="4" name="Rectangle 3">
            <a:extLst>
              <a:ext uri="{FF2B5EF4-FFF2-40B4-BE49-F238E27FC236}">
                <a16:creationId xmlns:a16="http://schemas.microsoft.com/office/drawing/2014/main" id="{EF41A4B8-D667-1DAD-BD61-2273F73BDA7F}"/>
              </a:ext>
            </a:extLst>
          </p:cNvPr>
          <p:cNvSpPr/>
          <p:nvPr/>
        </p:nvSpPr>
        <p:spPr>
          <a:xfrm>
            <a:off x="0" y="5002306"/>
            <a:ext cx="12192000" cy="1855694"/>
          </a:xfrm>
          <a:prstGeom prst="rect">
            <a:avLst/>
          </a:prstGeom>
          <a:solidFill>
            <a:schemeClr val="accent4">
              <a:alpha val="7170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purple and white text on a black background&#10;&#10;Description automatically generated">
            <a:extLst>
              <a:ext uri="{FF2B5EF4-FFF2-40B4-BE49-F238E27FC236}">
                <a16:creationId xmlns:a16="http://schemas.microsoft.com/office/drawing/2014/main" id="{064C1E85-0E3F-0AA6-7D69-EFE35705DB37}"/>
              </a:ext>
            </a:extLst>
          </p:cNvPr>
          <p:cNvPicPr>
            <a:picLocks noChangeAspect="1"/>
          </p:cNvPicPr>
          <p:nvPr/>
        </p:nvPicPr>
        <p:blipFill>
          <a:blip r:embed="rId2"/>
          <a:stretch>
            <a:fillRect/>
          </a:stretch>
        </p:blipFill>
        <p:spPr>
          <a:xfrm>
            <a:off x="541926" y="5434781"/>
            <a:ext cx="1492639" cy="105085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C3453E-2545-7F2C-580E-16E75DF41B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499" b="94481" l="9942" r="89990">
                        <a14:foregroundMark x1="56016" y1="40792" x2="59033" y2="57828"/>
                        <a14:foregroundMark x1="59033" y1="57828" x2="59033" y2="57828"/>
                        <a14:foregroundMark x1="38396" y1="91842" x2="50600" y2="94541"/>
                        <a14:foregroundMark x1="50600" y1="94541" x2="72300" y2="80204"/>
                        <a14:foregroundMark x1="72300" y1="80204" x2="78162" y2="50930"/>
                        <a14:foregroundMark x1="78162" y1="50930" x2="71992" y2="36533"/>
                        <a14:foregroundMark x1="56016" y1="7858" x2="64313" y2="7499"/>
                      </a14:backgroundRemoval>
                    </a14:imgEffect>
                  </a14:imgLayer>
                </a14:imgProps>
              </a:ext>
              <a:ext uri="{28A0092B-C50C-407E-A947-70E740481C1C}">
                <a14:useLocalDpi xmlns:a14="http://schemas.microsoft.com/office/drawing/2010/main" val="0"/>
              </a:ext>
            </a:extLst>
          </a:blip>
          <a:stretch>
            <a:fillRect/>
          </a:stretch>
        </p:blipFill>
        <p:spPr>
          <a:xfrm>
            <a:off x="7379362" y="3877348"/>
            <a:ext cx="5285014" cy="3023682"/>
          </a:xfrm>
          <a:prstGeom prst="rect">
            <a:avLst/>
          </a:prstGeom>
        </p:spPr>
      </p:pic>
    </p:spTree>
    <p:extLst>
      <p:ext uri="{BB962C8B-B14F-4D97-AF65-F5344CB8AC3E}">
        <p14:creationId xmlns:p14="http://schemas.microsoft.com/office/powerpoint/2010/main" val="1051444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A44C-5180-F3F6-7C52-C42B7F94DF55}"/>
              </a:ext>
            </a:extLst>
          </p:cNvPr>
          <p:cNvSpPr>
            <a:spLocks noGrp="1"/>
          </p:cNvSpPr>
          <p:nvPr>
            <p:ph type="title"/>
          </p:nvPr>
        </p:nvSpPr>
        <p:spPr>
          <a:xfrm>
            <a:off x="838200" y="92411"/>
            <a:ext cx="10515600" cy="1325563"/>
          </a:xfrm>
        </p:spPr>
        <p:txBody>
          <a:bodyPr>
            <a:normAutofit/>
          </a:bodyPr>
          <a:lstStyle/>
          <a:p>
            <a:r>
              <a:rPr lang="en-US" sz="4800" dirty="0"/>
              <a:t>Some Key Campaign Takeaways</a:t>
            </a:r>
          </a:p>
        </p:txBody>
      </p:sp>
      <p:sp>
        <p:nvSpPr>
          <p:cNvPr id="3" name="Content Placeholder 2">
            <a:extLst>
              <a:ext uri="{FF2B5EF4-FFF2-40B4-BE49-F238E27FC236}">
                <a16:creationId xmlns:a16="http://schemas.microsoft.com/office/drawing/2014/main" id="{9630AC90-9ABA-C7F7-7802-562341D9BD5E}"/>
              </a:ext>
            </a:extLst>
          </p:cNvPr>
          <p:cNvSpPr>
            <a:spLocks noGrp="1"/>
          </p:cNvSpPr>
          <p:nvPr>
            <p:ph idx="1"/>
          </p:nvPr>
        </p:nvSpPr>
        <p:spPr>
          <a:xfrm>
            <a:off x="838200" y="1145260"/>
            <a:ext cx="10515600" cy="4351338"/>
          </a:xfrm>
        </p:spPr>
        <p:txBody>
          <a:bodyPr/>
          <a:lstStyle/>
          <a:p>
            <a:r>
              <a:rPr lang="en-US" dirty="0"/>
              <a:t>Legislators are humans. They do not know everything about every issue area. Focusing on procedures is confusing and intimidating to lawmakers too – just like many people.</a:t>
            </a:r>
          </a:p>
          <a:p>
            <a:r>
              <a:rPr lang="en-US" dirty="0"/>
              <a:t>There is a business and a community case to be made for DT. In Washington, the community access and equity case was stronger, but that won’t be true in all states.</a:t>
            </a:r>
          </a:p>
          <a:p>
            <a:r>
              <a:rPr lang="en-US" dirty="0"/>
              <a:t>People’s stories make a difference!</a:t>
            </a:r>
          </a:p>
          <a:p>
            <a:r>
              <a:rPr lang="en-US" dirty="0"/>
              <a:t>Find a strong legislative champion.</a:t>
            </a:r>
          </a:p>
        </p:txBody>
      </p:sp>
      <p:sp>
        <p:nvSpPr>
          <p:cNvPr id="4" name="Rectangle 3">
            <a:extLst>
              <a:ext uri="{FF2B5EF4-FFF2-40B4-BE49-F238E27FC236}">
                <a16:creationId xmlns:a16="http://schemas.microsoft.com/office/drawing/2014/main" id="{EF41A4B8-D667-1DAD-BD61-2273F73BDA7F}"/>
              </a:ext>
            </a:extLst>
          </p:cNvPr>
          <p:cNvSpPr/>
          <p:nvPr/>
        </p:nvSpPr>
        <p:spPr>
          <a:xfrm>
            <a:off x="0" y="4702629"/>
            <a:ext cx="12192000" cy="2155371"/>
          </a:xfrm>
          <a:prstGeom prst="rect">
            <a:avLst/>
          </a:prstGeom>
          <a:solidFill>
            <a:srgbClr val="C0ACD0">
              <a:alpha val="717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1825A9-3DB7-E766-E5DE-301A104F60D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38" b="93341" l="9222" r="91087">
                        <a14:foregroundMark x1="9222" y1="59988" x2="9222" y2="59988"/>
                        <a14:foregroundMark x1="18444" y1="47451" x2="26294" y2="67007"/>
                        <a14:foregroundMark x1="42852" y1="30414" x2="46178" y2="57708"/>
                        <a14:foregroundMark x1="29997" y1="25195" x2="25951" y2="31434"/>
                        <a14:foregroundMark x1="25951" y1="31434" x2="20535" y2="54649"/>
                        <a14:foregroundMark x1="20535" y1="54649" x2="28214" y2="73785"/>
                        <a14:foregroundMark x1="28214" y1="73785" x2="43606" y2="84283"/>
                        <a14:foregroundMark x1="43606" y1="84283" x2="56771" y2="79184"/>
                        <a14:foregroundMark x1="56771" y1="79184" x2="73980" y2="56629"/>
                        <a14:foregroundMark x1="73980" y1="56629" x2="77408" y2="37133"/>
                        <a14:foregroundMark x1="77408" y1="37133" x2="76586" y2="12298"/>
                        <a14:foregroundMark x1="76586" y1="12298" x2="71375" y2="9658"/>
                        <a14:foregroundMark x1="71375" y1="9658" x2="54954" y2="15477"/>
                        <a14:foregroundMark x1="71718" y1="27415" x2="53925" y2="37313"/>
                        <a14:foregroundMark x1="15667" y1="49250" x2="20192" y2="76365"/>
                        <a14:foregroundMark x1="42269" y1="56329" x2="48166" y2="63827"/>
                        <a14:foregroundMark x1="83853" y1="23575" x2="80974" y2="47211"/>
                        <a14:foregroundMark x1="80974" y1="47211" x2="80974" y2="47211"/>
                        <a14:foregroundMark x1="89853" y1="59328" x2="91121" y2="61788"/>
                        <a14:foregroundMark x1="36030" y1="93101" x2="38430" y2="93341"/>
                      </a14:backgroundRemoval>
                    </a14:imgEffect>
                  </a14:imgLayer>
                </a14:imgProps>
              </a:ext>
              <a:ext uri="{28A0092B-C50C-407E-A947-70E740481C1C}">
                <a14:useLocalDpi xmlns:a14="http://schemas.microsoft.com/office/drawing/2010/main" val="0"/>
              </a:ext>
            </a:extLst>
          </a:blip>
          <a:stretch>
            <a:fillRect/>
          </a:stretch>
        </p:blipFill>
        <p:spPr>
          <a:xfrm>
            <a:off x="7168242" y="3800410"/>
            <a:ext cx="5221259" cy="2983835"/>
          </a:xfrm>
          <a:prstGeom prst="rect">
            <a:avLst/>
          </a:prstGeom>
        </p:spPr>
      </p:pic>
      <p:pic>
        <p:nvPicPr>
          <p:cNvPr id="6" name="Picture 5" descr="A purple and white text on a black background&#10;&#10;Description automatically generated">
            <a:extLst>
              <a:ext uri="{FF2B5EF4-FFF2-40B4-BE49-F238E27FC236}">
                <a16:creationId xmlns:a16="http://schemas.microsoft.com/office/drawing/2014/main" id="{064C1E85-0E3F-0AA6-7D69-EFE35705DB37}"/>
              </a:ext>
            </a:extLst>
          </p:cNvPr>
          <p:cNvPicPr>
            <a:picLocks noChangeAspect="1"/>
          </p:cNvPicPr>
          <p:nvPr/>
        </p:nvPicPr>
        <p:blipFill>
          <a:blip r:embed="rId4"/>
          <a:stretch>
            <a:fillRect/>
          </a:stretch>
        </p:blipFill>
        <p:spPr>
          <a:xfrm>
            <a:off x="541926" y="5434781"/>
            <a:ext cx="1492639" cy="1050852"/>
          </a:xfrm>
          <a:prstGeom prst="rect">
            <a:avLst/>
          </a:prstGeom>
        </p:spPr>
      </p:pic>
    </p:spTree>
    <p:extLst>
      <p:ext uri="{BB962C8B-B14F-4D97-AF65-F5344CB8AC3E}">
        <p14:creationId xmlns:p14="http://schemas.microsoft.com/office/powerpoint/2010/main" val="7371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DC30-67CF-A3D2-D308-80E618161FD6}"/>
              </a:ext>
            </a:extLst>
          </p:cNvPr>
          <p:cNvSpPr>
            <a:spLocks noGrp="1"/>
          </p:cNvSpPr>
          <p:nvPr>
            <p:ph type="title"/>
          </p:nvPr>
        </p:nvSpPr>
        <p:spPr>
          <a:xfrm>
            <a:off x="1624258" y="3669631"/>
            <a:ext cx="9027697" cy="725904"/>
          </a:xfrm>
        </p:spPr>
        <p:txBody>
          <a:bodyPr anchor="t">
            <a:normAutofit/>
          </a:bodyPr>
          <a:lstStyle/>
          <a:p>
            <a:r>
              <a:rPr lang="en-US" sz="3200" dirty="0"/>
              <a:t>Thank you! Feel free to reach out with any questions.</a:t>
            </a:r>
          </a:p>
        </p:txBody>
      </p:sp>
      <p:sp>
        <p:nvSpPr>
          <p:cNvPr id="11" name="Content Placeholder 10">
            <a:extLst>
              <a:ext uri="{FF2B5EF4-FFF2-40B4-BE49-F238E27FC236}">
                <a16:creationId xmlns:a16="http://schemas.microsoft.com/office/drawing/2014/main" id="{8609C58A-9F6E-36A1-5A13-9C402EADAA7A}"/>
              </a:ext>
            </a:extLst>
          </p:cNvPr>
          <p:cNvSpPr>
            <a:spLocks noGrp="1"/>
          </p:cNvSpPr>
          <p:nvPr>
            <p:ph idx="1"/>
          </p:nvPr>
        </p:nvSpPr>
        <p:spPr>
          <a:xfrm>
            <a:off x="4451683" y="4349009"/>
            <a:ext cx="3521243" cy="2171405"/>
          </a:xfrm>
        </p:spPr>
        <p:txBody>
          <a:bodyPr anchor="t">
            <a:normAutofit/>
          </a:bodyPr>
          <a:lstStyle/>
          <a:p>
            <a:pPr marL="0" indent="0">
              <a:buNone/>
            </a:pPr>
            <a:r>
              <a:rPr lang="en-US" sz="3200" dirty="0"/>
              <a:t>Marcy Bowers</a:t>
            </a:r>
          </a:p>
          <a:p>
            <a:pPr marL="0" indent="0">
              <a:buNone/>
            </a:pPr>
            <a:r>
              <a:rPr lang="en-US" sz="2400" dirty="0">
                <a:hlinkClick r:id="rId2"/>
              </a:rPr>
              <a:t>marcy@povertyaction.org</a:t>
            </a:r>
            <a:endParaRPr lang="en-US" sz="2400" dirty="0"/>
          </a:p>
          <a:p>
            <a:pPr marL="0" indent="0">
              <a:buNone/>
            </a:pPr>
            <a:r>
              <a:rPr lang="en-US" sz="2400" dirty="0"/>
              <a:t>Povertyaction.org</a:t>
            </a:r>
          </a:p>
        </p:txBody>
      </p:sp>
      <p:pic>
        <p:nvPicPr>
          <p:cNvPr id="7" name="Content Placeholder 6" descr="A light bulb on a purple and blue surface&#10;&#10;Description automatically generated">
            <a:extLst>
              <a:ext uri="{FF2B5EF4-FFF2-40B4-BE49-F238E27FC236}">
                <a16:creationId xmlns:a16="http://schemas.microsoft.com/office/drawing/2014/main" id="{AE0D9B4B-B0BF-3D87-ECA5-36868879A5D7}"/>
              </a:ext>
            </a:extLst>
          </p:cNvPr>
          <p:cNvPicPr>
            <a:picLocks noChangeAspect="1"/>
          </p:cNvPicPr>
          <p:nvPr/>
        </p:nvPicPr>
        <p:blipFill rotWithShape="1">
          <a:blip r:embed="rId3"/>
          <a:srcRect l="3111" r="1" b="1"/>
          <a:stretch/>
        </p:blipFill>
        <p:spPr>
          <a:xfrm>
            <a:off x="-2" y="10"/>
            <a:ext cx="12192002" cy="3428990"/>
          </a:xfrm>
          <a:prstGeom prst="rect">
            <a:avLst/>
          </a:prstGeom>
        </p:spPr>
      </p:pic>
      <p:pic>
        <p:nvPicPr>
          <p:cNvPr id="3" name="Picture 2" descr="A purple and white text on a black background&#10;&#10;Description automatically generated">
            <a:extLst>
              <a:ext uri="{FF2B5EF4-FFF2-40B4-BE49-F238E27FC236}">
                <a16:creationId xmlns:a16="http://schemas.microsoft.com/office/drawing/2014/main" id="{F1E557B5-9530-F37B-6A17-3B9330EC7361}"/>
              </a:ext>
            </a:extLst>
          </p:cNvPr>
          <p:cNvPicPr>
            <a:picLocks noChangeAspect="1"/>
          </p:cNvPicPr>
          <p:nvPr/>
        </p:nvPicPr>
        <p:blipFill>
          <a:blip r:embed="rId4"/>
          <a:stretch>
            <a:fillRect/>
          </a:stretch>
        </p:blipFill>
        <p:spPr>
          <a:xfrm>
            <a:off x="10386317" y="5485606"/>
            <a:ext cx="1492639" cy="1050852"/>
          </a:xfrm>
          <a:prstGeom prst="rect">
            <a:avLst/>
          </a:prstGeom>
        </p:spPr>
      </p:pic>
    </p:spTree>
    <p:extLst>
      <p:ext uri="{BB962C8B-B14F-4D97-AF65-F5344CB8AC3E}">
        <p14:creationId xmlns:p14="http://schemas.microsoft.com/office/powerpoint/2010/main" val="35088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A7D6-5D23-2D67-1779-7F9CF2FF5F85}"/>
              </a:ext>
            </a:extLst>
          </p:cNvPr>
          <p:cNvSpPr>
            <a:spLocks noGrp="1"/>
          </p:cNvSpPr>
          <p:nvPr>
            <p:ph type="ctrTitle"/>
          </p:nvPr>
        </p:nvSpPr>
        <p:spPr>
          <a:xfrm>
            <a:off x="1841500" y="3124200"/>
            <a:ext cx="8509000" cy="893565"/>
          </a:xfrm>
        </p:spPr>
        <p:txBody>
          <a:bodyPr>
            <a:normAutofit fontScale="90000"/>
          </a:bodyPr>
          <a:lstStyle/>
          <a:p>
            <a:r>
              <a:rPr lang="en-US" dirty="0"/>
              <a:t>Questions for our speakers?</a:t>
            </a:r>
          </a:p>
        </p:txBody>
      </p:sp>
      <p:sp>
        <p:nvSpPr>
          <p:cNvPr id="11" name="Content Placeholder 1">
            <a:extLst>
              <a:ext uri="{FF2B5EF4-FFF2-40B4-BE49-F238E27FC236}">
                <a16:creationId xmlns:a16="http://schemas.microsoft.com/office/drawing/2014/main" id="{D0F6CF88-7B76-4173-AED4-D214A4D44EC5}"/>
              </a:ext>
            </a:extLst>
          </p:cNvPr>
          <p:cNvSpPr>
            <a:spLocks noGrp="1"/>
          </p:cNvSpPr>
          <p:nvPr>
            <p:ph type="body" sz="quarter" idx="13"/>
          </p:nvPr>
        </p:nvSpPr>
        <p:spPr>
          <a:xfrm>
            <a:off x="3657600" y="4241801"/>
            <a:ext cx="5259317" cy="639633"/>
          </a:xfrm>
        </p:spPr>
        <p:txBody>
          <a:bodyPr>
            <a:normAutofit fontScale="92500"/>
          </a:bodyPr>
          <a:lstStyle/>
          <a:p>
            <a:r>
              <a:rPr lang="en-US" b="1" dirty="0"/>
              <a:t>Submit your questions in the Q&amp;A chat</a:t>
            </a:r>
          </a:p>
          <a:p>
            <a:pPr>
              <a:buFont typeface="Wingdings" pitchFamily="2" charset="2"/>
              <a:buChar char="§"/>
            </a:pPr>
            <a:endParaRPr lang="en-US" b="1" dirty="0"/>
          </a:p>
          <a:p>
            <a:endParaRPr lang="en-US" dirty="0"/>
          </a:p>
        </p:txBody>
      </p:sp>
      <p:sp>
        <p:nvSpPr>
          <p:cNvPr id="3" name="Slide Number Placeholder 2"/>
          <p:cNvSpPr>
            <a:spLocks noGrp="1"/>
          </p:cNvSpPr>
          <p:nvPr>
            <p:ph type="sldNum" sz="quarter" idx="4294967295"/>
          </p:nvPr>
        </p:nvSpPr>
        <p:spPr>
          <a:xfrm>
            <a:off x="10591800" y="6356351"/>
            <a:ext cx="1600200" cy="366183"/>
          </a:xfrm>
        </p:spPr>
        <p:txBody>
          <a:bodyPr/>
          <a:lstStyle/>
          <a:p>
            <a:pPr defTabSz="914377">
              <a:defRPr/>
            </a:pPr>
            <a:fld id="{3CA5EEED-C7C9-4C7B-8D20-D1B182A18EAB}" type="slidenum">
              <a:rPr lang="en-US">
                <a:latin typeface="Calibri"/>
              </a:rPr>
              <a:pPr defTabSz="914377">
                <a:defRPr/>
              </a:pPr>
              <a:t>34</a:t>
            </a:fld>
            <a:endParaRPr lang="en-US">
              <a:latin typeface="Calibri"/>
            </a:endParaRPr>
          </a:p>
        </p:txBody>
      </p:sp>
      <p:sp>
        <p:nvSpPr>
          <p:cNvPr id="6" name="TextBox 5">
            <a:extLst>
              <a:ext uri="{FF2B5EF4-FFF2-40B4-BE49-F238E27FC236}">
                <a16:creationId xmlns:a16="http://schemas.microsoft.com/office/drawing/2014/main" id="{CB0E51EA-38C5-6C45-BA40-0D9721842858}"/>
              </a:ext>
            </a:extLst>
          </p:cNvPr>
          <p:cNvSpPr txBox="1"/>
          <p:nvPr/>
        </p:nvSpPr>
        <p:spPr>
          <a:xfrm>
            <a:off x="846668" y="6170110"/>
            <a:ext cx="9932671" cy="369332"/>
          </a:xfrm>
          <a:prstGeom prst="rect">
            <a:avLst/>
          </a:prstGeom>
          <a:noFill/>
        </p:spPr>
        <p:txBody>
          <a:bodyPr wrap="square" rtlCol="0">
            <a:spAutoFit/>
          </a:bodyPr>
          <a:lstStyle/>
          <a:p>
            <a:pPr defTabSz="914377"/>
            <a:r>
              <a:rPr lang="en-US" b="1" dirty="0">
                <a:solidFill>
                  <a:srgbClr val="616365"/>
                </a:solidFill>
                <a:latin typeface="Calibri"/>
              </a:rPr>
              <a:t>@</a:t>
            </a:r>
            <a:r>
              <a:rPr lang="en-US" b="1" dirty="0" err="1">
                <a:solidFill>
                  <a:srgbClr val="616365"/>
                </a:solidFill>
                <a:latin typeface="Calibri"/>
              </a:rPr>
              <a:t>HealthValueHub</a:t>
            </a:r>
            <a:r>
              <a:rPr lang="en-US" b="1" dirty="0">
                <a:solidFill>
                  <a:srgbClr val="616365"/>
                </a:solidFill>
                <a:latin typeface="Calibri"/>
              </a:rPr>
              <a:t>						</a:t>
            </a:r>
            <a:r>
              <a:rPr lang="en-US" b="1" dirty="0" err="1">
                <a:solidFill>
                  <a:srgbClr val="616365"/>
                </a:solidFill>
                <a:latin typeface="Calibri"/>
              </a:rPr>
              <a:t>www.HealthcareValueHub.org</a:t>
            </a:r>
            <a:endParaRPr lang="en-US" b="1" dirty="0">
              <a:solidFill>
                <a:srgbClr val="616365"/>
              </a:solidFill>
              <a:latin typeface="Calibri"/>
            </a:endParaRPr>
          </a:p>
        </p:txBody>
      </p:sp>
    </p:spTree>
    <p:extLst>
      <p:ext uri="{BB962C8B-B14F-4D97-AF65-F5344CB8AC3E}">
        <p14:creationId xmlns:p14="http://schemas.microsoft.com/office/powerpoint/2010/main" val="27697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377">
              <a:defRPr/>
            </a:pPr>
            <a:fld id="{3CA5EEED-C7C9-4C7B-8D20-D1B182A18EAB}" type="slidenum">
              <a:rPr lang="en-US">
                <a:latin typeface="Calibri"/>
              </a:rPr>
              <a:pPr defTabSz="914377">
                <a:defRPr/>
              </a:pPr>
              <a:t>35</a:t>
            </a:fld>
            <a:endParaRPr lang="en-US">
              <a:latin typeface="Calibri"/>
            </a:endParaRPr>
          </a:p>
        </p:txBody>
      </p:sp>
      <p:sp>
        <p:nvSpPr>
          <p:cNvPr id="4" name="Title 3"/>
          <p:cNvSpPr>
            <a:spLocks noGrp="1"/>
          </p:cNvSpPr>
          <p:nvPr>
            <p:ph type="title"/>
          </p:nvPr>
        </p:nvSpPr>
        <p:spPr>
          <a:xfrm>
            <a:off x="4381500" y="482600"/>
            <a:ext cx="3429000" cy="1325563"/>
          </a:xfrm>
        </p:spPr>
        <p:txBody>
          <a:bodyPr/>
          <a:lstStyle/>
          <a:p>
            <a:r>
              <a:rPr lang="en-US" dirty="0"/>
              <a:t>Thank you!</a:t>
            </a:r>
          </a:p>
        </p:txBody>
      </p:sp>
      <p:sp>
        <p:nvSpPr>
          <p:cNvPr id="2" name="Content Placeholder 1"/>
          <p:cNvSpPr>
            <a:spLocks noGrp="1"/>
          </p:cNvSpPr>
          <p:nvPr>
            <p:ph idx="1"/>
          </p:nvPr>
        </p:nvSpPr>
        <p:spPr>
          <a:xfrm>
            <a:off x="838200" y="1428862"/>
            <a:ext cx="10957560" cy="4778519"/>
          </a:xfrm>
        </p:spPr>
        <p:txBody>
          <a:bodyPr vert="horz" lIns="91440" tIns="45720" rIns="91440" bIns="45720" rtlCol="0" anchor="t">
            <a:normAutofit fontScale="77500" lnSpcReduction="20000"/>
          </a:bodyPr>
          <a:lstStyle/>
          <a:p>
            <a:pPr>
              <a:spcAft>
                <a:spcPts val="600"/>
              </a:spcAft>
              <a:buFont typeface="Wingdings" panose="05040102010807070707" pitchFamily="18" charset="2"/>
              <a:buChar char="§"/>
            </a:pPr>
            <a:endParaRPr lang="en-US" sz="4300" dirty="0"/>
          </a:p>
          <a:p>
            <a:pPr>
              <a:spcAft>
                <a:spcPts val="600"/>
              </a:spcAft>
              <a:buFont typeface="Wingdings" panose="05040102010807070707" pitchFamily="18" charset="2"/>
              <a:buChar char="§"/>
            </a:pPr>
            <a:r>
              <a:rPr lang="en-US" sz="4267" dirty="0"/>
              <a:t>To our Speakers</a:t>
            </a:r>
            <a:r>
              <a:rPr lang="en-US" sz="4200" dirty="0"/>
              <a:t>: Kasey Wilson and Emily Brice</a:t>
            </a:r>
          </a:p>
          <a:p>
            <a:pPr marL="0" indent="-11">
              <a:spcAft>
                <a:spcPts val="600"/>
              </a:spcAft>
              <a:buNone/>
            </a:pPr>
            <a:endParaRPr lang="en-US" sz="4200" dirty="0"/>
          </a:p>
          <a:p>
            <a:pPr>
              <a:spcAft>
                <a:spcPts val="600"/>
              </a:spcAft>
              <a:buFont typeface="Wingdings" panose="05040102010807070707" pitchFamily="18" charset="2"/>
              <a:buChar char="§"/>
            </a:pPr>
            <a:r>
              <a:rPr lang="en-US" sz="4300" dirty="0">
                <a:latin typeface="+mn-lt"/>
                <a:cs typeface="Arial" charset="0"/>
              </a:rPr>
              <a:t>To our funder, the Robert Wood Johnson Foundation	</a:t>
            </a:r>
            <a:endParaRPr lang="en-US" sz="4300" dirty="0">
              <a:cs typeface="Calibri"/>
            </a:endParaRPr>
          </a:p>
          <a:p>
            <a:pPr marL="0" indent="0">
              <a:buNone/>
            </a:pPr>
            <a:endParaRPr lang="en-US" sz="3733" i="1" dirty="0">
              <a:solidFill>
                <a:srgbClr val="FF0000"/>
              </a:solidFill>
              <a:cs typeface="Calibri"/>
            </a:endParaRPr>
          </a:p>
          <a:p>
            <a:pPr marL="0" indent="0">
              <a:buNone/>
            </a:pPr>
            <a:r>
              <a:rPr lang="en-US" altLang="en-US" sz="3733" b="1" i="1" dirty="0">
                <a:solidFill>
                  <a:srgbClr val="FF0000"/>
                </a:solidFill>
                <a:cs typeface="Arial"/>
              </a:rPr>
              <a:t>Register for future webinars at: HealthcareValueHub.org/events</a:t>
            </a:r>
          </a:p>
        </p:txBody>
      </p:sp>
      <p:pic>
        <p:nvPicPr>
          <p:cNvPr id="6" name="Picture 5" descr="A picture containing knife&#10;&#10;Description automatically generated">
            <a:extLst>
              <a:ext uri="{FF2B5EF4-FFF2-40B4-BE49-F238E27FC236}">
                <a16:creationId xmlns:a16="http://schemas.microsoft.com/office/drawing/2014/main" id="{2CD71DB9-9E6D-FC44-9A91-EB42BA6C2CFA}"/>
              </a:ext>
            </a:extLst>
          </p:cNvPr>
          <p:cNvPicPr>
            <a:picLocks noChangeAspect="1"/>
          </p:cNvPicPr>
          <p:nvPr/>
        </p:nvPicPr>
        <p:blipFill>
          <a:blip r:embed="rId3"/>
          <a:stretch>
            <a:fillRect/>
          </a:stretch>
        </p:blipFill>
        <p:spPr>
          <a:xfrm>
            <a:off x="9668952" y="321443"/>
            <a:ext cx="2010032" cy="1032933"/>
          </a:xfrm>
          <a:prstGeom prst="rect">
            <a:avLst/>
          </a:prstGeom>
        </p:spPr>
      </p:pic>
      <p:pic>
        <p:nvPicPr>
          <p:cNvPr id="7" name="Picture 6" descr="A blue and orange circles with a light bulb and a compass&#10;&#10;Description automatically generated">
            <a:extLst>
              <a:ext uri="{FF2B5EF4-FFF2-40B4-BE49-F238E27FC236}">
                <a16:creationId xmlns:a16="http://schemas.microsoft.com/office/drawing/2014/main" id="{F791565F-EC63-BE4C-649E-288BAF33D2B9}"/>
              </a:ext>
            </a:extLst>
          </p:cNvPr>
          <p:cNvPicPr>
            <a:picLocks noChangeAspect="1"/>
          </p:cNvPicPr>
          <p:nvPr/>
        </p:nvPicPr>
        <p:blipFill>
          <a:blip r:embed="rId4"/>
          <a:stretch>
            <a:fillRect/>
          </a:stretch>
        </p:blipFill>
        <p:spPr>
          <a:xfrm>
            <a:off x="711200" y="420683"/>
            <a:ext cx="1811848" cy="685483"/>
          </a:xfrm>
          <a:prstGeom prst="rect">
            <a:avLst/>
          </a:prstGeom>
        </p:spPr>
      </p:pic>
    </p:spTree>
    <p:extLst>
      <p:ext uri="{BB962C8B-B14F-4D97-AF65-F5344CB8AC3E}">
        <p14:creationId xmlns:p14="http://schemas.microsoft.com/office/powerpoint/2010/main" val="376812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192EBB-492C-9379-89CD-2D0F96BE06A8}"/>
              </a:ext>
            </a:extLst>
          </p:cNvPr>
          <p:cNvSpPr>
            <a:spLocks noGrp="1"/>
          </p:cNvSpPr>
          <p:nvPr>
            <p:ph type="sldNum" sz="quarter" idx="12"/>
          </p:nvPr>
        </p:nvSpPr>
        <p:spPr/>
        <p:txBody>
          <a:bodyPr/>
          <a:lstStyle/>
          <a:p>
            <a:fld id="{3CA5EEED-C7C9-4C7B-8D20-D1B182A18EAB}" type="slidenum">
              <a:rPr lang="en-US" smtClean="0"/>
              <a:t>4</a:t>
            </a:fld>
            <a:endParaRPr lang="en-US"/>
          </a:p>
        </p:txBody>
      </p:sp>
      <p:sp>
        <p:nvSpPr>
          <p:cNvPr id="4" name="Title 3">
            <a:extLst>
              <a:ext uri="{FF2B5EF4-FFF2-40B4-BE49-F238E27FC236}">
                <a16:creationId xmlns:a16="http://schemas.microsoft.com/office/drawing/2014/main" id="{A9527460-CD0A-A055-03EF-185C5FFE8BB9}"/>
              </a:ext>
            </a:extLst>
          </p:cNvPr>
          <p:cNvSpPr>
            <a:spLocks noGrp="1"/>
          </p:cNvSpPr>
          <p:nvPr>
            <p:ph type="title"/>
          </p:nvPr>
        </p:nvSpPr>
        <p:spPr/>
        <p:txBody>
          <a:bodyPr/>
          <a:lstStyle/>
          <a:p>
            <a:r>
              <a:rPr lang="en-US" dirty="0"/>
              <a:t>Respondents Forego Care Due to Cost Across Insurance Types</a:t>
            </a:r>
          </a:p>
        </p:txBody>
      </p:sp>
      <p:graphicFrame>
        <p:nvGraphicFramePr>
          <p:cNvPr id="8" name="Content Placeholder 6">
            <a:extLst>
              <a:ext uri="{FF2B5EF4-FFF2-40B4-BE49-F238E27FC236}">
                <a16:creationId xmlns:a16="http://schemas.microsoft.com/office/drawing/2014/main" id="{79A15C07-5EE0-BAFC-ED4F-BBEBF07FF0AF}"/>
              </a:ext>
            </a:extLst>
          </p:cNvPr>
          <p:cNvGraphicFramePr>
            <a:graphicFrameLocks noGrp="1"/>
          </p:cNvGraphicFramePr>
          <p:nvPr>
            <p:ph idx="1"/>
            <p:extLst>
              <p:ext uri="{D42A27DB-BD31-4B8C-83A1-F6EECF244321}">
                <p14:modId xmlns:p14="http://schemas.microsoft.com/office/powerpoint/2010/main" val="15671388"/>
              </p:ext>
            </p:extLst>
          </p:nvPr>
        </p:nvGraphicFramePr>
        <p:xfrm>
          <a:off x="688727" y="1690689"/>
          <a:ext cx="10515600" cy="36158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3562779-BF0E-BCD8-23C3-CF9E770C692F}"/>
              </a:ext>
            </a:extLst>
          </p:cNvPr>
          <p:cNvSpPr txBox="1"/>
          <p:nvPr/>
        </p:nvSpPr>
        <p:spPr>
          <a:xfrm>
            <a:off x="1197022" y="5508269"/>
            <a:ext cx="9356678" cy="646331"/>
          </a:xfrm>
          <a:prstGeom prst="rect">
            <a:avLst/>
          </a:prstGeom>
          <a:noFill/>
        </p:spPr>
        <p:txBody>
          <a:bodyPr wrap="square" rtlCol="0">
            <a:spAutoFit/>
          </a:bodyPr>
          <a:lstStyle/>
          <a:p>
            <a:r>
              <a:rPr lang="en-US" dirty="0">
                <a:solidFill>
                  <a:schemeClr val="tx1">
                    <a:lumMod val="50000"/>
                  </a:schemeClr>
                </a:solidFill>
              </a:rPr>
              <a:t>*Note: In Washington State, employer-sponsored insurance and individually-purchased insurance were grouped together due to sample size.</a:t>
            </a:r>
          </a:p>
        </p:txBody>
      </p:sp>
    </p:spTree>
    <p:extLst>
      <p:ext uri="{BB962C8B-B14F-4D97-AF65-F5344CB8AC3E}">
        <p14:creationId xmlns:p14="http://schemas.microsoft.com/office/powerpoint/2010/main" val="300990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D88E95-0CFB-D3BE-9A7E-9979ABBABC8B}"/>
              </a:ext>
            </a:extLst>
          </p:cNvPr>
          <p:cNvSpPr>
            <a:spLocks noGrp="1"/>
          </p:cNvSpPr>
          <p:nvPr>
            <p:ph type="sldNum" sz="quarter" idx="11"/>
          </p:nvPr>
        </p:nvSpPr>
        <p:spPr/>
        <p:txBody>
          <a:bodyPr/>
          <a:lstStyle/>
          <a:p>
            <a:fld id="{5D42FBCF-AC71-49E1-9070-FAF9A23C5D72}" type="slidenum">
              <a:rPr lang="en-US" smtClean="0"/>
              <a:pPr/>
              <a:t>5</a:t>
            </a:fld>
            <a:endParaRPr lang="en-US"/>
          </a:p>
        </p:txBody>
      </p:sp>
      <p:sp>
        <p:nvSpPr>
          <p:cNvPr id="11" name="Rectangle: Rounded Corners 10">
            <a:extLst>
              <a:ext uri="{FF2B5EF4-FFF2-40B4-BE49-F238E27FC236}">
                <a16:creationId xmlns:a16="http://schemas.microsoft.com/office/drawing/2014/main" id="{E13F5C28-A985-4075-2824-FA60E21ABE23}"/>
              </a:ext>
            </a:extLst>
          </p:cNvPr>
          <p:cNvSpPr/>
          <p:nvPr/>
        </p:nvSpPr>
        <p:spPr>
          <a:xfrm>
            <a:off x="1645920" y="457200"/>
            <a:ext cx="3592285" cy="25472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BBD1674B-A872-7839-A716-AEBDD7EFD2F6}"/>
              </a:ext>
            </a:extLst>
          </p:cNvPr>
          <p:cNvSpPr/>
          <p:nvPr/>
        </p:nvSpPr>
        <p:spPr>
          <a:xfrm>
            <a:off x="1645919" y="457199"/>
            <a:ext cx="3592285" cy="25472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F347FC1-45E8-08CD-A4E9-0A4D349A11C5}"/>
              </a:ext>
            </a:extLst>
          </p:cNvPr>
          <p:cNvPicPr>
            <a:picLocks noChangeAspect="1"/>
          </p:cNvPicPr>
          <p:nvPr/>
        </p:nvPicPr>
        <p:blipFill rotWithShape="1">
          <a:blip r:embed="rId3"/>
          <a:srcRect l="6572" t="12285" r="6636" b="28743"/>
          <a:stretch/>
        </p:blipFill>
        <p:spPr>
          <a:xfrm>
            <a:off x="3658944" y="1711233"/>
            <a:ext cx="4460293" cy="3030583"/>
          </a:xfrm>
          <a:prstGeom prst="rect">
            <a:avLst/>
          </a:prstGeom>
        </p:spPr>
      </p:pic>
      <p:sp>
        <p:nvSpPr>
          <p:cNvPr id="7" name="Speech Bubble: Rectangle with Corners Rounded 6">
            <a:extLst>
              <a:ext uri="{FF2B5EF4-FFF2-40B4-BE49-F238E27FC236}">
                <a16:creationId xmlns:a16="http://schemas.microsoft.com/office/drawing/2014/main" id="{0D41A187-3E08-53E9-98BC-B7F1ADB7F96A}"/>
              </a:ext>
            </a:extLst>
          </p:cNvPr>
          <p:cNvSpPr/>
          <p:nvPr/>
        </p:nvSpPr>
        <p:spPr>
          <a:xfrm>
            <a:off x="248194" y="52251"/>
            <a:ext cx="3905795" cy="2952205"/>
          </a:xfrm>
          <a:prstGeom prst="wedgeRoundRectCallout">
            <a:avLst>
              <a:gd name="adj1" fmla="val 55302"/>
              <a:gd name="adj2" fmla="val 415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r>
              <a:rPr lang="en-US" sz="1800" b="1" dirty="0">
                <a:effectLst/>
                <a:latin typeface="Brandon Text Regular" panose="020B0503020203060203" pitchFamily="34" charset="0"/>
                <a:ea typeface="Calibri" panose="020F0502020204030204" pitchFamily="34" charset="0"/>
                <a:cs typeface="Arial" panose="020B0604020202020204" pitchFamily="34" charset="0"/>
              </a:rPr>
              <a:t>“I am battling a[n] addiction to opiates. I really wanted to get the Vivitrol shot. However, the price tag on the shot alone is really expensive. That isn’t even including continuing care, visits, etc. so I just…continued to use.”</a:t>
            </a:r>
          </a:p>
          <a:p>
            <a:pPr marL="0" marR="0" algn="r">
              <a:lnSpc>
                <a:spcPct val="107000"/>
              </a:lnSpc>
              <a:spcBef>
                <a:spcPts val="0"/>
              </a:spcBef>
              <a:spcAft>
                <a:spcPts val="800"/>
              </a:spcAft>
            </a:pPr>
            <a:r>
              <a:rPr lang="en-US" i="1" dirty="0">
                <a:latin typeface="Brandon Text Regular" panose="020B0503020203060203" pitchFamily="34" charset="0"/>
                <a:ea typeface="Calibri" panose="020F0502020204030204" pitchFamily="34" charset="0"/>
                <a:cs typeface="Arial" panose="020B0604020202020204" pitchFamily="34" charset="0"/>
              </a:rPr>
              <a:t>Washington State Respondent</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A4D66667-C0AA-48B0-A90C-8D12D6D31085}"/>
              </a:ext>
            </a:extLst>
          </p:cNvPr>
          <p:cNvSpPr/>
          <p:nvPr/>
        </p:nvSpPr>
        <p:spPr>
          <a:xfrm>
            <a:off x="7738951" y="3782967"/>
            <a:ext cx="4029298" cy="2138323"/>
          </a:xfrm>
          <a:prstGeom prst="wedgeRoundRectCallout">
            <a:avLst>
              <a:gd name="adj1" fmla="val -82163"/>
              <a:gd name="adj2" fmla="val -502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r">
              <a:lnSpc>
                <a:spcPct val="107000"/>
              </a:lnSpc>
              <a:spcBef>
                <a:spcPts val="0"/>
              </a:spcBef>
              <a:spcAft>
                <a:spcPts val="800"/>
              </a:spcAft>
            </a:pPr>
            <a:r>
              <a:rPr lang="en-US" b="1" dirty="0">
                <a:latin typeface="+mj-lt"/>
                <a:ea typeface="Calibri" panose="020F0502020204030204" pitchFamily="34" charset="0"/>
                <a:cs typeface="Times New Roman" panose="02020603050405020304" pitchFamily="18" charset="0"/>
              </a:rPr>
              <a:t>“I had gallbladder issues with stones that wouldn’t pass and stomach ulcers but could not afford an ultrasound.”</a:t>
            </a:r>
          </a:p>
          <a:p>
            <a:pPr marL="0" marR="0" algn="r">
              <a:lnSpc>
                <a:spcPct val="107000"/>
              </a:lnSpc>
              <a:spcBef>
                <a:spcPts val="0"/>
              </a:spcBef>
              <a:spcAft>
                <a:spcPts val="800"/>
              </a:spcAft>
            </a:pPr>
            <a:r>
              <a:rPr lang="en-US" i="1" dirty="0">
                <a:latin typeface="+mj-lt"/>
                <a:ea typeface="Calibri" panose="020F0502020204030204" pitchFamily="34" charset="0"/>
                <a:cs typeface="Times New Roman" panose="02020603050405020304" pitchFamily="18" charset="0"/>
              </a:rPr>
              <a:t>Louisiana Respondent</a:t>
            </a:r>
            <a:endParaRPr lang="en-US" sz="1800" i="1" dirty="0">
              <a:effectLst/>
              <a:latin typeface="+mj-lt"/>
              <a:ea typeface="Calibri" panose="020F050202020403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73781177-32EC-6CC8-003A-511362DF08AC}"/>
              </a:ext>
            </a:extLst>
          </p:cNvPr>
          <p:cNvSpPr/>
          <p:nvPr/>
        </p:nvSpPr>
        <p:spPr>
          <a:xfrm>
            <a:off x="229270" y="3222172"/>
            <a:ext cx="3905795" cy="2952205"/>
          </a:xfrm>
          <a:prstGeom prst="wedgeRoundRectCallout">
            <a:avLst>
              <a:gd name="adj1" fmla="val 68345"/>
              <a:gd name="adj2" fmla="val -599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b="1" dirty="0">
                <a:effectLst/>
                <a:latin typeface="Brandon Text Regular" panose="020B0503020203060203" pitchFamily="34" charset="0"/>
                <a:ea typeface="Calibri" panose="020F0502020204030204" pitchFamily="34" charset="0"/>
                <a:cs typeface="Arial" panose="020B0604020202020204" pitchFamily="34" charset="0"/>
              </a:rPr>
              <a:t>“I need teeth implants so I can eat.  Dentures don't fit right so I can chew…I can't open my mouth wide enough with dentures to put food in my mouth.  But I can't afford the ridiculously high cost of implants and dental insurance doesn't cover implants.”</a:t>
            </a:r>
          </a:p>
          <a:p>
            <a:pPr marL="0" marR="0" algn="r">
              <a:spcBef>
                <a:spcPts val="0"/>
              </a:spcBef>
              <a:spcAft>
                <a:spcPts val="0"/>
              </a:spcAft>
            </a:pPr>
            <a:r>
              <a:rPr lang="en-US" i="1" dirty="0">
                <a:latin typeface="Brandon Text Regular" panose="020B0503020203060203" pitchFamily="34" charset="0"/>
                <a:ea typeface="Calibri" panose="020F0502020204030204" pitchFamily="34" charset="0"/>
                <a:cs typeface="Arial" panose="020B0604020202020204" pitchFamily="34" charset="0"/>
              </a:rPr>
              <a:t>Utah Respondent</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A16F8325-A9B5-3513-73C1-19E815807A19}"/>
              </a:ext>
            </a:extLst>
          </p:cNvPr>
          <p:cNvSpPr/>
          <p:nvPr/>
        </p:nvSpPr>
        <p:spPr>
          <a:xfrm>
            <a:off x="8038011" y="936710"/>
            <a:ext cx="3905795" cy="2117456"/>
          </a:xfrm>
          <a:prstGeom prst="wedgeRoundRectCallout">
            <a:avLst>
              <a:gd name="adj1" fmla="val -88846"/>
              <a:gd name="adj2" fmla="val 614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b="1" dirty="0">
                <a:effectLst/>
                <a:latin typeface="+mj-lt"/>
                <a:ea typeface="Calibri" panose="020F0502020204030204" pitchFamily="34" charset="0"/>
                <a:cs typeface="Times New Roman" panose="02020603050405020304" pitchFamily="18" charset="0"/>
              </a:rPr>
              <a:t>“I have needed a new walker fir a few months, and a motorized scooter and wheelchair. Medicaid </a:t>
            </a:r>
            <a:r>
              <a:rPr lang="en-US" sz="1800" b="1" dirty="0" err="1">
                <a:effectLst/>
                <a:latin typeface="+mj-lt"/>
                <a:ea typeface="Calibri" panose="020F0502020204030204" pitchFamily="34" charset="0"/>
                <a:cs typeface="Times New Roman" panose="02020603050405020304" pitchFamily="18" charset="0"/>
              </a:rPr>
              <a:t>doesnt</a:t>
            </a:r>
            <a:r>
              <a:rPr lang="en-US" sz="1800" b="1" dirty="0">
                <a:effectLst/>
                <a:latin typeface="+mj-lt"/>
                <a:ea typeface="Calibri" panose="020F0502020204030204" pitchFamily="34" charset="0"/>
                <a:cs typeface="Times New Roman" panose="02020603050405020304" pitchFamily="18" charset="0"/>
              </a:rPr>
              <a:t> pay for any of it unless your bedridden.”</a:t>
            </a:r>
            <a:endParaRPr lang="en-US" b="1" i="1" dirty="0">
              <a:latin typeface="+mj-lt"/>
              <a:ea typeface="Calibri" panose="020F0502020204030204" pitchFamily="34" charset="0"/>
              <a:cs typeface="Times New Roman" panose="02020603050405020304" pitchFamily="18" charset="0"/>
            </a:endParaRPr>
          </a:p>
          <a:p>
            <a:pPr algn="r">
              <a:lnSpc>
                <a:spcPct val="107000"/>
              </a:lnSpc>
              <a:spcAft>
                <a:spcPts val="800"/>
              </a:spcAft>
            </a:pPr>
            <a:r>
              <a:rPr lang="en-US" sz="1800" i="1" dirty="0">
                <a:effectLst/>
                <a:latin typeface="+mj-lt"/>
                <a:ea typeface="Calibri" panose="020F0502020204030204" pitchFamily="34" charset="0"/>
                <a:cs typeface="Times New Roman" panose="02020603050405020304" pitchFamily="18" charset="0"/>
              </a:rPr>
              <a:t>Indiana Respondent</a:t>
            </a:r>
          </a:p>
        </p:txBody>
      </p:sp>
    </p:spTree>
    <p:extLst>
      <p:ext uri="{BB962C8B-B14F-4D97-AF65-F5344CB8AC3E}">
        <p14:creationId xmlns:p14="http://schemas.microsoft.com/office/powerpoint/2010/main" val="2564962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C9BC1B1-1156-0F8E-52A9-97B2E75FE6BF}"/>
              </a:ext>
            </a:extLst>
          </p:cNvPr>
          <p:cNvGraphicFramePr>
            <a:graphicFrameLocks noGrp="1"/>
          </p:cNvGraphicFramePr>
          <p:nvPr>
            <p:ph idx="1"/>
            <p:extLst>
              <p:ext uri="{D42A27DB-BD31-4B8C-83A1-F6EECF244321}">
                <p14:modId xmlns:p14="http://schemas.microsoft.com/office/powerpoint/2010/main" val="2916441423"/>
              </p:ext>
            </p:extLst>
          </p:nvPr>
        </p:nvGraphicFramePr>
        <p:xfrm>
          <a:off x="347133" y="1690688"/>
          <a:ext cx="11243734" cy="466566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D7192EBB-492C-9379-89CD-2D0F96BE06A8}"/>
              </a:ext>
            </a:extLst>
          </p:cNvPr>
          <p:cNvSpPr>
            <a:spLocks noGrp="1"/>
          </p:cNvSpPr>
          <p:nvPr>
            <p:ph type="sldNum" sz="quarter" idx="12"/>
          </p:nvPr>
        </p:nvSpPr>
        <p:spPr/>
        <p:txBody>
          <a:bodyPr/>
          <a:lstStyle/>
          <a:p>
            <a:fld id="{3CA5EEED-C7C9-4C7B-8D20-D1B182A18EAB}" type="slidenum">
              <a:rPr lang="en-US" smtClean="0"/>
              <a:t>6</a:t>
            </a:fld>
            <a:endParaRPr lang="en-US"/>
          </a:p>
        </p:txBody>
      </p:sp>
      <p:sp>
        <p:nvSpPr>
          <p:cNvPr id="4" name="Title 3">
            <a:extLst>
              <a:ext uri="{FF2B5EF4-FFF2-40B4-BE49-F238E27FC236}">
                <a16:creationId xmlns:a16="http://schemas.microsoft.com/office/drawing/2014/main" id="{A9527460-CD0A-A055-03EF-185C5FFE8BB9}"/>
              </a:ext>
            </a:extLst>
          </p:cNvPr>
          <p:cNvSpPr>
            <a:spLocks noGrp="1"/>
          </p:cNvSpPr>
          <p:nvPr>
            <p:ph type="title"/>
          </p:nvPr>
        </p:nvSpPr>
        <p:spPr/>
        <p:txBody>
          <a:bodyPr/>
          <a:lstStyle/>
          <a:p>
            <a:r>
              <a:rPr lang="en-US" dirty="0"/>
              <a:t>Respondents Most Frequently Went Without Dental Care Due to Cost Across States</a:t>
            </a:r>
          </a:p>
        </p:txBody>
      </p:sp>
    </p:spTree>
    <p:extLst>
      <p:ext uri="{BB962C8B-B14F-4D97-AF65-F5344CB8AC3E}">
        <p14:creationId xmlns:p14="http://schemas.microsoft.com/office/powerpoint/2010/main" val="1602759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192EBB-492C-9379-89CD-2D0F96BE06A8}"/>
              </a:ext>
            </a:extLst>
          </p:cNvPr>
          <p:cNvSpPr>
            <a:spLocks noGrp="1"/>
          </p:cNvSpPr>
          <p:nvPr>
            <p:ph type="sldNum" sz="quarter" idx="12"/>
          </p:nvPr>
        </p:nvSpPr>
        <p:spPr/>
        <p:txBody>
          <a:bodyPr/>
          <a:lstStyle/>
          <a:p>
            <a:fld id="{3CA5EEED-C7C9-4C7B-8D20-D1B182A18EAB}" type="slidenum">
              <a:rPr lang="en-US" smtClean="0"/>
              <a:t>7</a:t>
            </a:fld>
            <a:endParaRPr lang="en-US"/>
          </a:p>
        </p:txBody>
      </p:sp>
      <p:sp>
        <p:nvSpPr>
          <p:cNvPr id="4" name="Title 3">
            <a:extLst>
              <a:ext uri="{FF2B5EF4-FFF2-40B4-BE49-F238E27FC236}">
                <a16:creationId xmlns:a16="http://schemas.microsoft.com/office/drawing/2014/main" id="{A9527460-CD0A-A055-03EF-185C5FFE8BB9}"/>
              </a:ext>
            </a:extLst>
          </p:cNvPr>
          <p:cNvSpPr>
            <a:spLocks noGrp="1"/>
          </p:cNvSpPr>
          <p:nvPr>
            <p:ph type="title"/>
          </p:nvPr>
        </p:nvSpPr>
        <p:spPr>
          <a:xfrm>
            <a:off x="396922" y="136525"/>
            <a:ext cx="9356678" cy="1325563"/>
          </a:xfrm>
        </p:spPr>
        <p:txBody>
          <a:bodyPr/>
          <a:lstStyle/>
          <a:p>
            <a:r>
              <a:rPr lang="en-US" dirty="0"/>
              <a:t>Foregoing Dental Care Due to Cost Affects People with Medicaid and Private Insurance</a:t>
            </a:r>
          </a:p>
        </p:txBody>
      </p:sp>
      <p:graphicFrame>
        <p:nvGraphicFramePr>
          <p:cNvPr id="6" name="Table 7">
            <a:extLst>
              <a:ext uri="{FF2B5EF4-FFF2-40B4-BE49-F238E27FC236}">
                <a16:creationId xmlns:a16="http://schemas.microsoft.com/office/drawing/2014/main" id="{BF661E79-2093-1F32-0641-8DC68C2CB76A}"/>
              </a:ext>
            </a:extLst>
          </p:cNvPr>
          <p:cNvGraphicFramePr>
            <a:graphicFrameLocks noGrp="1"/>
          </p:cNvGraphicFramePr>
          <p:nvPr>
            <p:ph idx="1"/>
            <p:extLst>
              <p:ext uri="{D42A27DB-BD31-4B8C-83A1-F6EECF244321}">
                <p14:modId xmlns:p14="http://schemas.microsoft.com/office/powerpoint/2010/main" val="1593212150"/>
              </p:ext>
            </p:extLst>
          </p:nvPr>
        </p:nvGraphicFramePr>
        <p:xfrm>
          <a:off x="247650" y="1440431"/>
          <a:ext cx="11696701" cy="4951864"/>
        </p:xfrm>
        <a:graphic>
          <a:graphicData uri="http://schemas.openxmlformats.org/drawingml/2006/table">
            <a:tbl>
              <a:tblPr firstRow="1" bandRow="1">
                <a:tableStyleId>{5C22544A-7EE6-4342-B048-85BDC9FD1C3A}</a:tableStyleId>
              </a:tblPr>
              <a:tblGrid>
                <a:gridCol w="7436519">
                  <a:extLst>
                    <a:ext uri="{9D8B030D-6E8A-4147-A177-3AD203B41FA5}">
                      <a16:colId xmlns:a16="http://schemas.microsoft.com/office/drawing/2014/main" val="2952519751"/>
                    </a:ext>
                  </a:extLst>
                </a:gridCol>
                <a:gridCol w="4260182">
                  <a:extLst>
                    <a:ext uri="{9D8B030D-6E8A-4147-A177-3AD203B41FA5}">
                      <a16:colId xmlns:a16="http://schemas.microsoft.com/office/drawing/2014/main" val="2559282245"/>
                    </a:ext>
                  </a:extLst>
                </a:gridCol>
              </a:tblGrid>
              <a:tr h="665095">
                <a:tc>
                  <a:txBody>
                    <a:bodyPr/>
                    <a:lstStyle/>
                    <a:p>
                      <a:pPr algn="ctr">
                        <a:lnSpc>
                          <a:spcPct val="150000"/>
                        </a:lnSpc>
                      </a:pPr>
                      <a:r>
                        <a:rPr lang="en-US" sz="2000" dirty="0"/>
                        <a:t>Medicaid</a:t>
                      </a:r>
                    </a:p>
                  </a:txBody>
                  <a:tcPr/>
                </a:tc>
                <a:tc>
                  <a:txBody>
                    <a:bodyPr/>
                    <a:lstStyle/>
                    <a:p>
                      <a:pPr algn="ctr">
                        <a:lnSpc>
                          <a:spcPct val="100000"/>
                        </a:lnSpc>
                      </a:pPr>
                      <a:r>
                        <a:rPr lang="en-US" sz="2000" dirty="0"/>
                        <a:t>Private Employer-Sponsored or Individually Purchased Insurance</a:t>
                      </a:r>
                    </a:p>
                  </a:txBody>
                  <a:tcPr/>
                </a:tc>
                <a:extLst>
                  <a:ext uri="{0D108BD9-81ED-4DB2-BD59-A6C34878D82A}">
                    <a16:rowId xmlns:a16="http://schemas.microsoft.com/office/drawing/2014/main" val="1933147758"/>
                  </a:ext>
                </a:extLst>
              </a:tr>
              <a:tr h="4250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“Currently I have a very bad dental issue which requires a dentist to accept my insurance coverage which is slim, also an appointment would be around 3 months from now. I'm hoping the bad tooth just falls out.” </a:t>
                      </a:r>
                      <a:r>
                        <a:rPr lang="en-US" sz="1050" kern="1200" dirty="0">
                          <a:solidFill>
                            <a:srgbClr val="342154"/>
                          </a:solidFill>
                          <a:effectLst/>
                          <a:latin typeface="+mn-lt"/>
                          <a:ea typeface="+mn-ea"/>
                          <a:cs typeface="+mn-cs"/>
                        </a:rPr>
                        <a:t>(WA)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342154"/>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“Dental is not covered by my insurance. Living with pain because of lack of coverage. And had tooth pulled instead of a cavity filled because of the expense.” </a:t>
                      </a:r>
                      <a:r>
                        <a:rPr lang="en-US" sz="1100" kern="1200" dirty="0">
                          <a:solidFill>
                            <a:srgbClr val="342154"/>
                          </a:solidFill>
                          <a:effectLst/>
                          <a:latin typeface="+mn-lt"/>
                          <a:ea typeface="+mn-ea"/>
                          <a:cs typeface="+mn-cs"/>
                        </a:rPr>
                        <a:t>(UT)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342154"/>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“I am in need of having several teeth pulled in order to get dentures, but my Medicaid dental coverage only covers $200/</a:t>
                      </a:r>
                      <a:r>
                        <a:rPr lang="en-US" sz="1800" kern="1200" dirty="0" err="1">
                          <a:solidFill>
                            <a:srgbClr val="342154"/>
                          </a:solidFill>
                          <a:effectLst/>
                          <a:latin typeface="+mn-lt"/>
                          <a:ea typeface="+mn-ea"/>
                          <a:cs typeface="+mn-cs"/>
                        </a:rPr>
                        <a:t>yr</a:t>
                      </a:r>
                      <a:r>
                        <a:rPr lang="en-US" sz="1800" kern="1200" dirty="0">
                          <a:solidFill>
                            <a:srgbClr val="342154"/>
                          </a:solidFill>
                          <a:effectLst/>
                          <a:latin typeface="+mn-lt"/>
                          <a:ea typeface="+mn-ea"/>
                          <a:cs typeface="+mn-cs"/>
                        </a:rPr>
                        <a:t> for extractions. I can't afford the costs above that, so I just walk around with rotting teeth...” </a:t>
                      </a:r>
                      <a:r>
                        <a:rPr lang="en-US" sz="1050" kern="1200" dirty="0">
                          <a:solidFill>
                            <a:srgbClr val="342154"/>
                          </a:solidFill>
                          <a:effectLst/>
                          <a:latin typeface="+mn-lt"/>
                          <a:ea typeface="+mn-ea"/>
                          <a:cs typeface="+mn-cs"/>
                        </a:rPr>
                        <a:t>(LA)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342154"/>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“Unable to get the dental impression for dentures but was approved for all the teeth to be pulled by insurance so couldn't afford impression, couldn’t [continue] with procedure.” </a:t>
                      </a:r>
                      <a:r>
                        <a:rPr lang="en-US" sz="1000" kern="1200" dirty="0">
                          <a:solidFill>
                            <a:srgbClr val="342154"/>
                          </a:solidFill>
                          <a:effectLst/>
                          <a:latin typeface="+mn-lt"/>
                          <a:ea typeface="+mn-ea"/>
                          <a:cs typeface="+mn-cs"/>
                        </a:rPr>
                        <a:t>(IN)</a:t>
                      </a:r>
                    </a:p>
                  </a:txBody>
                  <a:tcPr/>
                </a:tc>
                <a:tc>
                  <a:txBody>
                    <a:bodyPr/>
                    <a:lstStyle/>
                    <a:p>
                      <a:r>
                        <a:rPr lang="en-US" dirty="0">
                          <a:solidFill>
                            <a:srgbClr val="342154"/>
                          </a:solidFill>
                        </a:rPr>
                        <a:t>“</a:t>
                      </a:r>
                      <a:r>
                        <a:rPr lang="en-US" sz="1800" kern="1200" dirty="0">
                          <a:solidFill>
                            <a:srgbClr val="342154"/>
                          </a:solidFill>
                          <a:effectLst/>
                          <a:latin typeface="+mn-lt"/>
                          <a:ea typeface="+mn-ea"/>
                          <a:cs typeface="+mn-cs"/>
                        </a:rPr>
                        <a:t>I have teeth literally breaking and needing pulled and they even get infected because I cannot afford to go to the dentist.” </a:t>
                      </a:r>
                      <a:r>
                        <a:rPr lang="en-US" sz="1000" kern="1200" dirty="0">
                          <a:solidFill>
                            <a:srgbClr val="342154"/>
                          </a:solidFill>
                          <a:effectLst/>
                          <a:latin typeface="+mn-lt"/>
                          <a:ea typeface="+mn-ea"/>
                          <a:cs typeface="+mn-cs"/>
                        </a:rPr>
                        <a:t>(WA)</a:t>
                      </a:r>
                    </a:p>
                    <a:p>
                      <a:endParaRPr lang="en-US" sz="1800" kern="1200" dirty="0">
                        <a:solidFill>
                          <a:srgbClr val="342154"/>
                        </a:solidFill>
                        <a:effectLst/>
                        <a:latin typeface="+mn-lt"/>
                        <a:ea typeface="+mn-ea"/>
                        <a:cs typeface="+mn-cs"/>
                      </a:endParaRPr>
                    </a:p>
                    <a:p>
                      <a:r>
                        <a:rPr lang="en-US" sz="1800" kern="1200" dirty="0">
                          <a:solidFill>
                            <a:srgbClr val="342154"/>
                          </a:solidFill>
                          <a:effectLst/>
                          <a:latin typeface="+mn-lt"/>
                          <a:ea typeface="+mn-ea"/>
                          <a:cs typeface="+mn-cs"/>
                        </a:rPr>
                        <a:t>”Both my husband and me have holes in our teeth- can't afford root canals.” </a:t>
                      </a:r>
                      <a:r>
                        <a:rPr lang="en-US" sz="1000" kern="1200" dirty="0">
                          <a:solidFill>
                            <a:srgbClr val="342154"/>
                          </a:solidFill>
                          <a:effectLst/>
                          <a:latin typeface="+mn-lt"/>
                          <a:ea typeface="+mn-ea"/>
                          <a:cs typeface="+mn-cs"/>
                        </a:rPr>
                        <a:t>(UT)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342154"/>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“I need a lot of dental work but did not receive any of it because I couldn’t afford it even with insurance.” </a:t>
                      </a:r>
                      <a:r>
                        <a:rPr lang="en-US" sz="1000" kern="1200" dirty="0">
                          <a:solidFill>
                            <a:srgbClr val="342154"/>
                          </a:solidFill>
                          <a:effectLst/>
                          <a:latin typeface="+mn-lt"/>
                          <a:ea typeface="+mn-ea"/>
                          <a:cs typeface="+mn-cs"/>
                        </a:rPr>
                        <a:t>(LA)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342154"/>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42154"/>
                          </a:solidFill>
                          <a:effectLst/>
                          <a:latin typeface="+mn-lt"/>
                          <a:ea typeface="+mn-ea"/>
                          <a:cs typeface="+mn-cs"/>
                        </a:rPr>
                        <a:t>“I'm still pushing back a root canal and 3 fillings due to not being able to afford the copay.” </a:t>
                      </a:r>
                      <a:r>
                        <a:rPr lang="en-US" sz="1000" kern="1200" dirty="0">
                          <a:solidFill>
                            <a:srgbClr val="342154"/>
                          </a:solidFill>
                          <a:effectLst/>
                          <a:latin typeface="+mn-lt"/>
                          <a:ea typeface="+mn-ea"/>
                          <a:cs typeface="+mn-cs"/>
                        </a:rPr>
                        <a:t>(IN)</a:t>
                      </a:r>
                    </a:p>
                  </a:txBody>
                  <a:tcPr/>
                </a:tc>
                <a:extLst>
                  <a:ext uri="{0D108BD9-81ED-4DB2-BD59-A6C34878D82A}">
                    <a16:rowId xmlns:a16="http://schemas.microsoft.com/office/drawing/2014/main" val="2894498933"/>
                  </a:ext>
                </a:extLst>
              </a:tr>
            </a:tbl>
          </a:graphicData>
        </a:graphic>
      </p:graphicFrame>
    </p:spTree>
    <p:extLst>
      <p:ext uri="{BB962C8B-B14F-4D97-AF65-F5344CB8AC3E}">
        <p14:creationId xmlns:p14="http://schemas.microsoft.com/office/powerpoint/2010/main" val="3077344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60" name="Google Shape;160;p2" descr="preencoded.png"/>
          <p:cNvPicPr preferRelativeResize="0"/>
          <p:nvPr/>
        </p:nvPicPr>
        <p:blipFill rotWithShape="1">
          <a:blip r:embed="rId4">
            <a:alphaModFix/>
          </a:blip>
          <a:srcRect/>
          <a:stretch/>
        </p:blipFill>
        <p:spPr>
          <a:xfrm>
            <a:off x="9448800" y="5227320"/>
            <a:ext cx="2461260" cy="1630680"/>
          </a:xfrm>
          <a:prstGeom prst="rect">
            <a:avLst/>
          </a:prstGeom>
          <a:noFill/>
          <a:ln>
            <a:noFill/>
          </a:ln>
        </p:spPr>
      </p:pic>
      <p:sp>
        <p:nvSpPr>
          <p:cNvPr id="161" name="Google Shape;161;p2"/>
          <p:cNvSpPr/>
          <p:nvPr/>
        </p:nvSpPr>
        <p:spPr>
          <a:xfrm>
            <a:off x="548640" y="457200"/>
            <a:ext cx="11087040" cy="2905920"/>
          </a:xfrm>
          <a:prstGeom prst="rect">
            <a:avLst/>
          </a:prstGeom>
          <a:noFill/>
          <a:ln>
            <a:noFill/>
          </a:ln>
        </p:spPr>
        <p:txBody>
          <a:bodyPr spcFirstLastPara="1" wrap="square" lIns="0" tIns="0" rIns="0" bIns="0" anchor="t" anchorCtr="0">
            <a:noAutofit/>
          </a:bodyPr>
          <a:lstStyle/>
          <a:p>
            <a:r>
              <a:rPr lang="en-US" sz="6840" dirty="0">
                <a:solidFill>
                  <a:srgbClr val="FFFFFF"/>
                </a:solidFill>
                <a:latin typeface="Inter"/>
                <a:ea typeface="Inter"/>
                <a:cs typeface="Inter"/>
                <a:sym typeface="Inter"/>
              </a:rPr>
              <a:t>Medicaid Coverage Gaps &amp; Affordability of Dental Care</a:t>
            </a:r>
          </a:p>
          <a:p>
            <a:endParaRPr lang="en-US" sz="6840" dirty="0">
              <a:solidFill>
                <a:srgbClr val="FFFFFF"/>
              </a:solidFill>
              <a:latin typeface="Inter"/>
              <a:ea typeface="Inter"/>
              <a:cs typeface="Inter"/>
              <a:sym typeface="Inter"/>
            </a:endParaRPr>
          </a:p>
          <a:p>
            <a:r>
              <a:rPr lang="en-US" sz="4000" dirty="0">
                <a:solidFill>
                  <a:srgbClr val="FFFFFF"/>
                </a:solidFill>
                <a:latin typeface="Inter"/>
                <a:ea typeface="Inter"/>
                <a:cs typeface="Inter"/>
                <a:sym typeface="Inter"/>
              </a:rPr>
              <a:t>Kasey Wilson</a:t>
            </a:r>
          </a:p>
          <a:p>
            <a:r>
              <a:rPr lang="en-US" sz="4000" dirty="0">
                <a:solidFill>
                  <a:srgbClr val="FFFFFF"/>
                </a:solidFill>
                <a:latin typeface="Inter"/>
                <a:ea typeface="Inter"/>
                <a:cs typeface="Inter"/>
                <a:sym typeface="Inter"/>
              </a:rPr>
              <a:t>Community Catalyst</a:t>
            </a:r>
            <a:endParaRPr sz="4000" dirty="0">
              <a:solidFill>
                <a:schemeClr val="dk1"/>
              </a:solidFill>
              <a:latin typeface="Inter"/>
              <a:ea typeface="Inter"/>
              <a:cs typeface="Inter"/>
              <a:sym typeface="Inter"/>
            </a:endParaRPr>
          </a:p>
        </p:txBody>
      </p:sp>
      <p:sp>
        <p:nvSpPr>
          <p:cNvPr id="162" name="Google Shape;162;p2"/>
          <p:cNvSpPr/>
          <p:nvPr/>
        </p:nvSpPr>
        <p:spPr>
          <a:xfrm>
            <a:off x="548639" y="6286500"/>
            <a:ext cx="2650320" cy="114240"/>
          </a:xfrm>
          <a:prstGeom prst="rect">
            <a:avLst/>
          </a:prstGeom>
          <a:noFill/>
          <a:ln>
            <a:noFill/>
          </a:ln>
        </p:spPr>
        <p:txBody>
          <a:bodyPr spcFirstLastPara="1" wrap="square" lIns="0" tIns="0" rIns="0" bIns="0" anchor="t" anchorCtr="0">
            <a:noAutofit/>
          </a:bodyPr>
          <a:lstStyle/>
          <a:p>
            <a:pPr>
              <a:lnSpc>
                <a:spcPct val="109625"/>
              </a:lnSpc>
            </a:pPr>
            <a:r>
              <a:rPr lang="en-US" sz="800">
                <a:solidFill>
                  <a:srgbClr val="FFFFFF"/>
                </a:solidFill>
                <a:latin typeface="Inter"/>
                <a:ea typeface="Inter"/>
                <a:cs typeface="Inter"/>
                <a:sym typeface="Inter"/>
              </a:rPr>
              <a:t>OCTOBER 2023  |  PRESENTED BY KASEY WILSON</a:t>
            </a:r>
            <a:endParaRPr sz="800">
              <a:solidFill>
                <a:schemeClr val="dk1"/>
              </a:solidFill>
              <a:latin typeface="Inter"/>
              <a:ea typeface="Inter"/>
              <a:cs typeface="Inter"/>
              <a:sym typeface="Inter"/>
            </a:endParaRPr>
          </a:p>
        </p:txBody>
      </p:sp>
      <p:sp>
        <p:nvSpPr>
          <p:cNvPr id="163" name="Google Shape;163;p2"/>
          <p:cNvSpPr txBox="1">
            <a:spLocks noGrp="1"/>
          </p:cNvSpPr>
          <p:nvPr>
            <p:ph type="sldNum" idx="4294967295"/>
          </p:nvPr>
        </p:nvSpPr>
        <p:spPr>
          <a:xfrm>
            <a:off x="11101311" y="6277266"/>
            <a:ext cx="275350" cy="365760"/>
          </a:xfrm>
          <a:prstGeom prst="rect">
            <a:avLst/>
          </a:prstGeom>
          <a:noFill/>
          <a:ln>
            <a:noFill/>
          </a:ln>
        </p:spPr>
        <p:txBody>
          <a:bodyPr spcFirstLastPara="1" vert="horz" wrap="square" lIns="73140" tIns="36560" rIns="73140" bIns="36560" rtlCol="0" anchor="ctr" anchorCtr="0">
            <a:noAutofit/>
          </a:bodyPr>
          <a:lstStyle/>
          <a:p>
            <a:fld id="{00000000-1234-1234-1234-123412341234}" type="slidenum">
              <a:rPr lang="en-US"/>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0" descr="preencoded.png"/>
          <p:cNvPicPr preferRelativeResize="0"/>
          <p:nvPr/>
        </p:nvPicPr>
        <p:blipFill rotWithShape="1">
          <a:blip r:embed="rId3">
            <a:alphaModFix/>
          </a:blip>
          <a:srcRect/>
          <a:stretch/>
        </p:blipFill>
        <p:spPr>
          <a:xfrm>
            <a:off x="11529061" y="6240780"/>
            <a:ext cx="460351" cy="460550"/>
          </a:xfrm>
          <a:prstGeom prst="rect">
            <a:avLst/>
          </a:prstGeom>
          <a:noFill/>
          <a:ln>
            <a:noFill/>
          </a:ln>
        </p:spPr>
      </p:pic>
      <p:sp>
        <p:nvSpPr>
          <p:cNvPr id="170" name="Google Shape;170;p20"/>
          <p:cNvSpPr/>
          <p:nvPr/>
        </p:nvSpPr>
        <p:spPr>
          <a:xfrm>
            <a:off x="495300" y="1143000"/>
            <a:ext cx="8069580" cy="1295400"/>
          </a:xfrm>
          <a:prstGeom prst="rect">
            <a:avLst/>
          </a:prstGeom>
          <a:noFill/>
          <a:ln>
            <a:noFill/>
          </a:ln>
        </p:spPr>
        <p:txBody>
          <a:bodyPr spcFirstLastPara="1" wrap="square" lIns="0" tIns="0" rIns="0" bIns="0" anchor="t" anchorCtr="0">
            <a:noAutofit/>
          </a:bodyPr>
          <a:lstStyle/>
          <a:p>
            <a:pPr>
              <a:lnSpc>
                <a:spcPct val="127500"/>
              </a:lnSpc>
              <a:buClr>
                <a:schemeClr val="dk1"/>
              </a:buClr>
              <a:buSzPts val="5000"/>
            </a:pPr>
            <a:endParaRPr sz="4000">
              <a:solidFill>
                <a:srgbClr val="444444"/>
              </a:solidFill>
              <a:latin typeface="Calibri"/>
              <a:ea typeface="Calibri"/>
              <a:cs typeface="Calibri"/>
              <a:sym typeface="Calibri"/>
            </a:endParaRPr>
          </a:p>
        </p:txBody>
      </p:sp>
      <p:sp>
        <p:nvSpPr>
          <p:cNvPr id="171" name="Google Shape;171;p20"/>
          <p:cNvSpPr/>
          <p:nvPr/>
        </p:nvSpPr>
        <p:spPr>
          <a:xfrm>
            <a:off x="457200" y="2222458"/>
            <a:ext cx="10731840" cy="1295280"/>
          </a:xfrm>
          <a:prstGeom prst="rect">
            <a:avLst/>
          </a:prstGeom>
          <a:noFill/>
          <a:ln>
            <a:noFill/>
          </a:ln>
        </p:spPr>
        <p:txBody>
          <a:bodyPr spcFirstLastPara="1" wrap="square" lIns="0" tIns="0" rIns="0" bIns="0" anchor="t" anchorCtr="0">
            <a:noAutofit/>
          </a:bodyPr>
          <a:lstStyle/>
          <a:p>
            <a:pPr>
              <a:buClr>
                <a:srgbClr val="000000"/>
              </a:buClr>
              <a:buSzPts val="1800"/>
            </a:pPr>
            <a:r>
              <a:rPr lang="en-US" sz="1680">
                <a:solidFill>
                  <a:srgbClr val="000000"/>
                </a:solidFill>
                <a:latin typeface="Inter"/>
                <a:ea typeface="Inter"/>
                <a:cs typeface="Inter"/>
                <a:sym typeface="Inter"/>
              </a:rPr>
              <a:t>For more than two decades, Community Catalyst has been a leading nonprofit national health advocacy organization dedicated to advancing a movement for health equity and justice. We partner with local, state, tribal, and national advocates to leverage and build power so all people can influence decisions that affect their health. Our work spans a range of health access issues. Among other areas of work, </a:t>
            </a:r>
            <a:r>
              <a:rPr lang="en-US" sz="1680" b="1">
                <a:solidFill>
                  <a:srgbClr val="000000"/>
                </a:solidFill>
                <a:latin typeface="Inter"/>
                <a:ea typeface="Inter"/>
                <a:cs typeface="Inter"/>
                <a:sym typeface="Inter"/>
              </a:rPr>
              <a:t>we focus on ensuring everyone can get the dental care they need. </a:t>
            </a:r>
            <a:endParaRPr sz="1680" b="1">
              <a:solidFill>
                <a:srgbClr val="000000"/>
              </a:solidFill>
              <a:latin typeface="Inter"/>
              <a:ea typeface="Inter"/>
              <a:cs typeface="Inter"/>
              <a:sym typeface="Inter"/>
            </a:endParaRPr>
          </a:p>
        </p:txBody>
      </p:sp>
      <p:sp>
        <p:nvSpPr>
          <p:cNvPr id="172" name="Google Shape;172;p20"/>
          <p:cNvSpPr/>
          <p:nvPr/>
        </p:nvSpPr>
        <p:spPr>
          <a:xfrm>
            <a:off x="495300" y="3848100"/>
            <a:ext cx="1958340" cy="952500"/>
          </a:xfrm>
          <a:prstGeom prst="rect">
            <a:avLst/>
          </a:prstGeom>
          <a:noFill/>
          <a:ln>
            <a:noFill/>
          </a:ln>
        </p:spPr>
        <p:txBody>
          <a:bodyPr spcFirstLastPara="1" wrap="square" lIns="0" tIns="0" rIns="0" bIns="0" anchor="t" anchorCtr="0">
            <a:noAutofit/>
          </a:bodyPr>
          <a:lstStyle/>
          <a:p>
            <a:pPr>
              <a:lnSpc>
                <a:spcPct val="125000"/>
              </a:lnSpc>
              <a:buClr>
                <a:srgbClr val="133D35"/>
              </a:buClr>
              <a:buSzPts val="7500"/>
            </a:pPr>
            <a:r>
              <a:rPr lang="en-US" sz="6000" b="1">
                <a:solidFill>
                  <a:srgbClr val="133D35"/>
                </a:solidFill>
                <a:latin typeface="Arial"/>
                <a:ea typeface="Arial"/>
                <a:cs typeface="Arial"/>
                <a:sym typeface="Arial"/>
              </a:rPr>
              <a:t>300+</a:t>
            </a:r>
            <a:endParaRPr sz="6000">
              <a:solidFill>
                <a:srgbClr val="444444"/>
              </a:solidFill>
              <a:latin typeface="Calibri"/>
              <a:ea typeface="Calibri"/>
              <a:cs typeface="Calibri"/>
              <a:sym typeface="Calibri"/>
            </a:endParaRPr>
          </a:p>
        </p:txBody>
      </p:sp>
      <p:sp>
        <p:nvSpPr>
          <p:cNvPr id="173" name="Google Shape;173;p20"/>
          <p:cNvSpPr/>
          <p:nvPr/>
        </p:nvSpPr>
        <p:spPr>
          <a:xfrm>
            <a:off x="495300" y="4724400"/>
            <a:ext cx="2574993" cy="502920"/>
          </a:xfrm>
          <a:prstGeom prst="rect">
            <a:avLst/>
          </a:prstGeom>
          <a:noFill/>
          <a:ln>
            <a:noFill/>
          </a:ln>
        </p:spPr>
        <p:txBody>
          <a:bodyPr spcFirstLastPara="1" wrap="square" lIns="0" tIns="0" rIns="0" bIns="0" anchor="t" anchorCtr="0">
            <a:noAutofit/>
          </a:bodyPr>
          <a:lstStyle/>
          <a:p>
            <a:pPr>
              <a:lnSpc>
                <a:spcPct val="135444"/>
              </a:lnSpc>
              <a:buClr>
                <a:srgbClr val="000000"/>
              </a:buClr>
              <a:buSzPts val="1800"/>
            </a:pPr>
            <a:r>
              <a:rPr lang="en-US" sz="1440">
                <a:solidFill>
                  <a:srgbClr val="000000"/>
                </a:solidFill>
                <a:latin typeface="Inter"/>
                <a:ea typeface="Inter"/>
                <a:cs typeface="Inter"/>
                <a:sym typeface="Inter"/>
              </a:rPr>
              <a:t>Partner organizations at the local and state level</a:t>
            </a:r>
            <a:endParaRPr sz="1440">
              <a:solidFill>
                <a:srgbClr val="444444"/>
              </a:solidFill>
              <a:latin typeface="Inter"/>
              <a:ea typeface="Inter"/>
              <a:cs typeface="Inter"/>
              <a:sym typeface="Inter"/>
            </a:endParaRPr>
          </a:p>
        </p:txBody>
      </p:sp>
      <p:sp>
        <p:nvSpPr>
          <p:cNvPr id="174" name="Google Shape;174;p20"/>
          <p:cNvSpPr/>
          <p:nvPr/>
        </p:nvSpPr>
        <p:spPr>
          <a:xfrm>
            <a:off x="4465320" y="3848100"/>
            <a:ext cx="1958339" cy="952500"/>
          </a:xfrm>
          <a:prstGeom prst="rect">
            <a:avLst/>
          </a:prstGeom>
          <a:noFill/>
          <a:ln>
            <a:noFill/>
          </a:ln>
        </p:spPr>
        <p:txBody>
          <a:bodyPr spcFirstLastPara="1" wrap="square" lIns="0" tIns="0" rIns="0" bIns="0" anchor="t" anchorCtr="0">
            <a:noAutofit/>
          </a:bodyPr>
          <a:lstStyle/>
          <a:p>
            <a:pPr>
              <a:lnSpc>
                <a:spcPct val="125000"/>
              </a:lnSpc>
              <a:buClr>
                <a:srgbClr val="133D35"/>
              </a:buClr>
              <a:buSzPts val="7500"/>
            </a:pPr>
            <a:r>
              <a:rPr lang="en-US" sz="6000" b="1">
                <a:solidFill>
                  <a:srgbClr val="133D35"/>
                </a:solidFill>
                <a:latin typeface="Arial"/>
                <a:ea typeface="Arial"/>
                <a:cs typeface="Arial"/>
                <a:sym typeface="Arial"/>
              </a:rPr>
              <a:t>45+</a:t>
            </a:r>
            <a:endParaRPr sz="6000">
              <a:solidFill>
                <a:srgbClr val="444444"/>
              </a:solidFill>
              <a:latin typeface="Calibri"/>
              <a:ea typeface="Calibri"/>
              <a:cs typeface="Calibri"/>
              <a:sym typeface="Calibri"/>
            </a:endParaRPr>
          </a:p>
        </p:txBody>
      </p:sp>
      <p:sp>
        <p:nvSpPr>
          <p:cNvPr id="175" name="Google Shape;175;p20"/>
          <p:cNvSpPr/>
          <p:nvPr/>
        </p:nvSpPr>
        <p:spPr>
          <a:xfrm>
            <a:off x="4475922" y="4724400"/>
            <a:ext cx="2371465" cy="502920"/>
          </a:xfrm>
          <a:prstGeom prst="rect">
            <a:avLst/>
          </a:prstGeom>
          <a:noFill/>
          <a:ln>
            <a:noFill/>
          </a:ln>
        </p:spPr>
        <p:txBody>
          <a:bodyPr spcFirstLastPara="1" wrap="square" lIns="0" tIns="0" rIns="0" bIns="0" anchor="t" anchorCtr="0">
            <a:noAutofit/>
          </a:bodyPr>
          <a:lstStyle/>
          <a:p>
            <a:pPr>
              <a:buClr>
                <a:srgbClr val="000000"/>
              </a:buClr>
              <a:buSzPts val="1800"/>
            </a:pPr>
            <a:r>
              <a:rPr lang="en-US" sz="1440">
                <a:solidFill>
                  <a:srgbClr val="000000"/>
                </a:solidFill>
                <a:latin typeface="Inter"/>
                <a:ea typeface="Inter"/>
                <a:cs typeface="Inter"/>
                <a:sym typeface="Inter"/>
              </a:rPr>
              <a:t>states where we do </a:t>
            </a:r>
            <a:endParaRPr sz="1440"/>
          </a:p>
          <a:p>
            <a:pPr>
              <a:buClr>
                <a:srgbClr val="000000"/>
              </a:buClr>
              <a:buSzPts val="1800"/>
            </a:pPr>
            <a:r>
              <a:rPr lang="en-US" sz="1440">
                <a:solidFill>
                  <a:srgbClr val="000000"/>
                </a:solidFill>
                <a:latin typeface="Inter"/>
                <a:ea typeface="Inter"/>
                <a:cs typeface="Inter"/>
                <a:sym typeface="Inter"/>
              </a:rPr>
              <a:t>our work</a:t>
            </a:r>
            <a:endParaRPr sz="1440"/>
          </a:p>
        </p:txBody>
      </p:sp>
      <p:sp>
        <p:nvSpPr>
          <p:cNvPr id="176" name="Google Shape;176;p20"/>
          <p:cNvSpPr/>
          <p:nvPr/>
        </p:nvSpPr>
        <p:spPr>
          <a:xfrm>
            <a:off x="8229600" y="3848100"/>
            <a:ext cx="1615440" cy="952500"/>
          </a:xfrm>
          <a:prstGeom prst="rect">
            <a:avLst/>
          </a:prstGeom>
          <a:noFill/>
          <a:ln>
            <a:noFill/>
          </a:ln>
        </p:spPr>
        <p:txBody>
          <a:bodyPr spcFirstLastPara="1" wrap="square" lIns="0" tIns="0" rIns="0" bIns="0" anchor="t" anchorCtr="0">
            <a:noAutofit/>
          </a:bodyPr>
          <a:lstStyle/>
          <a:p>
            <a:pPr>
              <a:lnSpc>
                <a:spcPct val="125000"/>
              </a:lnSpc>
              <a:buClr>
                <a:srgbClr val="133D35"/>
              </a:buClr>
              <a:buSzPts val="7500"/>
            </a:pPr>
            <a:r>
              <a:rPr lang="en-US" sz="6000" b="1">
                <a:solidFill>
                  <a:srgbClr val="133D35"/>
                </a:solidFill>
                <a:latin typeface="Arial"/>
                <a:ea typeface="Arial"/>
                <a:cs typeface="Arial"/>
                <a:sym typeface="Arial"/>
              </a:rPr>
              <a:t>9</a:t>
            </a:r>
            <a:endParaRPr sz="6000">
              <a:solidFill>
                <a:srgbClr val="444444"/>
              </a:solidFill>
              <a:latin typeface="Calibri"/>
              <a:ea typeface="Calibri"/>
              <a:cs typeface="Calibri"/>
              <a:sym typeface="Calibri"/>
            </a:endParaRPr>
          </a:p>
        </p:txBody>
      </p:sp>
      <p:sp>
        <p:nvSpPr>
          <p:cNvPr id="177" name="Google Shape;177;p20"/>
          <p:cNvSpPr/>
          <p:nvPr/>
        </p:nvSpPr>
        <p:spPr>
          <a:xfrm>
            <a:off x="8229599" y="4724400"/>
            <a:ext cx="2997654" cy="502920"/>
          </a:xfrm>
          <a:prstGeom prst="rect">
            <a:avLst/>
          </a:prstGeom>
          <a:noFill/>
          <a:ln>
            <a:noFill/>
          </a:ln>
        </p:spPr>
        <p:txBody>
          <a:bodyPr spcFirstLastPara="1" wrap="square" lIns="0" tIns="0" rIns="0" bIns="0" anchor="t" anchorCtr="0">
            <a:noAutofit/>
          </a:bodyPr>
          <a:lstStyle/>
          <a:p>
            <a:pPr>
              <a:lnSpc>
                <a:spcPct val="135444"/>
              </a:lnSpc>
              <a:buClr>
                <a:srgbClr val="000000"/>
              </a:buClr>
              <a:buSzPts val="1800"/>
            </a:pPr>
            <a:r>
              <a:rPr lang="en-US" sz="1440">
                <a:solidFill>
                  <a:srgbClr val="000000"/>
                </a:solidFill>
                <a:latin typeface="Inter"/>
                <a:ea typeface="Inter"/>
                <a:cs typeface="Inter"/>
                <a:sym typeface="Inter"/>
              </a:rPr>
              <a:t>where we’ve incubated </a:t>
            </a:r>
            <a:endParaRPr sz="1440"/>
          </a:p>
          <a:p>
            <a:pPr>
              <a:lnSpc>
                <a:spcPct val="135444"/>
              </a:lnSpc>
              <a:buClr>
                <a:srgbClr val="000000"/>
              </a:buClr>
              <a:buSzPts val="1800"/>
            </a:pPr>
            <a:r>
              <a:rPr lang="en-US" sz="1440">
                <a:solidFill>
                  <a:srgbClr val="000000"/>
                </a:solidFill>
                <a:latin typeface="Inter"/>
                <a:ea typeface="Inter"/>
                <a:cs typeface="Inter"/>
                <a:sym typeface="Inter"/>
              </a:rPr>
              <a:t>health advocacy organizations</a:t>
            </a:r>
            <a:endParaRPr sz="1440" b="1">
              <a:solidFill>
                <a:srgbClr val="444444"/>
              </a:solidFill>
              <a:latin typeface="Calibri"/>
              <a:ea typeface="Calibri"/>
              <a:cs typeface="Calibri"/>
              <a:sym typeface="Calibri"/>
            </a:endParaRPr>
          </a:p>
        </p:txBody>
      </p:sp>
      <p:pic>
        <p:nvPicPr>
          <p:cNvPr id="178" name="Google Shape;178;p20" descr="preencoded.png"/>
          <p:cNvPicPr preferRelativeResize="0"/>
          <p:nvPr/>
        </p:nvPicPr>
        <p:blipFill rotWithShape="1">
          <a:blip r:embed="rId4">
            <a:alphaModFix/>
          </a:blip>
          <a:srcRect/>
          <a:stretch/>
        </p:blipFill>
        <p:spPr>
          <a:xfrm>
            <a:off x="457201" y="121919"/>
            <a:ext cx="3343023" cy="2509114"/>
          </a:xfrm>
          <a:prstGeom prst="rect">
            <a:avLst/>
          </a:prstGeom>
          <a:noFill/>
          <a:ln>
            <a:noFill/>
          </a:ln>
        </p:spPr>
      </p:pic>
    </p:spTree>
  </p:cSld>
  <p:clrMapOvr>
    <a:masterClrMapping/>
  </p:clrMapOvr>
</p:sld>
</file>

<file path=ppt/theme/theme1.xml><?xml version="1.0" encoding="utf-8"?>
<a:theme xmlns:a="http://schemas.openxmlformats.org/drawingml/2006/main" name="Altarum Theme">
  <a:themeElements>
    <a:clrScheme name="Custom 2">
      <a:dk1>
        <a:srgbClr val="616365"/>
      </a:dk1>
      <a:lt1>
        <a:srgbClr val="FFFFFF"/>
      </a:lt1>
      <a:dk2>
        <a:srgbClr val="A4AEB5"/>
      </a:dk2>
      <a:lt2>
        <a:srgbClr val="FFFFFF"/>
      </a:lt2>
      <a:accent1>
        <a:srgbClr val="FF0000"/>
      </a:accent1>
      <a:accent2>
        <a:srgbClr val="8CB8C6"/>
      </a:accent2>
      <a:accent3>
        <a:srgbClr val="298FC2"/>
      </a:accent3>
      <a:accent4>
        <a:srgbClr val="88DBDF"/>
      </a:accent4>
      <a:accent5>
        <a:srgbClr val="47D7AC"/>
      </a:accent5>
      <a:accent6>
        <a:srgbClr val="00AB8E"/>
      </a:accent6>
      <a:hlink>
        <a:srgbClr val="298FC2"/>
      </a:hlink>
      <a:folHlink>
        <a:srgbClr val="1E6B91"/>
      </a:folHlink>
    </a:clrScheme>
    <a:fontScheme name="Altarum Branded Typefamily">
      <a:majorFont>
        <a:latin typeface="Brandon Text Regular"/>
        <a:ea typeface=""/>
        <a:cs typeface=""/>
      </a:majorFont>
      <a:minorFont>
        <a:latin typeface="Brandon Text Regular"/>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arum_PowerPoint_Widescreen_072717" id="{C3FF3170-CE3E-456B-AFEC-28CF19675469}" vid="{B16D9C4B-25E6-4CEA-B534-13FA02640FB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overty Action">
      <a:dk1>
        <a:srgbClr val="000000"/>
      </a:dk1>
      <a:lt1>
        <a:srgbClr val="FFFFFF"/>
      </a:lt1>
      <a:dk2>
        <a:srgbClr val="562C84"/>
      </a:dk2>
      <a:lt2>
        <a:srgbClr val="F6E8E6"/>
      </a:lt2>
      <a:accent1>
        <a:srgbClr val="A471B3"/>
      </a:accent1>
      <a:accent2>
        <a:srgbClr val="E94934"/>
      </a:accent2>
      <a:accent3>
        <a:srgbClr val="F17C5C"/>
      </a:accent3>
      <a:accent4>
        <a:srgbClr val="FFB183"/>
      </a:accent4>
      <a:accent5>
        <a:srgbClr val="F8E4FE"/>
      </a:accent5>
      <a:accent6>
        <a:srgbClr val="562C85"/>
      </a:accent6>
      <a:hlink>
        <a:srgbClr val="562C84"/>
      </a:hlink>
      <a:folHlink>
        <a:srgbClr val="A470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6D57BFE-DDCC-4A6F-B8EB-C01B5C3AC631}">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4FA7662206EF4C8EF84DB0C0D6EA7E" ma:contentTypeVersion="15" ma:contentTypeDescription="Create a new document." ma:contentTypeScope="" ma:versionID="7a39f45c873163a37c4d4b0e379e74b1">
  <xsd:schema xmlns:xsd="http://www.w3.org/2001/XMLSchema" xmlns:xs="http://www.w3.org/2001/XMLSchema" xmlns:p="http://schemas.microsoft.com/office/2006/metadata/properties" xmlns:ns2="0cb0d176-1421-4ccc-82e7-793d488ab85b" xmlns:ns3="d54593af-db6e-4c95-a26e-257ce46a66c9" targetNamespace="http://schemas.microsoft.com/office/2006/metadata/properties" ma:root="true" ma:fieldsID="d658c9e5a46dbf0587ad0a2172a047fb" ns2:_="" ns3:_="">
    <xsd:import namespace="0cb0d176-1421-4ccc-82e7-793d488ab85b"/>
    <xsd:import namespace="d54593af-db6e-4c95-a26e-257ce46a66c9"/>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0d176-1421-4ccc-82e7-793d488ab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900aa0af-a44c-4e3f-a6c7-78ee87b228fe}" ma:internalName="TaxCatchAll" ma:showField="CatchAllData" ma:web="0cb0d176-1421-4ccc-82e7-793d488ab8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4593af-db6e-4c95-a26e-257ce46a66c9"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b0d176-1421-4ccc-82e7-793d488ab85b">
      <UserInfo>
        <DisplayName>Peter Najjar</DisplayName>
        <AccountId>83</AccountId>
        <AccountType/>
      </UserInfo>
      <UserInfo>
        <DisplayName>Sabah Bhatnagar</DisplayName>
        <AccountId>2164</AccountId>
        <AccountType/>
      </UserInfo>
      <UserInfo>
        <DisplayName>Tad Lee</DisplayName>
        <AccountId>1998</AccountId>
        <AccountType/>
      </UserInfo>
      <UserInfo>
        <DisplayName>Lynn Quincy</DisplayName>
        <AccountId>1997</AccountId>
        <AccountType/>
      </UserInfo>
      <UserInfo>
        <DisplayName>Annaliese Johnson</DisplayName>
        <AccountId>2210</AccountId>
        <AccountType/>
      </UserInfo>
      <UserInfo>
        <DisplayName>Amanda Hunt</DisplayName>
        <AccountId>1990</AccountId>
        <AccountType/>
      </UserInfo>
      <UserInfo>
        <DisplayName>Elise Lowry</DisplayName>
        <AccountId>2407</AccountId>
        <AccountType/>
      </UserInfo>
      <UserInfo>
        <DisplayName>Beth Beaudin-Seiler</DisplayName>
        <AccountId>1902</AccountId>
        <AccountType/>
      </UserInfo>
      <UserInfo>
        <DisplayName>Britt Sanderson</DisplayName>
        <AccountId>2899</AccountId>
        <AccountType/>
      </UserInfo>
    </SharedWithUsers>
    <TaxCatchAll xmlns="0cb0d176-1421-4ccc-82e7-793d488ab85b" xsi:nil="true"/>
    <lcf76f155ced4ddcb4097134ff3c332f xmlns="d54593af-db6e-4c95-a26e-257ce46a66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4F2151D-A302-405B-A630-8BB3AAC25594}">
  <ds:schemaRefs>
    <ds:schemaRef ds:uri="http://schemas.microsoft.com/sharepoint/v3/contenttype/forms"/>
  </ds:schemaRefs>
</ds:datastoreItem>
</file>

<file path=customXml/itemProps2.xml><?xml version="1.0" encoding="utf-8"?>
<ds:datastoreItem xmlns:ds="http://schemas.openxmlformats.org/officeDocument/2006/customXml" ds:itemID="{AC5DA845-CA17-466A-A112-25DF7F3209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0d176-1421-4ccc-82e7-793d488ab85b"/>
    <ds:schemaRef ds:uri="d54593af-db6e-4c95-a26e-257ce46a6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3DBDD5-0553-4F3A-B661-F88186B55D18}">
  <ds:schemaRefs>
    <ds:schemaRef ds:uri="82d97531-b6a7-46b9-9b2f-b0c75ed1f954"/>
    <ds:schemaRef ds:uri="9f42b4ef-9811-4164-a751-2e3293dce5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0d176-1421-4ccc-82e7-793d488ab85b"/>
    <ds:schemaRef ds:uri="d54593af-db6e-4c95-a26e-257ce46a66c9"/>
  </ds:schemaRefs>
</ds:datastoreItem>
</file>

<file path=docProps/app.xml><?xml version="1.0" encoding="utf-8"?>
<Properties xmlns="http://schemas.openxmlformats.org/officeDocument/2006/extended-properties" xmlns:vt="http://schemas.openxmlformats.org/officeDocument/2006/docPropsVTypes">
  <TotalTime>3306</TotalTime>
  <Words>2182</Words>
  <Application>Microsoft Office PowerPoint</Application>
  <PresentationFormat>Widescreen</PresentationFormat>
  <Paragraphs>255</Paragraphs>
  <Slides>35</Slides>
  <Notes>28</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35</vt:i4>
      </vt:variant>
    </vt:vector>
  </HeadingPairs>
  <TitlesOfParts>
    <vt:vector size="59" baseType="lpstr">
      <vt:lpstr>Arial</vt:lpstr>
      <vt:lpstr>Brandon Text Bold</vt:lpstr>
      <vt:lpstr>Brandon Text Light</vt:lpstr>
      <vt:lpstr>Brandon Text Medium</vt:lpstr>
      <vt:lpstr>Brandon Text Regular</vt:lpstr>
      <vt:lpstr>Calibri</vt:lpstr>
      <vt:lpstr>Calibri Light</vt:lpstr>
      <vt:lpstr>Caveat Medium</vt:lpstr>
      <vt:lpstr>Century Gothic</vt:lpstr>
      <vt:lpstr>Comfortaa</vt:lpstr>
      <vt:lpstr>Corbel</vt:lpstr>
      <vt:lpstr>Inter</vt:lpstr>
      <vt:lpstr>Lexend</vt:lpstr>
      <vt:lpstr>Merriweather</vt:lpstr>
      <vt:lpstr>Raleway</vt:lpstr>
      <vt:lpstr>Source Sans Pro</vt:lpstr>
      <vt:lpstr>Spectral</vt:lpstr>
      <vt:lpstr>Tw Cen MT</vt:lpstr>
      <vt:lpstr>Wingdings</vt:lpstr>
      <vt:lpstr>Wingdings 3</vt:lpstr>
      <vt:lpstr>Altarum Theme</vt:lpstr>
      <vt:lpstr>Custom Design</vt:lpstr>
      <vt:lpstr>Office Theme</vt:lpstr>
      <vt:lpstr>Plum</vt:lpstr>
      <vt:lpstr>PowerPoint Presentation</vt:lpstr>
      <vt:lpstr>Housekeeping</vt:lpstr>
      <vt:lpstr>Agenda</vt:lpstr>
      <vt:lpstr>Respondents Forego Care Due to Cost Across Insurance Types</vt:lpstr>
      <vt:lpstr>PowerPoint Presentation</vt:lpstr>
      <vt:lpstr>Respondents Most Frequently Went Without Dental Care Due to Cost Across States</vt:lpstr>
      <vt:lpstr>Foregoing Dental Care Due to Cost Affects People with Medicaid and Private Insurance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Emily Brice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Marcy Bowers Statewide Poverty Action Network</vt:lpstr>
      <vt:lpstr>Who is Poverty Action?</vt:lpstr>
      <vt:lpstr>Access to Dental Care Affects Wellbeing &amp; Quality of Life</vt:lpstr>
      <vt:lpstr>No Care Now = More Expensive Care Later</vt:lpstr>
      <vt:lpstr>Affect on Health Conditions</vt:lpstr>
      <vt:lpstr>Our Journey to Dental Therapy Advocacy</vt:lpstr>
      <vt:lpstr>Some Key Campaign Takeaways</vt:lpstr>
      <vt:lpstr>Thank you! Feel free to reach out with any questions.</vt:lpstr>
      <vt:lpstr>Questions for our speakers?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Altarum</dc:title>
  <dc:creator>Audrey Hughes</dc:creator>
  <cp:lastModifiedBy>Alexandra Allen</cp:lastModifiedBy>
  <cp:revision>2</cp:revision>
  <cp:lastPrinted>2019-06-06T18:40:04Z</cp:lastPrinted>
  <dcterms:modified xsi:type="dcterms:W3CDTF">2023-10-27T13:25:30Z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0x0101005D4FA7662206EF4C8EF84DB0C0D6EA7E</vt:lpwstr>
  </property>
  <property fmtid="{D5CDD505-2E9C-101B-9397-08002B2CF9AE}" pid="3" name="MediaServiceImageTags">
    <vt:lpwstr/>
  </property>
  <property fmtid="{D5CDD505-2E9C-101B-9397-08002B2CF9AE}" pid="4" name="_ExtendedDescription">
    <vt:lpwstr/>
  </property>
</Properties>
</file>