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6.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7.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8.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 id="2147483729" r:id="rId5"/>
    <p:sldMasterId id="2147483742" r:id="rId6"/>
    <p:sldMasterId id="2147483846" r:id="rId7"/>
    <p:sldMasterId id="2147483754" r:id="rId8"/>
    <p:sldMasterId id="2147483772" r:id="rId9"/>
    <p:sldMasterId id="2147483802" r:id="rId10"/>
    <p:sldMasterId id="2147483816" r:id="rId11"/>
    <p:sldMasterId id="2147483925" r:id="rId12"/>
  </p:sldMasterIdLst>
  <p:notesMasterIdLst>
    <p:notesMasterId r:id="rId77"/>
  </p:notesMasterIdLst>
  <p:sldIdLst>
    <p:sldId id="268" r:id="rId13"/>
    <p:sldId id="442" r:id="rId14"/>
    <p:sldId id="444" r:id="rId15"/>
    <p:sldId id="333" r:id="rId16"/>
    <p:sldId id="334" r:id="rId17"/>
    <p:sldId id="336" r:id="rId18"/>
    <p:sldId id="337" r:id="rId19"/>
    <p:sldId id="339" r:id="rId20"/>
    <p:sldId id="338" r:id="rId21"/>
    <p:sldId id="341" r:id="rId22"/>
    <p:sldId id="342" r:id="rId23"/>
    <p:sldId id="346" r:id="rId24"/>
    <p:sldId id="347" r:id="rId25"/>
    <p:sldId id="348" r:id="rId26"/>
    <p:sldId id="349" r:id="rId27"/>
    <p:sldId id="351" r:id="rId28"/>
    <p:sldId id="352" r:id="rId29"/>
    <p:sldId id="350" r:id="rId30"/>
    <p:sldId id="353" r:id="rId31"/>
    <p:sldId id="354" r:id="rId32"/>
    <p:sldId id="345" r:id="rId33"/>
    <p:sldId id="335" r:id="rId34"/>
    <p:sldId id="445" r:id="rId35"/>
    <p:sldId id="4752" r:id="rId36"/>
    <p:sldId id="4753" r:id="rId37"/>
    <p:sldId id="4754" r:id="rId38"/>
    <p:sldId id="4755" r:id="rId39"/>
    <p:sldId id="4756" r:id="rId40"/>
    <p:sldId id="261" r:id="rId41"/>
    <p:sldId id="4757" r:id="rId42"/>
    <p:sldId id="4758" r:id="rId43"/>
    <p:sldId id="264" r:id="rId44"/>
    <p:sldId id="265" r:id="rId45"/>
    <p:sldId id="340" r:id="rId46"/>
    <p:sldId id="4759" r:id="rId47"/>
    <p:sldId id="324" r:id="rId48"/>
    <p:sldId id="4760" r:id="rId49"/>
    <p:sldId id="293" r:id="rId50"/>
    <p:sldId id="4761" r:id="rId51"/>
    <p:sldId id="292" r:id="rId52"/>
    <p:sldId id="278" r:id="rId53"/>
    <p:sldId id="4762" r:id="rId54"/>
    <p:sldId id="266" r:id="rId55"/>
    <p:sldId id="4763" r:id="rId56"/>
    <p:sldId id="269" r:id="rId57"/>
    <p:sldId id="272" r:id="rId58"/>
    <p:sldId id="270" r:id="rId59"/>
    <p:sldId id="282" r:id="rId60"/>
    <p:sldId id="4745" r:id="rId61"/>
    <p:sldId id="4742" r:id="rId62"/>
    <p:sldId id="4747" r:id="rId63"/>
    <p:sldId id="4702" r:id="rId64"/>
    <p:sldId id="4750" r:id="rId65"/>
    <p:sldId id="4764" r:id="rId66"/>
    <p:sldId id="291" r:id="rId67"/>
    <p:sldId id="446" r:id="rId68"/>
    <p:sldId id="256" r:id="rId69"/>
    <p:sldId id="4751" r:id="rId70"/>
    <p:sldId id="257" r:id="rId71"/>
    <p:sldId id="258" r:id="rId72"/>
    <p:sldId id="259" r:id="rId73"/>
    <p:sldId id="260" r:id="rId74"/>
    <p:sldId id="443" r:id="rId75"/>
    <p:sldId id="420" r:id="rId76"/>
  </p:sldIdLst>
  <p:sldSz cx="12192000" cy="6858000"/>
  <p:notesSz cx="6858000" cy="9144000"/>
  <p:custDataLst>
    <p:tags r:id="rId7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1DBD18-D5F2-7D15-4970-40D1E6C6C5EB}" name="Maggie Fairchild" initials="MF" userId="S::Maggie.Fairchild@Altarum.org::5b02464b-1338-42f0-9c2b-9cbec0ec3edf" providerId="AD"/>
  <p188:author id="{B0FED62D-7687-03DB-D7F2-F84335F3BC3F}" name="Audrey Hughes" initials="AH" userId="S::Audrey.Hughes@Altarum.org::4cbc13fb-27e2-43a3-906f-73fdc4401702" providerId="AD"/>
  <p188:author id="{A1D1554C-6271-BE03-FCE8-3AD5AF492C69}" name="Maggie Fairchild" initials="MF" userId="S::maggie.fairchild@altarum.org::5b02464b-1338-42f0-9c2b-9cbec0ec3e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701"/>
    <a:srgbClr val="E185CF"/>
    <a:srgbClr val="F4D0ED"/>
    <a:srgbClr val="8FFFFF"/>
    <a:srgbClr val="D4343F"/>
    <a:srgbClr val="FA6B00"/>
    <a:srgbClr val="006BC4"/>
    <a:srgbClr val="003960"/>
    <a:srgbClr val="FAAD00"/>
    <a:srgbClr val="0085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29297C-3117-48A7-A9CF-DB45A76FDD60}" v="18" dt="2024-11-18T15:51:07.610"/>
    <p1510:client id="{1DD1B1DD-E028-4F7C-BB92-49886AF03C44}" v="1" dt="2024-11-18T20:04:07.19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3369" autoAdjust="0"/>
  </p:normalViewPr>
  <p:slideViewPr>
    <p:cSldViewPr snapToGrid="0" showGuides="1">
      <p:cViewPr varScale="1">
        <p:scale>
          <a:sx n="74" d="100"/>
          <a:sy n="74" d="100"/>
        </p:scale>
        <p:origin x="1998" y="45"/>
      </p:cViewPr>
      <p:guideLst>
        <p:guide orient="horz" pos="2160"/>
        <p:guide pos="3840"/>
      </p:guideLst>
    </p:cSldViewPr>
  </p:slideViewPr>
  <p:outlineViewPr>
    <p:cViewPr>
      <p:scale>
        <a:sx n="33" d="100"/>
        <a:sy n="33" d="100"/>
      </p:scale>
      <p:origin x="0" y="-32373"/>
    </p:cViewPr>
  </p:outlineViewPr>
  <p:notesTextViewPr>
    <p:cViewPr>
      <p:scale>
        <a:sx n="1" d="1"/>
        <a:sy n="1" d="1"/>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microsoft.com/office/2018/10/relationships/authors" Target="authors.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9.xml"/><Relationship Id="rId82" Type="http://schemas.openxmlformats.org/officeDocument/2006/relationships/tableStyles" Target="tableStyle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2"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accent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PE Owned Hospitals</c:v>
                </c:pt>
              </c:strCache>
            </c:strRef>
          </c:tx>
          <c:spPr>
            <a:solidFill>
              <a:schemeClr val="accent1"/>
            </a:solidFill>
            <a:ln>
              <a:noFill/>
            </a:ln>
            <a:effectLst/>
          </c:spPr>
          <c:invertIfNegative val="0"/>
          <c:cat>
            <c:strRef>
              <c:f>Sheet1!$A$2:$A$16</c:f>
              <c:strCache>
                <c:ptCount val="15"/>
                <c:pt idx="0">
                  <c:v>TX</c:v>
                </c:pt>
                <c:pt idx="1">
                  <c:v>LA</c:v>
                </c:pt>
                <c:pt idx="2">
                  <c:v>CA</c:v>
                </c:pt>
                <c:pt idx="3">
                  <c:v>OK</c:v>
                </c:pt>
                <c:pt idx="4">
                  <c:v>TN</c:v>
                </c:pt>
                <c:pt idx="5">
                  <c:v>NC</c:v>
                </c:pt>
                <c:pt idx="6">
                  <c:v>AZ</c:v>
                </c:pt>
                <c:pt idx="7">
                  <c:v>OH</c:v>
                </c:pt>
                <c:pt idx="8">
                  <c:v>NM</c:v>
                </c:pt>
                <c:pt idx="9">
                  <c:v>KY</c:v>
                </c:pt>
                <c:pt idx="10">
                  <c:v>IN</c:v>
                </c:pt>
                <c:pt idx="11">
                  <c:v>FL</c:v>
                </c:pt>
                <c:pt idx="12">
                  <c:v>PA</c:v>
                </c:pt>
                <c:pt idx="13">
                  <c:v>AR</c:v>
                </c:pt>
                <c:pt idx="14">
                  <c:v>CO</c:v>
                </c:pt>
              </c:strCache>
            </c:strRef>
          </c:cat>
          <c:val>
            <c:numRef>
              <c:f>Sheet1!$B$2:$B$16</c:f>
              <c:numCache>
                <c:formatCode>General</c:formatCode>
                <c:ptCount val="15"/>
                <c:pt idx="0">
                  <c:v>97</c:v>
                </c:pt>
                <c:pt idx="1">
                  <c:v>27</c:v>
                </c:pt>
                <c:pt idx="2">
                  <c:v>22</c:v>
                </c:pt>
                <c:pt idx="3">
                  <c:v>21</c:v>
                </c:pt>
                <c:pt idx="4">
                  <c:v>21</c:v>
                </c:pt>
                <c:pt idx="5">
                  <c:v>20</c:v>
                </c:pt>
                <c:pt idx="6">
                  <c:v>19</c:v>
                </c:pt>
                <c:pt idx="7">
                  <c:v>18</c:v>
                </c:pt>
                <c:pt idx="8">
                  <c:v>17</c:v>
                </c:pt>
                <c:pt idx="9">
                  <c:v>16</c:v>
                </c:pt>
                <c:pt idx="10">
                  <c:v>15</c:v>
                </c:pt>
                <c:pt idx="11">
                  <c:v>14</c:v>
                </c:pt>
                <c:pt idx="12">
                  <c:v>13</c:v>
                </c:pt>
                <c:pt idx="13">
                  <c:v>11</c:v>
                </c:pt>
                <c:pt idx="14">
                  <c:v>11</c:v>
                </c:pt>
              </c:numCache>
            </c:numRef>
          </c:val>
          <c:extLst>
            <c:ext xmlns:c16="http://schemas.microsoft.com/office/drawing/2014/chart" uri="{C3380CC4-5D6E-409C-BE32-E72D297353CC}">
              <c16:uniqueId val="{00000000-B71F-3148-999F-EC2287E62FF1}"/>
            </c:ext>
          </c:extLst>
        </c:ser>
        <c:dLbls>
          <c:showLegendKey val="0"/>
          <c:showVal val="0"/>
          <c:showCatName val="0"/>
          <c:showSerName val="0"/>
          <c:showPercent val="0"/>
          <c:showBubbleSize val="0"/>
        </c:dLbls>
        <c:gapWidth val="100"/>
        <c:overlap val="4"/>
        <c:axId val="1042049007"/>
        <c:axId val="1042131823"/>
      </c:barChart>
      <c:catAx>
        <c:axId val="10420490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accent2"/>
                </a:solidFill>
                <a:latin typeface="+mn-lt"/>
                <a:ea typeface="+mn-ea"/>
                <a:cs typeface="+mn-cs"/>
              </a:defRPr>
            </a:pPr>
            <a:endParaRPr lang="en-US"/>
          </a:p>
        </c:txPr>
        <c:crossAx val="1042131823"/>
        <c:crosses val="autoZero"/>
        <c:auto val="1"/>
        <c:lblAlgn val="ctr"/>
        <c:lblOffset val="100"/>
        <c:noMultiLvlLbl val="0"/>
      </c:catAx>
      <c:valAx>
        <c:axId val="1042131823"/>
        <c:scaling>
          <c:orientation val="minMax"/>
          <c:max val="10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042049007"/>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0072064262966574"/>
          <c:y val="0.94458973624620968"/>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Sheet1!$B$16</c:f>
              <c:strCache>
                <c:ptCount val="1"/>
                <c:pt idx="0">
                  <c:v>PE-Owned Hospitals by Type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CD-7340-B34C-D1787834B05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8CD-7340-B34C-D1787834B05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8CD-7340-B34C-D1787834B05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8CD-7340-B34C-D1787834B05D}"/>
              </c:ext>
            </c:extLst>
          </c:dPt>
          <c:dLbls>
            <c:dLbl>
              <c:idx val="0"/>
              <c:layout>
                <c:manualLayout>
                  <c:x val="-0.235824599511268"/>
                  <c:y val="2.698451619722031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CD-7340-B34C-D1787834B05D}"/>
                </c:ext>
              </c:extLst>
            </c:dLbl>
            <c:dLbl>
              <c:idx val="1"/>
              <c:layout>
                <c:manualLayout>
                  <c:x val="0.11838477948877077"/>
                  <c:y val="-0.1758520319188289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CD-7340-B34C-D1787834B05D}"/>
                </c:ext>
              </c:extLst>
            </c:dLbl>
            <c:dLbl>
              <c:idx val="2"/>
              <c:layout>
                <c:manualLayout>
                  <c:x val="0.19969095496648565"/>
                  <c:y val="5.943893466539786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8CD-7340-B34C-D1787834B05D}"/>
                </c:ext>
              </c:extLst>
            </c:dLbl>
            <c:dLbl>
              <c:idx val="3"/>
              <c:layout>
                <c:manualLayout>
                  <c:x val="0.11742671944014225"/>
                  <c:y val="0.1285810508122396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8CD-7340-B34C-D1787834B05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Sheet1!$A$17:$A$20</c:f>
              <c:strCache>
                <c:ptCount val="4"/>
                <c:pt idx="0">
                  <c:v>General acute care</c:v>
                </c:pt>
                <c:pt idx="1">
                  <c:v>Long term acute care</c:v>
                </c:pt>
                <c:pt idx="2">
                  <c:v>Psychiatric</c:v>
                </c:pt>
                <c:pt idx="3">
                  <c:v>Rehabilitation</c:v>
                </c:pt>
              </c:strCache>
            </c:strRef>
          </c:cat>
          <c:val>
            <c:numRef>
              <c:f>Sheet1!$B$17:$B$20</c:f>
              <c:numCache>
                <c:formatCode>General</c:formatCode>
                <c:ptCount val="4"/>
                <c:pt idx="0">
                  <c:v>174</c:v>
                </c:pt>
                <c:pt idx="1">
                  <c:v>78</c:v>
                </c:pt>
                <c:pt idx="2">
                  <c:v>93</c:v>
                </c:pt>
                <c:pt idx="3">
                  <c:v>37</c:v>
                </c:pt>
              </c:numCache>
            </c:numRef>
          </c:val>
          <c:extLst>
            <c:ext xmlns:c16="http://schemas.microsoft.com/office/drawing/2014/chart" uri="{C3380CC4-5D6E-409C-BE32-E72D297353CC}">
              <c16:uniqueId val="{00000008-28CD-7340-B34C-D1787834B05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3" Type="http://schemas.openxmlformats.org/officeDocument/2006/relationships/hyperlink" Target="https://url.avanan.click/v2/___https:/sourceonhealthcare.org/___.YXAzOnVpdC1jb21jYXQ6YTpvOmU4NWFhNjlmNTc4YmU4NWIzZWFmNzE0ODgyODFhMmEzOjY6NzIyYzowZWFkMjI0ZDQ1YWFkZWJkZDc3YzczM2Q0MGYwODgzMTcwZDViOTFlNDU3MDQ1OTA2YTQ4ZDlhNDRmOGE1ODVjOnA6VA" TargetMode="External"/><Relationship Id="rId2" Type="http://schemas.openxmlformats.org/officeDocument/2006/relationships/hyperlink" Target="https://communitycatalyst.org/resource/an-action-toolkit-for-communities-facing-hospital-consolidation" TargetMode="External"/><Relationship Id="rId1" Type="http://schemas.openxmlformats.org/officeDocument/2006/relationships/hyperlink" Target="https://www.ropesgray.com/en/sites/healthcare-transactions-laws" TargetMode="External"/></Relationships>
</file>

<file path=ppt/diagrams/_rels/drawing7.xml.rels><?xml version="1.0" encoding="UTF-8" standalone="yes"?>
<Relationships xmlns="http://schemas.openxmlformats.org/package/2006/relationships"><Relationship Id="rId3" Type="http://schemas.openxmlformats.org/officeDocument/2006/relationships/hyperlink" Target="https://url.avanan.click/v2/___https:/sourceonhealthcare.org/___.YXAzOnVpdC1jb21jYXQ6YTpvOmU4NWFhNjlmNTc4YmU4NWIzZWFmNzE0ODgyODFhMmEzOjY6NzIyYzowZWFkMjI0ZDQ1YWFkZWJkZDc3YzczM2Q0MGYwODgzMTcwZDViOTFlNDU3MDQ1OTA2YTQ4ZDlhNDRmOGE1ODVjOnA6VA" TargetMode="External"/><Relationship Id="rId2" Type="http://schemas.openxmlformats.org/officeDocument/2006/relationships/hyperlink" Target="https://www.ropesgray.com/en/sites/healthcare-transactions-laws" TargetMode="External"/><Relationship Id="rId1" Type="http://schemas.openxmlformats.org/officeDocument/2006/relationships/hyperlink" Target="https://communitycatalyst.org/resource/an-action-toolkit-for-communities-facing-hospital-consolidatio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80B335-F2C1-D843-AB8E-E3CDF9385655}" type="doc">
      <dgm:prSet loTypeId="urn:microsoft.com/office/officeart/2008/layout/LinedList" loCatId="relationship" qsTypeId="urn:microsoft.com/office/officeart/2005/8/quickstyle/simple3" qsCatId="simple" csTypeId="urn:microsoft.com/office/officeart/2005/8/colors/accent1_2" csCatId="accent1" phldr="1"/>
      <dgm:spPr/>
      <dgm:t>
        <a:bodyPr/>
        <a:lstStyle/>
        <a:p>
          <a:endParaRPr lang="en-US"/>
        </a:p>
      </dgm:t>
    </dgm:pt>
    <dgm:pt modelId="{BD052F28-4E97-7E49-8879-E851E3898D8C}">
      <dgm:prSet custT="1"/>
      <dgm:spPr/>
      <dgm:t>
        <a:bodyPr/>
        <a:lstStyle/>
        <a:p>
          <a:r>
            <a:rPr lang="en-US" sz="1800" b="1" i="0" dirty="0">
              <a:latin typeface="Inter" panose="02000503000000020004" pitchFamily="2" charset="0"/>
              <a:ea typeface="Inter" panose="02000503000000020004" pitchFamily="2" charset="0"/>
            </a:rPr>
            <a:t>2019</a:t>
          </a:r>
          <a:endParaRPr lang="en-US" sz="1800" b="1" dirty="0">
            <a:latin typeface="Inter" panose="02000503000000020004" pitchFamily="2" charset="0"/>
            <a:ea typeface="Inter" panose="02000503000000020004" pitchFamily="2" charset="0"/>
          </a:endParaRPr>
        </a:p>
      </dgm:t>
    </dgm:pt>
    <dgm:pt modelId="{73BF8B01-AA1F-6549-A061-36A2E3F9E412}" type="parTrans" cxnId="{DF2A6702-1F3F-4742-B4BD-26AA60200213}">
      <dgm:prSet/>
      <dgm:spPr/>
      <dgm:t>
        <a:bodyPr/>
        <a:lstStyle/>
        <a:p>
          <a:endParaRPr lang="en-US" sz="1800">
            <a:latin typeface="Inter" panose="02000503000000020004" pitchFamily="2" charset="0"/>
            <a:ea typeface="Inter" panose="02000503000000020004" pitchFamily="2" charset="0"/>
          </a:endParaRPr>
        </a:p>
      </dgm:t>
    </dgm:pt>
    <dgm:pt modelId="{6D2EBF73-73B9-D04C-8D88-71BE0EA6F8BE}" type="sibTrans" cxnId="{DF2A6702-1F3F-4742-B4BD-26AA60200213}">
      <dgm:prSet/>
      <dgm:spPr/>
      <dgm:t>
        <a:bodyPr/>
        <a:lstStyle/>
        <a:p>
          <a:endParaRPr lang="en-US" sz="1800">
            <a:latin typeface="Inter" panose="02000503000000020004" pitchFamily="2" charset="0"/>
            <a:ea typeface="Inter" panose="02000503000000020004" pitchFamily="2" charset="0"/>
          </a:endParaRPr>
        </a:p>
      </dgm:t>
    </dgm:pt>
    <dgm:pt modelId="{73D73359-3E36-C24C-A6B6-03C62ED48F70}">
      <dgm:prSet custT="1"/>
      <dgm:spPr/>
      <dgm:t>
        <a:bodyPr/>
        <a:lstStyle/>
        <a:p>
          <a:r>
            <a:rPr lang="en-US" sz="1800" b="0" i="0" dirty="0">
              <a:latin typeface="Inter" panose="02000503000000020004" pitchFamily="2" charset="0"/>
              <a:ea typeface="Inter" panose="02000503000000020004" pitchFamily="2" charset="0"/>
            </a:rPr>
            <a:t>Closed birthing services at the Ascension Sacred Heart Bay Hospital in Bay County Florida, where 67% of the residents are Black</a:t>
          </a:r>
          <a:endParaRPr lang="en-US" sz="1800" dirty="0">
            <a:latin typeface="Inter" panose="02000503000000020004" pitchFamily="2" charset="0"/>
            <a:ea typeface="Inter" panose="02000503000000020004" pitchFamily="2" charset="0"/>
          </a:endParaRPr>
        </a:p>
      </dgm:t>
    </dgm:pt>
    <dgm:pt modelId="{FC286B44-00DE-5340-9D1C-A5AC69C8BA39}" type="parTrans" cxnId="{DFC67E19-F23E-4B4A-A4D0-550A157C1D8C}">
      <dgm:prSet/>
      <dgm:spPr/>
      <dgm:t>
        <a:bodyPr/>
        <a:lstStyle/>
        <a:p>
          <a:endParaRPr lang="en-US"/>
        </a:p>
      </dgm:t>
    </dgm:pt>
    <dgm:pt modelId="{8FF3D70D-2373-B84C-B986-96E74697B4A1}" type="sibTrans" cxnId="{DFC67E19-F23E-4B4A-A4D0-550A157C1D8C}">
      <dgm:prSet/>
      <dgm:spPr/>
      <dgm:t>
        <a:bodyPr/>
        <a:lstStyle/>
        <a:p>
          <a:endParaRPr lang="en-US"/>
        </a:p>
      </dgm:t>
    </dgm:pt>
    <dgm:pt modelId="{877ED6EF-248A-2442-B277-F7C9283D9637}">
      <dgm:prSet custT="1"/>
      <dgm:spPr/>
      <dgm:t>
        <a:bodyPr/>
        <a:lstStyle/>
        <a:p>
          <a:r>
            <a:rPr lang="en-US" sz="1800" b="1" i="0" dirty="0">
              <a:latin typeface="Inter" panose="02000503000000020004" pitchFamily="2" charset="0"/>
              <a:ea typeface="Inter" panose="02000503000000020004" pitchFamily="2" charset="0"/>
            </a:rPr>
            <a:t>2021</a:t>
          </a:r>
          <a:endParaRPr lang="en-US" sz="1800" dirty="0">
            <a:latin typeface="Inter" panose="02000503000000020004" pitchFamily="2" charset="0"/>
            <a:ea typeface="Inter" panose="02000503000000020004" pitchFamily="2" charset="0"/>
          </a:endParaRPr>
        </a:p>
      </dgm:t>
    </dgm:pt>
    <dgm:pt modelId="{5C723677-07A3-914C-BD48-111C0D2873DB}" type="parTrans" cxnId="{00F694CE-C775-6E4F-89ED-DDA50D300B7C}">
      <dgm:prSet/>
      <dgm:spPr/>
      <dgm:t>
        <a:bodyPr/>
        <a:lstStyle/>
        <a:p>
          <a:endParaRPr lang="en-US"/>
        </a:p>
      </dgm:t>
    </dgm:pt>
    <dgm:pt modelId="{0A371A0D-A375-EB49-AEA6-81CE9AE3F58D}" type="sibTrans" cxnId="{00F694CE-C775-6E4F-89ED-DDA50D300B7C}">
      <dgm:prSet/>
      <dgm:spPr/>
      <dgm:t>
        <a:bodyPr/>
        <a:lstStyle/>
        <a:p>
          <a:endParaRPr lang="en-US"/>
        </a:p>
      </dgm:t>
    </dgm:pt>
    <dgm:pt modelId="{31223743-C0EB-F241-BB80-D8F5CC5A53FC}">
      <dgm:prSet custT="1"/>
      <dgm:spPr/>
      <dgm:t>
        <a:bodyPr/>
        <a:lstStyle/>
        <a:p>
          <a:r>
            <a:rPr lang="en-US" sz="1800" b="0" i="0" dirty="0">
              <a:latin typeface="Inter" panose="02000503000000020004" pitchFamily="2" charset="0"/>
              <a:ea typeface="Inter" panose="02000503000000020004" pitchFamily="2" charset="0"/>
            </a:rPr>
            <a:t>Maternal death rates in Bay County spiked to 95.2 per 100,000 live births – more than twice the rate in 2018, the year prior to the closure. </a:t>
          </a:r>
          <a:endParaRPr lang="en-US" sz="1800" dirty="0">
            <a:latin typeface="Inter" panose="02000503000000020004" pitchFamily="2" charset="0"/>
            <a:ea typeface="Inter" panose="02000503000000020004" pitchFamily="2" charset="0"/>
          </a:endParaRPr>
        </a:p>
      </dgm:t>
    </dgm:pt>
    <dgm:pt modelId="{55AF025D-9309-4A4B-9C79-A150E2987211}" type="parTrans" cxnId="{36DC34EA-F628-964B-BF8F-6F6060157B3D}">
      <dgm:prSet/>
      <dgm:spPr/>
      <dgm:t>
        <a:bodyPr/>
        <a:lstStyle/>
        <a:p>
          <a:endParaRPr lang="en-US"/>
        </a:p>
      </dgm:t>
    </dgm:pt>
    <dgm:pt modelId="{8A608C8B-80E2-E64E-8DAB-33814A842B6F}" type="sibTrans" cxnId="{36DC34EA-F628-964B-BF8F-6F6060157B3D}">
      <dgm:prSet/>
      <dgm:spPr/>
      <dgm:t>
        <a:bodyPr/>
        <a:lstStyle/>
        <a:p>
          <a:endParaRPr lang="en-US"/>
        </a:p>
      </dgm:t>
    </dgm:pt>
    <dgm:pt modelId="{A8AB7F2C-D4F0-1048-A691-B85D4AB65974}" type="pres">
      <dgm:prSet presAssocID="{3580B335-F2C1-D843-AB8E-E3CDF9385655}" presName="vert0" presStyleCnt="0">
        <dgm:presLayoutVars>
          <dgm:dir/>
          <dgm:animOne val="branch"/>
          <dgm:animLvl val="lvl"/>
        </dgm:presLayoutVars>
      </dgm:prSet>
      <dgm:spPr/>
    </dgm:pt>
    <dgm:pt modelId="{78593097-FB43-E84F-8AB1-CAF89D961CFF}" type="pres">
      <dgm:prSet presAssocID="{BD052F28-4E97-7E49-8879-E851E3898D8C}" presName="thickLine" presStyleLbl="alignNode1" presStyleIdx="0" presStyleCnt="2"/>
      <dgm:spPr/>
    </dgm:pt>
    <dgm:pt modelId="{719EE74F-D8ED-8340-B543-3C93D82167BE}" type="pres">
      <dgm:prSet presAssocID="{BD052F28-4E97-7E49-8879-E851E3898D8C}" presName="horz1" presStyleCnt="0"/>
      <dgm:spPr/>
    </dgm:pt>
    <dgm:pt modelId="{443BC7B1-2FD7-3F49-88A9-39245067CFC2}" type="pres">
      <dgm:prSet presAssocID="{BD052F28-4E97-7E49-8879-E851E3898D8C}" presName="tx1" presStyleLbl="revTx" presStyleIdx="0" presStyleCnt="4" custScaleX="76293"/>
      <dgm:spPr/>
    </dgm:pt>
    <dgm:pt modelId="{7C9777E4-C27D-7041-AD04-17B3FDCA65D6}" type="pres">
      <dgm:prSet presAssocID="{BD052F28-4E97-7E49-8879-E851E3898D8C}" presName="vert1" presStyleCnt="0"/>
      <dgm:spPr/>
    </dgm:pt>
    <dgm:pt modelId="{5A9F28CF-C55D-0E4B-AB39-7C5D465E8AAF}" type="pres">
      <dgm:prSet presAssocID="{73D73359-3E36-C24C-A6B6-03C62ED48F70}" presName="vertSpace2a" presStyleCnt="0"/>
      <dgm:spPr/>
    </dgm:pt>
    <dgm:pt modelId="{6208B7A9-5557-F74A-A66E-3ABD88988FE4}" type="pres">
      <dgm:prSet presAssocID="{73D73359-3E36-C24C-A6B6-03C62ED48F70}" presName="horz2" presStyleCnt="0"/>
      <dgm:spPr/>
    </dgm:pt>
    <dgm:pt modelId="{A8B8EF52-DD5E-E648-B7AA-001AA2200B2F}" type="pres">
      <dgm:prSet presAssocID="{73D73359-3E36-C24C-A6B6-03C62ED48F70}" presName="horzSpace2" presStyleCnt="0"/>
      <dgm:spPr/>
    </dgm:pt>
    <dgm:pt modelId="{750C96DE-FAEC-9246-9D8C-278EB6092D1C}" type="pres">
      <dgm:prSet presAssocID="{73D73359-3E36-C24C-A6B6-03C62ED48F70}" presName="tx2" presStyleLbl="revTx" presStyleIdx="1" presStyleCnt="4"/>
      <dgm:spPr/>
    </dgm:pt>
    <dgm:pt modelId="{38667C22-B08A-8649-9390-BB16BA483D2A}" type="pres">
      <dgm:prSet presAssocID="{73D73359-3E36-C24C-A6B6-03C62ED48F70}" presName="vert2" presStyleCnt="0"/>
      <dgm:spPr/>
    </dgm:pt>
    <dgm:pt modelId="{4548B5BA-32E1-5E4D-8478-A5A9FB789330}" type="pres">
      <dgm:prSet presAssocID="{73D73359-3E36-C24C-A6B6-03C62ED48F70}" presName="thinLine2b" presStyleLbl="callout" presStyleIdx="0" presStyleCnt="2"/>
      <dgm:spPr/>
    </dgm:pt>
    <dgm:pt modelId="{0062285D-D5B7-1748-8685-E60F0737960A}" type="pres">
      <dgm:prSet presAssocID="{73D73359-3E36-C24C-A6B6-03C62ED48F70}" presName="vertSpace2b" presStyleCnt="0"/>
      <dgm:spPr/>
    </dgm:pt>
    <dgm:pt modelId="{66BCF9CF-9B6A-FB43-9485-97D62DB8026C}" type="pres">
      <dgm:prSet presAssocID="{877ED6EF-248A-2442-B277-F7C9283D9637}" presName="thickLine" presStyleLbl="alignNode1" presStyleIdx="1" presStyleCnt="2"/>
      <dgm:spPr/>
    </dgm:pt>
    <dgm:pt modelId="{6F77D474-4A60-2343-97F4-1031E543652D}" type="pres">
      <dgm:prSet presAssocID="{877ED6EF-248A-2442-B277-F7C9283D9637}" presName="horz1" presStyleCnt="0"/>
      <dgm:spPr/>
    </dgm:pt>
    <dgm:pt modelId="{C034C119-42D9-2D4C-A364-7181D24769E1}" type="pres">
      <dgm:prSet presAssocID="{877ED6EF-248A-2442-B277-F7C9283D9637}" presName="tx1" presStyleLbl="revTx" presStyleIdx="2" presStyleCnt="4" custScaleX="72414"/>
      <dgm:spPr/>
    </dgm:pt>
    <dgm:pt modelId="{3510131D-184F-F949-8A1E-025CF5B472D9}" type="pres">
      <dgm:prSet presAssocID="{877ED6EF-248A-2442-B277-F7C9283D9637}" presName="vert1" presStyleCnt="0"/>
      <dgm:spPr/>
    </dgm:pt>
    <dgm:pt modelId="{3063D92D-7A97-234E-9C95-88AD860A3DC0}" type="pres">
      <dgm:prSet presAssocID="{31223743-C0EB-F241-BB80-D8F5CC5A53FC}" presName="vertSpace2a" presStyleCnt="0"/>
      <dgm:spPr/>
    </dgm:pt>
    <dgm:pt modelId="{E0B68A94-8CD2-394B-8DCD-D9F7D4D97403}" type="pres">
      <dgm:prSet presAssocID="{31223743-C0EB-F241-BB80-D8F5CC5A53FC}" presName="horz2" presStyleCnt="0"/>
      <dgm:spPr/>
    </dgm:pt>
    <dgm:pt modelId="{2240C774-FE17-9546-B202-1648773B93A6}" type="pres">
      <dgm:prSet presAssocID="{31223743-C0EB-F241-BB80-D8F5CC5A53FC}" presName="horzSpace2" presStyleCnt="0"/>
      <dgm:spPr/>
    </dgm:pt>
    <dgm:pt modelId="{858603EB-E0F7-FF4D-B3C9-7354FB1B5CFF}" type="pres">
      <dgm:prSet presAssocID="{31223743-C0EB-F241-BB80-D8F5CC5A53FC}" presName="tx2" presStyleLbl="revTx" presStyleIdx="3" presStyleCnt="4"/>
      <dgm:spPr/>
    </dgm:pt>
    <dgm:pt modelId="{B5487EA1-62FA-F74D-8599-BCA9D421E6AB}" type="pres">
      <dgm:prSet presAssocID="{31223743-C0EB-F241-BB80-D8F5CC5A53FC}" presName="vert2" presStyleCnt="0"/>
      <dgm:spPr/>
    </dgm:pt>
    <dgm:pt modelId="{3219030D-E4A9-8140-9A1C-2696EA9CB1DF}" type="pres">
      <dgm:prSet presAssocID="{31223743-C0EB-F241-BB80-D8F5CC5A53FC}" presName="thinLine2b" presStyleLbl="callout" presStyleIdx="1" presStyleCnt="2"/>
      <dgm:spPr/>
    </dgm:pt>
    <dgm:pt modelId="{AFB578D0-BFB6-3D44-8EC2-569DB1E2D90D}" type="pres">
      <dgm:prSet presAssocID="{31223743-C0EB-F241-BB80-D8F5CC5A53FC}" presName="vertSpace2b" presStyleCnt="0"/>
      <dgm:spPr/>
    </dgm:pt>
  </dgm:ptLst>
  <dgm:cxnLst>
    <dgm:cxn modelId="{DF2A6702-1F3F-4742-B4BD-26AA60200213}" srcId="{3580B335-F2C1-D843-AB8E-E3CDF9385655}" destId="{BD052F28-4E97-7E49-8879-E851E3898D8C}" srcOrd="0" destOrd="0" parTransId="{73BF8B01-AA1F-6549-A061-36A2E3F9E412}" sibTransId="{6D2EBF73-73B9-D04C-8D88-71BE0EA6F8BE}"/>
    <dgm:cxn modelId="{DFC67E19-F23E-4B4A-A4D0-550A157C1D8C}" srcId="{BD052F28-4E97-7E49-8879-E851E3898D8C}" destId="{73D73359-3E36-C24C-A6B6-03C62ED48F70}" srcOrd="0" destOrd="0" parTransId="{FC286B44-00DE-5340-9D1C-A5AC69C8BA39}" sibTransId="{8FF3D70D-2373-B84C-B986-96E74697B4A1}"/>
    <dgm:cxn modelId="{49D90631-BA79-0642-9ACF-E0E1F59FF23F}" type="presOf" srcId="{73D73359-3E36-C24C-A6B6-03C62ED48F70}" destId="{750C96DE-FAEC-9246-9D8C-278EB6092D1C}" srcOrd="0" destOrd="0" presId="urn:microsoft.com/office/officeart/2008/layout/LinedList"/>
    <dgm:cxn modelId="{A088946A-FCFA-DB4D-A0D5-762CC19D4F13}" type="presOf" srcId="{31223743-C0EB-F241-BB80-D8F5CC5A53FC}" destId="{858603EB-E0F7-FF4D-B3C9-7354FB1B5CFF}" srcOrd="0" destOrd="0" presId="urn:microsoft.com/office/officeart/2008/layout/LinedList"/>
    <dgm:cxn modelId="{B5FD7F4C-89A0-4B4A-8B10-2E095D2483CD}" type="presOf" srcId="{877ED6EF-248A-2442-B277-F7C9283D9637}" destId="{C034C119-42D9-2D4C-A364-7181D24769E1}" srcOrd="0" destOrd="0" presId="urn:microsoft.com/office/officeart/2008/layout/LinedList"/>
    <dgm:cxn modelId="{A554BE81-9658-D743-BA74-AD35C784C223}" type="presOf" srcId="{3580B335-F2C1-D843-AB8E-E3CDF9385655}" destId="{A8AB7F2C-D4F0-1048-A691-B85D4AB65974}" srcOrd="0" destOrd="0" presId="urn:microsoft.com/office/officeart/2008/layout/LinedList"/>
    <dgm:cxn modelId="{D0F3A387-4863-BE46-ABC0-51038B7791F9}" type="presOf" srcId="{BD052F28-4E97-7E49-8879-E851E3898D8C}" destId="{443BC7B1-2FD7-3F49-88A9-39245067CFC2}" srcOrd="0" destOrd="0" presId="urn:microsoft.com/office/officeart/2008/layout/LinedList"/>
    <dgm:cxn modelId="{00F694CE-C775-6E4F-89ED-DDA50D300B7C}" srcId="{3580B335-F2C1-D843-AB8E-E3CDF9385655}" destId="{877ED6EF-248A-2442-B277-F7C9283D9637}" srcOrd="1" destOrd="0" parTransId="{5C723677-07A3-914C-BD48-111C0D2873DB}" sibTransId="{0A371A0D-A375-EB49-AEA6-81CE9AE3F58D}"/>
    <dgm:cxn modelId="{36DC34EA-F628-964B-BF8F-6F6060157B3D}" srcId="{877ED6EF-248A-2442-B277-F7C9283D9637}" destId="{31223743-C0EB-F241-BB80-D8F5CC5A53FC}" srcOrd="0" destOrd="0" parTransId="{55AF025D-9309-4A4B-9C79-A150E2987211}" sibTransId="{8A608C8B-80E2-E64E-8DAB-33814A842B6F}"/>
    <dgm:cxn modelId="{D8CBA24D-2D66-B240-8480-8B0953153E48}" type="presParOf" srcId="{A8AB7F2C-D4F0-1048-A691-B85D4AB65974}" destId="{78593097-FB43-E84F-8AB1-CAF89D961CFF}" srcOrd="0" destOrd="0" presId="urn:microsoft.com/office/officeart/2008/layout/LinedList"/>
    <dgm:cxn modelId="{2800AD8D-57D5-E643-AEA0-750356B3379D}" type="presParOf" srcId="{A8AB7F2C-D4F0-1048-A691-B85D4AB65974}" destId="{719EE74F-D8ED-8340-B543-3C93D82167BE}" srcOrd="1" destOrd="0" presId="urn:microsoft.com/office/officeart/2008/layout/LinedList"/>
    <dgm:cxn modelId="{D1CEF64D-28D0-1B4B-A4C2-557A5FB59BBA}" type="presParOf" srcId="{719EE74F-D8ED-8340-B543-3C93D82167BE}" destId="{443BC7B1-2FD7-3F49-88A9-39245067CFC2}" srcOrd="0" destOrd="0" presId="urn:microsoft.com/office/officeart/2008/layout/LinedList"/>
    <dgm:cxn modelId="{AD1785BD-A641-5440-AA37-AF7C664FF588}" type="presParOf" srcId="{719EE74F-D8ED-8340-B543-3C93D82167BE}" destId="{7C9777E4-C27D-7041-AD04-17B3FDCA65D6}" srcOrd="1" destOrd="0" presId="urn:microsoft.com/office/officeart/2008/layout/LinedList"/>
    <dgm:cxn modelId="{CD94C497-B378-C64B-BDBF-421A40578042}" type="presParOf" srcId="{7C9777E4-C27D-7041-AD04-17B3FDCA65D6}" destId="{5A9F28CF-C55D-0E4B-AB39-7C5D465E8AAF}" srcOrd="0" destOrd="0" presId="urn:microsoft.com/office/officeart/2008/layout/LinedList"/>
    <dgm:cxn modelId="{8F1C1DEC-465B-2244-B08B-4F7BC9C11E8F}" type="presParOf" srcId="{7C9777E4-C27D-7041-AD04-17B3FDCA65D6}" destId="{6208B7A9-5557-F74A-A66E-3ABD88988FE4}" srcOrd="1" destOrd="0" presId="urn:microsoft.com/office/officeart/2008/layout/LinedList"/>
    <dgm:cxn modelId="{D6F94A86-7DBF-EE46-A85A-76CD1BF3824E}" type="presParOf" srcId="{6208B7A9-5557-F74A-A66E-3ABD88988FE4}" destId="{A8B8EF52-DD5E-E648-B7AA-001AA2200B2F}" srcOrd="0" destOrd="0" presId="urn:microsoft.com/office/officeart/2008/layout/LinedList"/>
    <dgm:cxn modelId="{17780175-DCFE-CE4E-B873-203965F3F1F4}" type="presParOf" srcId="{6208B7A9-5557-F74A-A66E-3ABD88988FE4}" destId="{750C96DE-FAEC-9246-9D8C-278EB6092D1C}" srcOrd="1" destOrd="0" presId="urn:microsoft.com/office/officeart/2008/layout/LinedList"/>
    <dgm:cxn modelId="{DFE8D8B4-2800-AA4C-A2CF-D14090C8CF5F}" type="presParOf" srcId="{6208B7A9-5557-F74A-A66E-3ABD88988FE4}" destId="{38667C22-B08A-8649-9390-BB16BA483D2A}" srcOrd="2" destOrd="0" presId="urn:microsoft.com/office/officeart/2008/layout/LinedList"/>
    <dgm:cxn modelId="{F35F78E2-E4D8-CD4F-9C47-E573883DF861}" type="presParOf" srcId="{7C9777E4-C27D-7041-AD04-17B3FDCA65D6}" destId="{4548B5BA-32E1-5E4D-8478-A5A9FB789330}" srcOrd="2" destOrd="0" presId="urn:microsoft.com/office/officeart/2008/layout/LinedList"/>
    <dgm:cxn modelId="{629565D0-B799-1640-A1F8-91E364A9625F}" type="presParOf" srcId="{7C9777E4-C27D-7041-AD04-17B3FDCA65D6}" destId="{0062285D-D5B7-1748-8685-E60F0737960A}" srcOrd="3" destOrd="0" presId="urn:microsoft.com/office/officeart/2008/layout/LinedList"/>
    <dgm:cxn modelId="{BF80BD6A-8060-B944-B51D-351549857F52}" type="presParOf" srcId="{A8AB7F2C-D4F0-1048-A691-B85D4AB65974}" destId="{66BCF9CF-9B6A-FB43-9485-97D62DB8026C}" srcOrd="2" destOrd="0" presId="urn:microsoft.com/office/officeart/2008/layout/LinedList"/>
    <dgm:cxn modelId="{C8FA604A-6D21-FF48-8AF9-2CC0311BFBCE}" type="presParOf" srcId="{A8AB7F2C-D4F0-1048-A691-B85D4AB65974}" destId="{6F77D474-4A60-2343-97F4-1031E543652D}" srcOrd="3" destOrd="0" presId="urn:microsoft.com/office/officeart/2008/layout/LinedList"/>
    <dgm:cxn modelId="{112AE9D1-181D-2347-A89E-A29B541770F5}" type="presParOf" srcId="{6F77D474-4A60-2343-97F4-1031E543652D}" destId="{C034C119-42D9-2D4C-A364-7181D24769E1}" srcOrd="0" destOrd="0" presId="urn:microsoft.com/office/officeart/2008/layout/LinedList"/>
    <dgm:cxn modelId="{E20F14E4-E4DE-F44C-9F01-95853E5E8C6D}" type="presParOf" srcId="{6F77D474-4A60-2343-97F4-1031E543652D}" destId="{3510131D-184F-F949-8A1E-025CF5B472D9}" srcOrd="1" destOrd="0" presId="urn:microsoft.com/office/officeart/2008/layout/LinedList"/>
    <dgm:cxn modelId="{F1D6DFB3-CC38-3349-9C55-2FBF998A3FB9}" type="presParOf" srcId="{3510131D-184F-F949-8A1E-025CF5B472D9}" destId="{3063D92D-7A97-234E-9C95-88AD860A3DC0}" srcOrd="0" destOrd="0" presId="urn:microsoft.com/office/officeart/2008/layout/LinedList"/>
    <dgm:cxn modelId="{135E3DF5-7A88-F247-8688-D9890660A9D8}" type="presParOf" srcId="{3510131D-184F-F949-8A1E-025CF5B472D9}" destId="{E0B68A94-8CD2-394B-8DCD-D9F7D4D97403}" srcOrd="1" destOrd="0" presId="urn:microsoft.com/office/officeart/2008/layout/LinedList"/>
    <dgm:cxn modelId="{2C0FD428-DCA0-FE41-AC77-7CD5F8D32163}" type="presParOf" srcId="{E0B68A94-8CD2-394B-8DCD-D9F7D4D97403}" destId="{2240C774-FE17-9546-B202-1648773B93A6}" srcOrd="0" destOrd="0" presId="urn:microsoft.com/office/officeart/2008/layout/LinedList"/>
    <dgm:cxn modelId="{CB12B229-18A3-E142-95D2-4579EB4328C5}" type="presParOf" srcId="{E0B68A94-8CD2-394B-8DCD-D9F7D4D97403}" destId="{858603EB-E0F7-FF4D-B3C9-7354FB1B5CFF}" srcOrd="1" destOrd="0" presId="urn:microsoft.com/office/officeart/2008/layout/LinedList"/>
    <dgm:cxn modelId="{926431F7-98A8-1F4F-B3C6-A160E78DCA89}" type="presParOf" srcId="{E0B68A94-8CD2-394B-8DCD-D9F7D4D97403}" destId="{B5487EA1-62FA-F74D-8599-BCA9D421E6AB}" srcOrd="2" destOrd="0" presId="urn:microsoft.com/office/officeart/2008/layout/LinedList"/>
    <dgm:cxn modelId="{442F8C49-A4E2-124B-9874-21BCC380C803}" type="presParOf" srcId="{3510131D-184F-F949-8A1E-025CF5B472D9}" destId="{3219030D-E4A9-8140-9A1C-2696EA9CB1DF}" srcOrd="2" destOrd="0" presId="urn:microsoft.com/office/officeart/2008/layout/LinedList"/>
    <dgm:cxn modelId="{D8F958CA-9A87-B245-8ACF-A843271DBAB6}" type="presParOf" srcId="{3510131D-184F-F949-8A1E-025CF5B472D9}" destId="{AFB578D0-BFB6-3D44-8EC2-569DB1E2D90D}"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358E0E-F731-9749-94EE-8DB6AEBDE62B}" type="doc">
      <dgm:prSet loTypeId="urn:microsoft.com/office/officeart/2005/8/layout/radial4" loCatId="process" qsTypeId="urn:microsoft.com/office/officeart/2005/8/quickstyle/simple1" qsCatId="simple" csTypeId="urn:microsoft.com/office/officeart/2005/8/colors/accent3_3" csCatId="accent3" phldr="1"/>
      <dgm:spPr/>
      <dgm:t>
        <a:bodyPr/>
        <a:lstStyle/>
        <a:p>
          <a:endParaRPr lang="en-US"/>
        </a:p>
      </dgm:t>
    </dgm:pt>
    <dgm:pt modelId="{EDF43A1C-FE21-2A4F-B0F2-7DBF4F8DC5C4}">
      <dgm:prSet/>
      <dgm:spPr/>
      <dgm:t>
        <a:bodyPr/>
        <a:lstStyle/>
        <a:p>
          <a:endParaRPr lang="en-US"/>
        </a:p>
      </dgm:t>
    </dgm:pt>
    <dgm:pt modelId="{5814E753-1B93-8E4A-8E8C-E030965617EA}" type="parTrans" cxnId="{B2262D6F-08F3-7945-8609-96F9BCA6FDC5}">
      <dgm:prSet/>
      <dgm:spPr/>
      <dgm:t>
        <a:bodyPr/>
        <a:lstStyle/>
        <a:p>
          <a:endParaRPr lang="en-US"/>
        </a:p>
      </dgm:t>
    </dgm:pt>
    <dgm:pt modelId="{5E6FCD51-C517-8E49-AF79-3060E044FBEA}" type="sibTrans" cxnId="{B2262D6F-08F3-7945-8609-96F9BCA6FDC5}">
      <dgm:prSet/>
      <dgm:spPr/>
      <dgm:t>
        <a:bodyPr/>
        <a:lstStyle/>
        <a:p>
          <a:endParaRPr lang="en-US"/>
        </a:p>
      </dgm:t>
    </dgm:pt>
    <dgm:pt modelId="{1C438D7A-7CAC-FE46-96CB-BFCDCB9E9348}">
      <dgm:prSet/>
      <dgm:spPr/>
      <dgm:t>
        <a:bodyPr/>
        <a:lstStyle/>
        <a:p>
          <a:endParaRPr lang="en-US"/>
        </a:p>
      </dgm:t>
    </dgm:pt>
    <dgm:pt modelId="{6E96251F-967D-CB4A-B1E9-BF030B297FB2}" type="parTrans" cxnId="{F5DB9AF8-2560-E44B-AB59-0B982B52CCDC}">
      <dgm:prSet/>
      <dgm:spPr/>
      <dgm:t>
        <a:bodyPr/>
        <a:lstStyle/>
        <a:p>
          <a:endParaRPr lang="en-US"/>
        </a:p>
      </dgm:t>
    </dgm:pt>
    <dgm:pt modelId="{4C0DCD20-F9F5-4E48-9820-5E1BBA967126}" type="sibTrans" cxnId="{F5DB9AF8-2560-E44B-AB59-0B982B52CCDC}">
      <dgm:prSet/>
      <dgm:spPr/>
      <dgm:t>
        <a:bodyPr/>
        <a:lstStyle/>
        <a:p>
          <a:endParaRPr lang="en-US"/>
        </a:p>
      </dgm:t>
    </dgm:pt>
    <dgm:pt modelId="{E95ECA68-9645-DA44-BC4A-8AE4594771E6}">
      <dgm:prSet/>
      <dgm:spPr/>
      <dgm:t>
        <a:bodyPr/>
        <a:lstStyle/>
        <a:p>
          <a:endParaRPr lang="en-US"/>
        </a:p>
      </dgm:t>
    </dgm:pt>
    <dgm:pt modelId="{95D2B365-FAEC-3445-B52C-2C89EDF7AC36}" type="parTrans" cxnId="{8097F317-6412-5E40-A762-A29A98142D53}">
      <dgm:prSet/>
      <dgm:spPr/>
      <dgm:t>
        <a:bodyPr/>
        <a:lstStyle/>
        <a:p>
          <a:endParaRPr lang="en-US"/>
        </a:p>
      </dgm:t>
    </dgm:pt>
    <dgm:pt modelId="{1CCE19AA-0941-6F4A-BDF8-9C3F303DC2D5}" type="sibTrans" cxnId="{8097F317-6412-5E40-A762-A29A98142D53}">
      <dgm:prSet/>
      <dgm:spPr/>
      <dgm:t>
        <a:bodyPr/>
        <a:lstStyle/>
        <a:p>
          <a:endParaRPr lang="en-US"/>
        </a:p>
      </dgm:t>
    </dgm:pt>
    <dgm:pt modelId="{EAFD9FAA-DE5E-954B-90B1-F61426A4CD98}">
      <dgm:prSet custT="1"/>
      <dgm:spPr/>
      <dgm:t>
        <a:bodyPr lIns="0" tIns="0" rIns="0" bIns="0"/>
        <a:lstStyle/>
        <a:p>
          <a:r>
            <a:rPr lang="en-US" sz="1600" b="1" dirty="0">
              <a:latin typeface="Aptos" panose="020B0004020202020204" pitchFamily="34" charset="0"/>
            </a:rPr>
            <a:t>Elevated Pregnancy Complications, </a:t>
          </a:r>
        </a:p>
        <a:p>
          <a:r>
            <a:rPr lang="en-US" sz="1600" b="1" dirty="0">
              <a:latin typeface="Aptos" panose="020B0004020202020204" pitchFamily="34" charset="0"/>
            </a:rPr>
            <a:t>Preterm Births</a:t>
          </a:r>
        </a:p>
        <a:p>
          <a:r>
            <a:rPr lang="en-US" sz="1600" b="1" dirty="0">
              <a:latin typeface="Aptos" panose="020B0004020202020204" pitchFamily="34" charset="0"/>
            </a:rPr>
            <a:t>Infant Mortality</a:t>
          </a:r>
        </a:p>
        <a:p>
          <a:r>
            <a:rPr lang="en-US" sz="1600" b="1" dirty="0">
              <a:latin typeface="Aptos" panose="020B0004020202020204" pitchFamily="34" charset="0"/>
            </a:rPr>
            <a:t>Maternal Death</a:t>
          </a:r>
        </a:p>
      </dgm:t>
    </dgm:pt>
    <dgm:pt modelId="{8F2BB049-5704-D94B-A80A-94D1CCE0C4C8}" type="parTrans" cxnId="{BCB11817-032A-5046-A58F-C2E00C7E4AC4}">
      <dgm:prSet/>
      <dgm:spPr/>
      <dgm:t>
        <a:bodyPr/>
        <a:lstStyle/>
        <a:p>
          <a:endParaRPr lang="en-US"/>
        </a:p>
      </dgm:t>
    </dgm:pt>
    <dgm:pt modelId="{A4D2E4F8-AC4A-2F4F-801E-67FF5B046446}" type="sibTrans" cxnId="{BCB11817-032A-5046-A58F-C2E00C7E4AC4}">
      <dgm:prSet/>
      <dgm:spPr/>
      <dgm:t>
        <a:bodyPr/>
        <a:lstStyle/>
        <a:p>
          <a:endParaRPr lang="en-US"/>
        </a:p>
      </dgm:t>
    </dgm:pt>
    <dgm:pt modelId="{1B688E6B-A71A-4944-BB81-1913A604C39C}">
      <dgm:prSet/>
      <dgm:spPr/>
      <dgm:t>
        <a:bodyPr/>
        <a:lstStyle/>
        <a:p>
          <a:r>
            <a:rPr lang="en-US" b="0" i="0" dirty="0"/>
            <a:t>Decreased availability </a:t>
          </a:r>
          <a:endParaRPr lang="en-US" dirty="0"/>
        </a:p>
      </dgm:t>
    </dgm:pt>
    <dgm:pt modelId="{101773E2-A1BE-E246-A5D1-FBDB34F2B18B}" type="parTrans" cxnId="{17DB9408-3CFA-3D43-B1E1-256B44453767}">
      <dgm:prSet/>
      <dgm:spPr/>
      <dgm:t>
        <a:bodyPr/>
        <a:lstStyle/>
        <a:p>
          <a:endParaRPr lang="en-US"/>
        </a:p>
      </dgm:t>
    </dgm:pt>
    <dgm:pt modelId="{EB4A7EFB-6547-814F-968B-AF9533062C4B}" type="sibTrans" cxnId="{17DB9408-3CFA-3D43-B1E1-256B44453767}">
      <dgm:prSet/>
      <dgm:spPr/>
      <dgm:t>
        <a:bodyPr/>
        <a:lstStyle/>
        <a:p>
          <a:endParaRPr lang="en-US"/>
        </a:p>
      </dgm:t>
    </dgm:pt>
    <dgm:pt modelId="{CF48C7BA-4A11-6943-B0E8-0CA302C15785}">
      <dgm:prSet/>
      <dgm:spPr/>
      <dgm:t>
        <a:bodyPr/>
        <a:lstStyle/>
        <a:p>
          <a:endParaRPr lang="en-US"/>
        </a:p>
      </dgm:t>
    </dgm:pt>
    <dgm:pt modelId="{8FE12C46-CBC9-D44A-A92B-5BF04D978D4C}" type="parTrans" cxnId="{7E4ED9E5-23F9-3B49-B4E7-6D9E872834BF}">
      <dgm:prSet/>
      <dgm:spPr/>
      <dgm:t>
        <a:bodyPr/>
        <a:lstStyle/>
        <a:p>
          <a:endParaRPr lang="en-US"/>
        </a:p>
      </dgm:t>
    </dgm:pt>
    <dgm:pt modelId="{CD01E32D-21FD-E546-B10D-9C87384403EC}" type="sibTrans" cxnId="{7E4ED9E5-23F9-3B49-B4E7-6D9E872834BF}">
      <dgm:prSet/>
      <dgm:spPr/>
      <dgm:t>
        <a:bodyPr/>
        <a:lstStyle/>
        <a:p>
          <a:endParaRPr lang="en-US"/>
        </a:p>
      </dgm:t>
    </dgm:pt>
    <dgm:pt modelId="{1FE5C61D-C625-4843-9612-2636F2B6747B}">
      <dgm:prSet/>
      <dgm:spPr/>
      <dgm:t>
        <a:bodyPr/>
        <a:lstStyle/>
        <a:p>
          <a:r>
            <a:rPr lang="en-US" b="0" i="0" dirty="0">
              <a:latin typeface="Aptos" panose="020B0004020202020204" pitchFamily="34" charset="0"/>
            </a:rPr>
            <a:t>Longer travel times for expectant mother services</a:t>
          </a:r>
          <a:endParaRPr lang="en-US" dirty="0">
            <a:latin typeface="Aptos" panose="020B0004020202020204" pitchFamily="34" charset="0"/>
          </a:endParaRPr>
        </a:p>
      </dgm:t>
    </dgm:pt>
    <dgm:pt modelId="{4FCB9D93-14C8-3049-99CA-7C63EED37F54}" type="parTrans" cxnId="{4687985C-EE21-1D44-A7CB-E37896EF694B}">
      <dgm:prSet/>
      <dgm:spPr/>
      <dgm:t>
        <a:bodyPr/>
        <a:lstStyle/>
        <a:p>
          <a:endParaRPr lang="en-US"/>
        </a:p>
      </dgm:t>
    </dgm:pt>
    <dgm:pt modelId="{44ACE51C-8681-0740-BDFC-6C3A5C637474}" type="sibTrans" cxnId="{4687985C-EE21-1D44-A7CB-E37896EF694B}">
      <dgm:prSet/>
      <dgm:spPr/>
      <dgm:t>
        <a:bodyPr/>
        <a:lstStyle/>
        <a:p>
          <a:endParaRPr lang="en-US"/>
        </a:p>
      </dgm:t>
    </dgm:pt>
    <dgm:pt modelId="{DB8FB70D-6DDC-FB4C-8F22-F2DEC03DB481}">
      <dgm:prSet/>
      <dgm:spPr/>
      <dgm:t>
        <a:bodyPr/>
        <a:lstStyle/>
        <a:p>
          <a:r>
            <a:rPr lang="en-US" dirty="0"/>
            <a:t>Overcrowded hospitals</a:t>
          </a:r>
        </a:p>
      </dgm:t>
    </dgm:pt>
    <dgm:pt modelId="{E707594C-C6ED-134C-BE32-FE75AE11BDC5}" type="parTrans" cxnId="{13F40DB3-0C62-CC4D-B856-10A8E5D3ADAF}">
      <dgm:prSet/>
      <dgm:spPr/>
      <dgm:t>
        <a:bodyPr/>
        <a:lstStyle/>
        <a:p>
          <a:endParaRPr lang="en-US"/>
        </a:p>
      </dgm:t>
    </dgm:pt>
    <dgm:pt modelId="{BF6A0870-BA0D-7841-B4F9-C733F51423DF}" type="sibTrans" cxnId="{13F40DB3-0C62-CC4D-B856-10A8E5D3ADAF}">
      <dgm:prSet/>
      <dgm:spPr/>
      <dgm:t>
        <a:bodyPr/>
        <a:lstStyle/>
        <a:p>
          <a:endParaRPr lang="en-US"/>
        </a:p>
      </dgm:t>
    </dgm:pt>
    <dgm:pt modelId="{E2E5027A-F8BC-E84D-ABD8-1D32CF5FE0D3}">
      <dgm:prSet/>
      <dgm:spPr/>
      <dgm:t>
        <a:bodyPr/>
        <a:lstStyle/>
        <a:p>
          <a:r>
            <a:rPr lang="en-US" dirty="0"/>
            <a:t>Decline in quality of care</a:t>
          </a:r>
        </a:p>
      </dgm:t>
    </dgm:pt>
    <dgm:pt modelId="{6E9AA4C0-6303-1041-A89E-83BC36BF1F8C}" type="parTrans" cxnId="{78F532AB-4687-3244-B4F7-DF08775BC9B1}">
      <dgm:prSet/>
      <dgm:spPr/>
      <dgm:t>
        <a:bodyPr/>
        <a:lstStyle/>
        <a:p>
          <a:endParaRPr lang="en-US"/>
        </a:p>
      </dgm:t>
    </dgm:pt>
    <dgm:pt modelId="{D2A8441D-958A-7948-8784-2DC550872AA6}" type="sibTrans" cxnId="{78F532AB-4687-3244-B4F7-DF08775BC9B1}">
      <dgm:prSet/>
      <dgm:spPr/>
      <dgm:t>
        <a:bodyPr/>
        <a:lstStyle/>
        <a:p>
          <a:endParaRPr lang="en-US"/>
        </a:p>
      </dgm:t>
    </dgm:pt>
    <dgm:pt modelId="{355F7B2F-73EF-DD48-8D09-C893E109AC37}">
      <dgm:prSet/>
      <dgm:spPr/>
      <dgm:t>
        <a:bodyPr/>
        <a:lstStyle/>
        <a:p>
          <a:r>
            <a:rPr lang="en-US" dirty="0"/>
            <a:t>Declines in prenatal care</a:t>
          </a:r>
        </a:p>
      </dgm:t>
    </dgm:pt>
    <dgm:pt modelId="{204129F2-B0A5-D148-9640-97D0E07927B9}" type="parTrans" cxnId="{DD2036B0-8F88-8D49-AB58-249407C775C3}">
      <dgm:prSet/>
      <dgm:spPr/>
      <dgm:t>
        <a:bodyPr/>
        <a:lstStyle/>
        <a:p>
          <a:endParaRPr lang="en-US"/>
        </a:p>
      </dgm:t>
    </dgm:pt>
    <dgm:pt modelId="{E2EC096F-5FDA-DA4D-967D-194BA993ECAF}" type="sibTrans" cxnId="{DD2036B0-8F88-8D49-AB58-249407C775C3}">
      <dgm:prSet/>
      <dgm:spPr/>
      <dgm:t>
        <a:bodyPr/>
        <a:lstStyle/>
        <a:p>
          <a:endParaRPr lang="en-US"/>
        </a:p>
      </dgm:t>
    </dgm:pt>
    <dgm:pt modelId="{62FFA8AA-0CA0-5940-B664-8123FAFC1701}">
      <dgm:prSet/>
      <dgm:spPr/>
      <dgm:t>
        <a:bodyPr/>
        <a:lstStyle/>
        <a:p>
          <a:endParaRPr lang="en-US" dirty="0"/>
        </a:p>
      </dgm:t>
    </dgm:pt>
    <dgm:pt modelId="{A668CA81-90C5-FA4E-8029-67A99ADD4EEF}" type="parTrans" cxnId="{5E839B76-1CAB-0042-A4B6-BC0CA4802D46}">
      <dgm:prSet/>
      <dgm:spPr/>
      <dgm:t>
        <a:bodyPr/>
        <a:lstStyle/>
        <a:p>
          <a:endParaRPr lang="en-US"/>
        </a:p>
      </dgm:t>
    </dgm:pt>
    <dgm:pt modelId="{8FB726E8-2FF6-6948-B35D-FE7EF0902658}" type="sibTrans" cxnId="{5E839B76-1CAB-0042-A4B6-BC0CA4802D46}">
      <dgm:prSet/>
      <dgm:spPr/>
      <dgm:t>
        <a:bodyPr/>
        <a:lstStyle/>
        <a:p>
          <a:endParaRPr lang="en-US"/>
        </a:p>
      </dgm:t>
    </dgm:pt>
    <dgm:pt modelId="{92130348-FF15-8640-A3E3-B42DBB02409C}" type="pres">
      <dgm:prSet presAssocID="{72358E0E-F731-9749-94EE-8DB6AEBDE62B}" presName="cycle" presStyleCnt="0">
        <dgm:presLayoutVars>
          <dgm:chMax val="1"/>
          <dgm:dir/>
          <dgm:animLvl val="ctr"/>
          <dgm:resizeHandles val="exact"/>
        </dgm:presLayoutVars>
      </dgm:prSet>
      <dgm:spPr/>
    </dgm:pt>
    <dgm:pt modelId="{FD8FB94A-F99F-8E41-ABE2-D1BA18B31502}" type="pres">
      <dgm:prSet presAssocID="{EAFD9FAA-DE5E-954B-90B1-F61426A4CD98}" presName="centerShape" presStyleLbl="node0" presStyleIdx="0" presStyleCnt="1" custScaleX="133888" custScaleY="127223"/>
      <dgm:spPr/>
    </dgm:pt>
    <dgm:pt modelId="{941DB6DE-2B72-4E4A-ADC4-AF6E27068701}" type="pres">
      <dgm:prSet presAssocID="{101773E2-A1BE-E246-A5D1-FBDB34F2B18B}" presName="parTrans" presStyleLbl="bgSibTrans2D1" presStyleIdx="0" presStyleCnt="5"/>
      <dgm:spPr/>
    </dgm:pt>
    <dgm:pt modelId="{CD3134EE-056F-0F4F-8CCD-43EF4ABFFE74}" type="pres">
      <dgm:prSet presAssocID="{1B688E6B-A71A-4944-BB81-1913A604C39C}" presName="node" presStyleLbl="node1" presStyleIdx="0" presStyleCnt="5">
        <dgm:presLayoutVars>
          <dgm:bulletEnabled val="1"/>
        </dgm:presLayoutVars>
      </dgm:prSet>
      <dgm:spPr/>
    </dgm:pt>
    <dgm:pt modelId="{CA0D26A6-619C-944C-BB71-57F0BBD57E62}" type="pres">
      <dgm:prSet presAssocID="{E707594C-C6ED-134C-BE32-FE75AE11BDC5}" presName="parTrans" presStyleLbl="bgSibTrans2D1" presStyleIdx="1" presStyleCnt="5"/>
      <dgm:spPr/>
    </dgm:pt>
    <dgm:pt modelId="{1E44C8D6-4B59-D647-8DBC-16C2E12C1C0C}" type="pres">
      <dgm:prSet presAssocID="{DB8FB70D-6DDC-FB4C-8F22-F2DEC03DB481}" presName="node" presStyleLbl="node1" presStyleIdx="1" presStyleCnt="5">
        <dgm:presLayoutVars>
          <dgm:bulletEnabled val="1"/>
        </dgm:presLayoutVars>
      </dgm:prSet>
      <dgm:spPr/>
    </dgm:pt>
    <dgm:pt modelId="{1671B4FC-9C70-7346-9CB5-9FA3A152623A}" type="pres">
      <dgm:prSet presAssocID="{4FCB9D93-14C8-3049-99CA-7C63EED37F54}" presName="parTrans" presStyleLbl="bgSibTrans2D1" presStyleIdx="2" presStyleCnt="5"/>
      <dgm:spPr/>
    </dgm:pt>
    <dgm:pt modelId="{B0ACE550-A09A-2342-8866-D1F0BC5C982A}" type="pres">
      <dgm:prSet presAssocID="{1FE5C61D-C625-4843-9612-2636F2B6747B}" presName="node" presStyleLbl="node1" presStyleIdx="2" presStyleCnt="5">
        <dgm:presLayoutVars>
          <dgm:bulletEnabled val="1"/>
        </dgm:presLayoutVars>
      </dgm:prSet>
      <dgm:spPr/>
    </dgm:pt>
    <dgm:pt modelId="{EE6A3F6D-84E3-4C48-B481-DF9A17707983}" type="pres">
      <dgm:prSet presAssocID="{204129F2-B0A5-D148-9640-97D0E07927B9}" presName="parTrans" presStyleLbl="bgSibTrans2D1" presStyleIdx="3" presStyleCnt="5"/>
      <dgm:spPr/>
    </dgm:pt>
    <dgm:pt modelId="{ADAADC80-AF13-014F-9AC4-624E37798767}" type="pres">
      <dgm:prSet presAssocID="{355F7B2F-73EF-DD48-8D09-C893E109AC37}" presName="node" presStyleLbl="node1" presStyleIdx="3" presStyleCnt="5">
        <dgm:presLayoutVars>
          <dgm:bulletEnabled val="1"/>
        </dgm:presLayoutVars>
      </dgm:prSet>
      <dgm:spPr/>
    </dgm:pt>
    <dgm:pt modelId="{9F15A9C0-8C01-694E-9E6C-25804ED3FADB}" type="pres">
      <dgm:prSet presAssocID="{6E9AA4C0-6303-1041-A89E-83BC36BF1F8C}" presName="parTrans" presStyleLbl="bgSibTrans2D1" presStyleIdx="4" presStyleCnt="5"/>
      <dgm:spPr/>
    </dgm:pt>
    <dgm:pt modelId="{E8DC8CD5-8140-0547-9FBB-F57BD42E448D}" type="pres">
      <dgm:prSet presAssocID="{E2E5027A-F8BC-E84D-ABD8-1D32CF5FE0D3}" presName="node" presStyleLbl="node1" presStyleIdx="4" presStyleCnt="5">
        <dgm:presLayoutVars>
          <dgm:bulletEnabled val="1"/>
        </dgm:presLayoutVars>
      </dgm:prSet>
      <dgm:spPr/>
    </dgm:pt>
  </dgm:ptLst>
  <dgm:cxnLst>
    <dgm:cxn modelId="{17DB9408-3CFA-3D43-B1E1-256B44453767}" srcId="{EAFD9FAA-DE5E-954B-90B1-F61426A4CD98}" destId="{1B688E6B-A71A-4944-BB81-1913A604C39C}" srcOrd="0" destOrd="0" parTransId="{101773E2-A1BE-E246-A5D1-FBDB34F2B18B}" sibTransId="{EB4A7EFB-6547-814F-968B-AF9533062C4B}"/>
    <dgm:cxn modelId="{48D63011-A90E-D14E-A9C3-7883A3475DED}" type="presOf" srcId="{E707594C-C6ED-134C-BE32-FE75AE11BDC5}" destId="{CA0D26A6-619C-944C-BB71-57F0BBD57E62}" srcOrd="0" destOrd="0" presId="urn:microsoft.com/office/officeart/2005/8/layout/radial4"/>
    <dgm:cxn modelId="{BCB11817-032A-5046-A58F-C2E00C7E4AC4}" srcId="{72358E0E-F731-9749-94EE-8DB6AEBDE62B}" destId="{EAFD9FAA-DE5E-954B-90B1-F61426A4CD98}" srcOrd="0" destOrd="0" parTransId="{8F2BB049-5704-D94B-A80A-94D1CCE0C4C8}" sibTransId="{A4D2E4F8-AC4A-2F4F-801E-67FF5B046446}"/>
    <dgm:cxn modelId="{8097F317-6412-5E40-A762-A29A98142D53}" srcId="{72358E0E-F731-9749-94EE-8DB6AEBDE62B}" destId="{E95ECA68-9645-DA44-BC4A-8AE4594771E6}" srcOrd="5" destOrd="0" parTransId="{95D2B365-FAEC-3445-B52C-2C89EDF7AC36}" sibTransId="{1CCE19AA-0941-6F4A-BDF8-9C3F303DC2D5}"/>
    <dgm:cxn modelId="{9268A81B-4338-C44F-9D22-56F7A6745586}" type="presOf" srcId="{204129F2-B0A5-D148-9640-97D0E07927B9}" destId="{EE6A3F6D-84E3-4C48-B481-DF9A17707983}" srcOrd="0" destOrd="0" presId="urn:microsoft.com/office/officeart/2005/8/layout/radial4"/>
    <dgm:cxn modelId="{87D0572C-7F1F-0947-BC0B-F7E0D0A7AF50}" type="presOf" srcId="{E2E5027A-F8BC-E84D-ABD8-1D32CF5FE0D3}" destId="{E8DC8CD5-8140-0547-9FBB-F57BD42E448D}" srcOrd="0" destOrd="0" presId="urn:microsoft.com/office/officeart/2005/8/layout/radial4"/>
    <dgm:cxn modelId="{CDBDBF30-CD5E-DF40-8EC4-E2B07BD488D3}" type="presOf" srcId="{4FCB9D93-14C8-3049-99CA-7C63EED37F54}" destId="{1671B4FC-9C70-7346-9CB5-9FA3A152623A}" srcOrd="0" destOrd="0" presId="urn:microsoft.com/office/officeart/2005/8/layout/radial4"/>
    <dgm:cxn modelId="{4687985C-EE21-1D44-A7CB-E37896EF694B}" srcId="{EAFD9FAA-DE5E-954B-90B1-F61426A4CD98}" destId="{1FE5C61D-C625-4843-9612-2636F2B6747B}" srcOrd="2" destOrd="0" parTransId="{4FCB9D93-14C8-3049-99CA-7C63EED37F54}" sibTransId="{44ACE51C-8681-0740-BDFC-6C3A5C637474}"/>
    <dgm:cxn modelId="{53985644-5624-7B48-BF08-4960FA5F75DA}" type="presOf" srcId="{1FE5C61D-C625-4843-9612-2636F2B6747B}" destId="{B0ACE550-A09A-2342-8866-D1F0BC5C982A}" srcOrd="0" destOrd="0" presId="urn:microsoft.com/office/officeart/2005/8/layout/radial4"/>
    <dgm:cxn modelId="{B2262D6F-08F3-7945-8609-96F9BCA6FDC5}" srcId="{72358E0E-F731-9749-94EE-8DB6AEBDE62B}" destId="{EDF43A1C-FE21-2A4F-B0F2-7DBF4F8DC5C4}" srcOrd="3" destOrd="0" parTransId="{5814E753-1B93-8E4A-8E8C-E030965617EA}" sibTransId="{5E6FCD51-C517-8E49-AF79-3060E044FBEA}"/>
    <dgm:cxn modelId="{5E839B76-1CAB-0042-A4B6-BC0CA4802D46}" srcId="{72358E0E-F731-9749-94EE-8DB6AEBDE62B}" destId="{62FFA8AA-0CA0-5940-B664-8123FAFC1701}" srcOrd="1" destOrd="0" parTransId="{A668CA81-90C5-FA4E-8029-67A99ADD4EEF}" sibTransId="{8FB726E8-2FF6-6948-B35D-FE7EF0902658}"/>
    <dgm:cxn modelId="{78F532AB-4687-3244-B4F7-DF08775BC9B1}" srcId="{EAFD9FAA-DE5E-954B-90B1-F61426A4CD98}" destId="{E2E5027A-F8BC-E84D-ABD8-1D32CF5FE0D3}" srcOrd="4" destOrd="0" parTransId="{6E9AA4C0-6303-1041-A89E-83BC36BF1F8C}" sibTransId="{D2A8441D-958A-7948-8784-2DC550872AA6}"/>
    <dgm:cxn modelId="{DD2036B0-8F88-8D49-AB58-249407C775C3}" srcId="{EAFD9FAA-DE5E-954B-90B1-F61426A4CD98}" destId="{355F7B2F-73EF-DD48-8D09-C893E109AC37}" srcOrd="3" destOrd="0" parTransId="{204129F2-B0A5-D148-9640-97D0E07927B9}" sibTransId="{E2EC096F-5FDA-DA4D-967D-194BA993ECAF}"/>
    <dgm:cxn modelId="{13F40DB3-0C62-CC4D-B856-10A8E5D3ADAF}" srcId="{EAFD9FAA-DE5E-954B-90B1-F61426A4CD98}" destId="{DB8FB70D-6DDC-FB4C-8F22-F2DEC03DB481}" srcOrd="1" destOrd="0" parTransId="{E707594C-C6ED-134C-BE32-FE75AE11BDC5}" sibTransId="{BF6A0870-BA0D-7841-B4F9-C733F51423DF}"/>
    <dgm:cxn modelId="{5A5645B4-592D-F74E-A7A5-B11100BC374E}" type="presOf" srcId="{355F7B2F-73EF-DD48-8D09-C893E109AC37}" destId="{ADAADC80-AF13-014F-9AC4-624E37798767}" srcOrd="0" destOrd="0" presId="urn:microsoft.com/office/officeart/2005/8/layout/radial4"/>
    <dgm:cxn modelId="{A24AC1B7-A6ED-F84F-8D02-E4FA8B008203}" type="presOf" srcId="{101773E2-A1BE-E246-A5D1-FBDB34F2B18B}" destId="{941DB6DE-2B72-4E4A-ADC4-AF6E27068701}" srcOrd="0" destOrd="0" presId="urn:microsoft.com/office/officeart/2005/8/layout/radial4"/>
    <dgm:cxn modelId="{6106D1BB-3D7B-2D43-813F-FAA263596143}" type="presOf" srcId="{DB8FB70D-6DDC-FB4C-8F22-F2DEC03DB481}" destId="{1E44C8D6-4B59-D647-8DBC-16C2E12C1C0C}" srcOrd="0" destOrd="0" presId="urn:microsoft.com/office/officeart/2005/8/layout/radial4"/>
    <dgm:cxn modelId="{2CCD6DD5-8953-9345-8EAD-575C0775C03A}" type="presOf" srcId="{72358E0E-F731-9749-94EE-8DB6AEBDE62B}" destId="{92130348-FF15-8640-A3E3-B42DBB02409C}" srcOrd="0" destOrd="0" presId="urn:microsoft.com/office/officeart/2005/8/layout/radial4"/>
    <dgm:cxn modelId="{94F509E1-C8F2-C14D-B504-E03FC40A1EEE}" type="presOf" srcId="{1B688E6B-A71A-4944-BB81-1913A604C39C}" destId="{CD3134EE-056F-0F4F-8CCD-43EF4ABFFE74}" srcOrd="0" destOrd="0" presId="urn:microsoft.com/office/officeart/2005/8/layout/radial4"/>
    <dgm:cxn modelId="{7E4ED9E5-23F9-3B49-B4E7-6D9E872834BF}" srcId="{72358E0E-F731-9749-94EE-8DB6AEBDE62B}" destId="{CF48C7BA-4A11-6943-B0E8-0CA302C15785}" srcOrd="2" destOrd="0" parTransId="{8FE12C46-CBC9-D44A-A92B-5BF04D978D4C}" sibTransId="{CD01E32D-21FD-E546-B10D-9C87384403EC}"/>
    <dgm:cxn modelId="{8DC233F4-F22F-B349-B6C9-63FA6D3564AA}" type="presOf" srcId="{6E9AA4C0-6303-1041-A89E-83BC36BF1F8C}" destId="{9F15A9C0-8C01-694E-9E6C-25804ED3FADB}" srcOrd="0" destOrd="0" presId="urn:microsoft.com/office/officeart/2005/8/layout/radial4"/>
    <dgm:cxn modelId="{F5DB9AF8-2560-E44B-AB59-0B982B52CCDC}" srcId="{72358E0E-F731-9749-94EE-8DB6AEBDE62B}" destId="{1C438D7A-7CAC-FE46-96CB-BFCDCB9E9348}" srcOrd="4" destOrd="0" parTransId="{6E96251F-967D-CB4A-B1E9-BF030B297FB2}" sibTransId="{4C0DCD20-F9F5-4E48-9820-5E1BBA967126}"/>
    <dgm:cxn modelId="{A975A9FE-F3A6-8C48-BF4D-58621E5CBCD5}" type="presOf" srcId="{EAFD9FAA-DE5E-954B-90B1-F61426A4CD98}" destId="{FD8FB94A-F99F-8E41-ABE2-D1BA18B31502}" srcOrd="0" destOrd="0" presId="urn:microsoft.com/office/officeart/2005/8/layout/radial4"/>
    <dgm:cxn modelId="{EFD13290-E901-394C-9B33-CF727AD4C603}" type="presParOf" srcId="{92130348-FF15-8640-A3E3-B42DBB02409C}" destId="{FD8FB94A-F99F-8E41-ABE2-D1BA18B31502}" srcOrd="0" destOrd="0" presId="urn:microsoft.com/office/officeart/2005/8/layout/radial4"/>
    <dgm:cxn modelId="{A8CE2D19-4C76-954C-BB5C-23FA9A7F0727}" type="presParOf" srcId="{92130348-FF15-8640-A3E3-B42DBB02409C}" destId="{941DB6DE-2B72-4E4A-ADC4-AF6E27068701}" srcOrd="1" destOrd="0" presId="urn:microsoft.com/office/officeart/2005/8/layout/radial4"/>
    <dgm:cxn modelId="{6AA41692-E8B1-EC4F-AE61-A9921786CF40}" type="presParOf" srcId="{92130348-FF15-8640-A3E3-B42DBB02409C}" destId="{CD3134EE-056F-0F4F-8CCD-43EF4ABFFE74}" srcOrd="2" destOrd="0" presId="urn:microsoft.com/office/officeart/2005/8/layout/radial4"/>
    <dgm:cxn modelId="{E12ACA61-40CC-8647-BED7-0D7B69396090}" type="presParOf" srcId="{92130348-FF15-8640-A3E3-B42DBB02409C}" destId="{CA0D26A6-619C-944C-BB71-57F0BBD57E62}" srcOrd="3" destOrd="0" presId="urn:microsoft.com/office/officeart/2005/8/layout/radial4"/>
    <dgm:cxn modelId="{8FDB9110-A019-394C-AD08-2FBF9E8ED930}" type="presParOf" srcId="{92130348-FF15-8640-A3E3-B42DBB02409C}" destId="{1E44C8D6-4B59-D647-8DBC-16C2E12C1C0C}" srcOrd="4" destOrd="0" presId="urn:microsoft.com/office/officeart/2005/8/layout/radial4"/>
    <dgm:cxn modelId="{C0206030-3C22-6846-898E-20E2EA5CFD0F}" type="presParOf" srcId="{92130348-FF15-8640-A3E3-B42DBB02409C}" destId="{1671B4FC-9C70-7346-9CB5-9FA3A152623A}" srcOrd="5" destOrd="0" presId="urn:microsoft.com/office/officeart/2005/8/layout/radial4"/>
    <dgm:cxn modelId="{5C21F8A5-2C23-0A46-9447-295C664A3956}" type="presParOf" srcId="{92130348-FF15-8640-A3E3-B42DBB02409C}" destId="{B0ACE550-A09A-2342-8866-D1F0BC5C982A}" srcOrd="6" destOrd="0" presId="urn:microsoft.com/office/officeart/2005/8/layout/radial4"/>
    <dgm:cxn modelId="{89AEA58E-9ECC-8B4D-AF43-18D9D9AA26F4}" type="presParOf" srcId="{92130348-FF15-8640-A3E3-B42DBB02409C}" destId="{EE6A3F6D-84E3-4C48-B481-DF9A17707983}" srcOrd="7" destOrd="0" presId="urn:microsoft.com/office/officeart/2005/8/layout/radial4"/>
    <dgm:cxn modelId="{7BC167E2-EA0D-0742-B727-E71D594EA408}" type="presParOf" srcId="{92130348-FF15-8640-A3E3-B42DBB02409C}" destId="{ADAADC80-AF13-014F-9AC4-624E37798767}" srcOrd="8" destOrd="0" presId="urn:microsoft.com/office/officeart/2005/8/layout/radial4"/>
    <dgm:cxn modelId="{38C4466F-BC02-E142-8931-9FA8C335D59C}" type="presParOf" srcId="{92130348-FF15-8640-A3E3-B42DBB02409C}" destId="{9F15A9C0-8C01-694E-9E6C-25804ED3FADB}" srcOrd="9" destOrd="0" presId="urn:microsoft.com/office/officeart/2005/8/layout/radial4"/>
    <dgm:cxn modelId="{D9B0B7B6-6900-4643-AD93-D69E56EDE5A2}" type="presParOf" srcId="{92130348-FF15-8640-A3E3-B42DBB02409C}" destId="{E8DC8CD5-8140-0547-9FBB-F57BD42E448D}"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B553C0-991E-4A4F-9942-E3B55B1BCF26}"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3C2AD6DD-6E3B-4F7B-8883-4153B0305E34}">
      <dgm:prSet/>
      <dgm:spPr/>
      <dgm:t>
        <a:bodyPr/>
        <a:lstStyle/>
        <a:p>
          <a:r>
            <a:rPr lang="en-US" dirty="0"/>
            <a:t>Private equity firms take large funds and buy companies</a:t>
          </a:r>
        </a:p>
      </dgm:t>
    </dgm:pt>
    <dgm:pt modelId="{6AF6CC6D-0968-437B-B436-71CD6765735E}" type="parTrans" cxnId="{03C2E164-7A91-4CCB-BAFE-4766C346F99B}">
      <dgm:prSet/>
      <dgm:spPr/>
      <dgm:t>
        <a:bodyPr/>
        <a:lstStyle/>
        <a:p>
          <a:endParaRPr lang="en-US"/>
        </a:p>
      </dgm:t>
    </dgm:pt>
    <dgm:pt modelId="{28D6E330-EF8F-49B5-9407-78D1AE543CB5}" type="sibTrans" cxnId="{03C2E164-7A91-4CCB-BAFE-4766C346F99B}">
      <dgm:prSet/>
      <dgm:spPr/>
      <dgm:t>
        <a:bodyPr/>
        <a:lstStyle/>
        <a:p>
          <a:endParaRPr lang="en-US"/>
        </a:p>
      </dgm:t>
    </dgm:pt>
    <dgm:pt modelId="{6C20C48E-3211-4D46-BC76-C463B494ACC5}">
      <dgm:prSet/>
      <dgm:spPr/>
      <dgm:t>
        <a:bodyPr/>
        <a:lstStyle/>
        <a:p>
          <a:r>
            <a:rPr lang="en-US" dirty="0"/>
            <a:t>They own these companies for a few years (usually 4-7) before selling them (ideally at a profit)</a:t>
          </a:r>
        </a:p>
      </dgm:t>
    </dgm:pt>
    <dgm:pt modelId="{A247B0D7-72AB-47BA-95F8-ED2849353482}" type="parTrans" cxnId="{BB494F28-8417-4FE5-A8F3-67BE35BA97C9}">
      <dgm:prSet/>
      <dgm:spPr/>
      <dgm:t>
        <a:bodyPr/>
        <a:lstStyle/>
        <a:p>
          <a:endParaRPr lang="en-US"/>
        </a:p>
      </dgm:t>
    </dgm:pt>
    <dgm:pt modelId="{AEB2B3A5-4E2D-4EFB-8FE2-9137488E231C}" type="sibTrans" cxnId="{BB494F28-8417-4FE5-A8F3-67BE35BA97C9}">
      <dgm:prSet/>
      <dgm:spPr/>
      <dgm:t>
        <a:bodyPr/>
        <a:lstStyle/>
        <a:p>
          <a:endParaRPr lang="en-US"/>
        </a:p>
      </dgm:t>
    </dgm:pt>
    <dgm:pt modelId="{77594316-4C5C-44AD-A1A4-7809D5FC8850}">
      <dgm:prSet/>
      <dgm:spPr/>
      <dgm:t>
        <a:bodyPr/>
        <a:lstStyle/>
        <a:p>
          <a:r>
            <a:rPr lang="en-US"/>
            <a:t>Goal of private equity: make outsized returns over short time horizons</a:t>
          </a:r>
        </a:p>
      </dgm:t>
    </dgm:pt>
    <dgm:pt modelId="{C7A1B00D-FCE9-4C87-A6D5-CEDACEDB9940}" type="parTrans" cxnId="{EFBB4EE2-219A-4BCA-B66A-1CF43B367C32}">
      <dgm:prSet/>
      <dgm:spPr/>
      <dgm:t>
        <a:bodyPr/>
        <a:lstStyle/>
        <a:p>
          <a:endParaRPr lang="en-US"/>
        </a:p>
      </dgm:t>
    </dgm:pt>
    <dgm:pt modelId="{57044A00-7E5A-441E-9126-3BCD5723D9FC}" type="sibTrans" cxnId="{EFBB4EE2-219A-4BCA-B66A-1CF43B367C32}">
      <dgm:prSet/>
      <dgm:spPr/>
      <dgm:t>
        <a:bodyPr/>
        <a:lstStyle/>
        <a:p>
          <a:endParaRPr lang="en-US"/>
        </a:p>
      </dgm:t>
    </dgm:pt>
    <dgm:pt modelId="{6CA895C8-8363-894F-B85C-25F942B887DB}" type="pres">
      <dgm:prSet presAssocID="{4BB553C0-991E-4A4F-9942-E3B55B1BCF26}" presName="vert0" presStyleCnt="0">
        <dgm:presLayoutVars>
          <dgm:dir/>
          <dgm:animOne val="branch"/>
          <dgm:animLvl val="lvl"/>
        </dgm:presLayoutVars>
      </dgm:prSet>
      <dgm:spPr/>
    </dgm:pt>
    <dgm:pt modelId="{F0D6F2DF-19D1-4440-9AC4-9E8570A50FBA}" type="pres">
      <dgm:prSet presAssocID="{3C2AD6DD-6E3B-4F7B-8883-4153B0305E34}" presName="thickLine" presStyleLbl="alignNode1" presStyleIdx="0" presStyleCnt="3"/>
      <dgm:spPr/>
    </dgm:pt>
    <dgm:pt modelId="{D7F5BC6D-ECAC-5243-98DA-57D6836F1358}" type="pres">
      <dgm:prSet presAssocID="{3C2AD6DD-6E3B-4F7B-8883-4153B0305E34}" presName="horz1" presStyleCnt="0"/>
      <dgm:spPr/>
    </dgm:pt>
    <dgm:pt modelId="{A0169696-BACB-5F49-8199-FF66E6FBBAAA}" type="pres">
      <dgm:prSet presAssocID="{3C2AD6DD-6E3B-4F7B-8883-4153B0305E34}" presName="tx1" presStyleLbl="revTx" presStyleIdx="0" presStyleCnt="3"/>
      <dgm:spPr/>
    </dgm:pt>
    <dgm:pt modelId="{6066A4DD-659F-8945-B0A5-90172F465290}" type="pres">
      <dgm:prSet presAssocID="{3C2AD6DD-6E3B-4F7B-8883-4153B0305E34}" presName="vert1" presStyleCnt="0"/>
      <dgm:spPr/>
    </dgm:pt>
    <dgm:pt modelId="{6B01F913-1017-E440-B92B-C1C430011F3F}" type="pres">
      <dgm:prSet presAssocID="{6C20C48E-3211-4D46-BC76-C463B494ACC5}" presName="thickLine" presStyleLbl="alignNode1" presStyleIdx="1" presStyleCnt="3"/>
      <dgm:spPr/>
    </dgm:pt>
    <dgm:pt modelId="{38AE7C6E-8AAF-DE4A-A2F2-B232952EAD11}" type="pres">
      <dgm:prSet presAssocID="{6C20C48E-3211-4D46-BC76-C463B494ACC5}" presName="horz1" presStyleCnt="0"/>
      <dgm:spPr/>
    </dgm:pt>
    <dgm:pt modelId="{0CEFD566-042D-F749-A22D-2D2DA2D528E9}" type="pres">
      <dgm:prSet presAssocID="{6C20C48E-3211-4D46-BC76-C463B494ACC5}" presName="tx1" presStyleLbl="revTx" presStyleIdx="1" presStyleCnt="3"/>
      <dgm:spPr/>
    </dgm:pt>
    <dgm:pt modelId="{DDD46725-971C-294A-A423-34AA8A0E0D86}" type="pres">
      <dgm:prSet presAssocID="{6C20C48E-3211-4D46-BC76-C463B494ACC5}" presName="vert1" presStyleCnt="0"/>
      <dgm:spPr/>
    </dgm:pt>
    <dgm:pt modelId="{78F8F54A-490F-2E46-8317-55B86BB90974}" type="pres">
      <dgm:prSet presAssocID="{77594316-4C5C-44AD-A1A4-7809D5FC8850}" presName="thickLine" presStyleLbl="alignNode1" presStyleIdx="2" presStyleCnt="3"/>
      <dgm:spPr/>
    </dgm:pt>
    <dgm:pt modelId="{6BFF2D29-3666-1540-83C2-96921CD4E7FC}" type="pres">
      <dgm:prSet presAssocID="{77594316-4C5C-44AD-A1A4-7809D5FC8850}" presName="horz1" presStyleCnt="0"/>
      <dgm:spPr/>
    </dgm:pt>
    <dgm:pt modelId="{E7424CA3-639A-B749-A723-73127F0CBB28}" type="pres">
      <dgm:prSet presAssocID="{77594316-4C5C-44AD-A1A4-7809D5FC8850}" presName="tx1" presStyleLbl="revTx" presStyleIdx="2" presStyleCnt="3"/>
      <dgm:spPr/>
    </dgm:pt>
    <dgm:pt modelId="{DE353B09-F0CA-E744-A3CC-7D9348A98BE4}" type="pres">
      <dgm:prSet presAssocID="{77594316-4C5C-44AD-A1A4-7809D5FC8850}" presName="vert1" presStyleCnt="0"/>
      <dgm:spPr/>
    </dgm:pt>
  </dgm:ptLst>
  <dgm:cxnLst>
    <dgm:cxn modelId="{A7718811-DC39-D743-84B8-4852C559B9D2}" type="presOf" srcId="{6C20C48E-3211-4D46-BC76-C463B494ACC5}" destId="{0CEFD566-042D-F749-A22D-2D2DA2D528E9}" srcOrd="0" destOrd="0" presId="urn:microsoft.com/office/officeart/2008/layout/LinedList"/>
    <dgm:cxn modelId="{5404431E-A942-644F-827B-90D627C08722}" type="presOf" srcId="{3C2AD6DD-6E3B-4F7B-8883-4153B0305E34}" destId="{A0169696-BACB-5F49-8199-FF66E6FBBAAA}" srcOrd="0" destOrd="0" presId="urn:microsoft.com/office/officeart/2008/layout/LinedList"/>
    <dgm:cxn modelId="{BB494F28-8417-4FE5-A8F3-67BE35BA97C9}" srcId="{4BB553C0-991E-4A4F-9942-E3B55B1BCF26}" destId="{6C20C48E-3211-4D46-BC76-C463B494ACC5}" srcOrd="1" destOrd="0" parTransId="{A247B0D7-72AB-47BA-95F8-ED2849353482}" sibTransId="{AEB2B3A5-4E2D-4EFB-8FE2-9137488E231C}"/>
    <dgm:cxn modelId="{03C2E164-7A91-4CCB-BAFE-4766C346F99B}" srcId="{4BB553C0-991E-4A4F-9942-E3B55B1BCF26}" destId="{3C2AD6DD-6E3B-4F7B-8883-4153B0305E34}" srcOrd="0" destOrd="0" parTransId="{6AF6CC6D-0968-437B-B436-71CD6765735E}" sibTransId="{28D6E330-EF8F-49B5-9407-78D1AE543CB5}"/>
    <dgm:cxn modelId="{EFBB4EE2-219A-4BCA-B66A-1CF43B367C32}" srcId="{4BB553C0-991E-4A4F-9942-E3B55B1BCF26}" destId="{77594316-4C5C-44AD-A1A4-7809D5FC8850}" srcOrd="2" destOrd="0" parTransId="{C7A1B00D-FCE9-4C87-A6D5-CEDACEDB9940}" sibTransId="{57044A00-7E5A-441E-9126-3BCD5723D9FC}"/>
    <dgm:cxn modelId="{82EF8CF0-0D54-B84C-A893-B02E651B61F6}" type="presOf" srcId="{4BB553C0-991E-4A4F-9942-E3B55B1BCF26}" destId="{6CA895C8-8363-894F-B85C-25F942B887DB}" srcOrd="0" destOrd="0" presId="urn:microsoft.com/office/officeart/2008/layout/LinedList"/>
    <dgm:cxn modelId="{B3882BFB-2060-FA45-9B79-7415D32BD008}" type="presOf" srcId="{77594316-4C5C-44AD-A1A4-7809D5FC8850}" destId="{E7424CA3-639A-B749-A723-73127F0CBB28}" srcOrd="0" destOrd="0" presId="urn:microsoft.com/office/officeart/2008/layout/LinedList"/>
    <dgm:cxn modelId="{59BA6134-480A-2F46-A166-59A49C4A8287}" type="presParOf" srcId="{6CA895C8-8363-894F-B85C-25F942B887DB}" destId="{F0D6F2DF-19D1-4440-9AC4-9E8570A50FBA}" srcOrd="0" destOrd="0" presId="urn:microsoft.com/office/officeart/2008/layout/LinedList"/>
    <dgm:cxn modelId="{675359D6-1681-EB44-80EE-964A76FD338C}" type="presParOf" srcId="{6CA895C8-8363-894F-B85C-25F942B887DB}" destId="{D7F5BC6D-ECAC-5243-98DA-57D6836F1358}" srcOrd="1" destOrd="0" presId="urn:microsoft.com/office/officeart/2008/layout/LinedList"/>
    <dgm:cxn modelId="{B0617EBB-A4CF-F94F-88A3-14C461A667B2}" type="presParOf" srcId="{D7F5BC6D-ECAC-5243-98DA-57D6836F1358}" destId="{A0169696-BACB-5F49-8199-FF66E6FBBAAA}" srcOrd="0" destOrd="0" presId="urn:microsoft.com/office/officeart/2008/layout/LinedList"/>
    <dgm:cxn modelId="{E289B995-F3AA-844C-A06E-A030E1100AD9}" type="presParOf" srcId="{D7F5BC6D-ECAC-5243-98DA-57D6836F1358}" destId="{6066A4DD-659F-8945-B0A5-90172F465290}" srcOrd="1" destOrd="0" presId="urn:microsoft.com/office/officeart/2008/layout/LinedList"/>
    <dgm:cxn modelId="{E22B41FB-3B1C-3C42-9B73-3263767718A9}" type="presParOf" srcId="{6CA895C8-8363-894F-B85C-25F942B887DB}" destId="{6B01F913-1017-E440-B92B-C1C430011F3F}" srcOrd="2" destOrd="0" presId="urn:microsoft.com/office/officeart/2008/layout/LinedList"/>
    <dgm:cxn modelId="{DAE1A0A8-438E-AE49-B96F-42551CAF13A7}" type="presParOf" srcId="{6CA895C8-8363-894F-B85C-25F942B887DB}" destId="{38AE7C6E-8AAF-DE4A-A2F2-B232952EAD11}" srcOrd="3" destOrd="0" presId="urn:microsoft.com/office/officeart/2008/layout/LinedList"/>
    <dgm:cxn modelId="{8FF735BC-05D2-0D44-8D2E-AAF8E5057A45}" type="presParOf" srcId="{38AE7C6E-8AAF-DE4A-A2F2-B232952EAD11}" destId="{0CEFD566-042D-F749-A22D-2D2DA2D528E9}" srcOrd="0" destOrd="0" presId="urn:microsoft.com/office/officeart/2008/layout/LinedList"/>
    <dgm:cxn modelId="{46BDD0FF-60B9-8F47-8D99-814C03ADFCAE}" type="presParOf" srcId="{38AE7C6E-8AAF-DE4A-A2F2-B232952EAD11}" destId="{DDD46725-971C-294A-A423-34AA8A0E0D86}" srcOrd="1" destOrd="0" presId="urn:microsoft.com/office/officeart/2008/layout/LinedList"/>
    <dgm:cxn modelId="{BD2EEC10-2340-0743-A142-3139EB28F60C}" type="presParOf" srcId="{6CA895C8-8363-894F-B85C-25F942B887DB}" destId="{78F8F54A-490F-2E46-8317-55B86BB90974}" srcOrd="4" destOrd="0" presId="urn:microsoft.com/office/officeart/2008/layout/LinedList"/>
    <dgm:cxn modelId="{9C205AD9-2695-1C46-B8DF-0E90D304A76E}" type="presParOf" srcId="{6CA895C8-8363-894F-B85C-25F942B887DB}" destId="{6BFF2D29-3666-1540-83C2-96921CD4E7FC}" srcOrd="5" destOrd="0" presId="urn:microsoft.com/office/officeart/2008/layout/LinedList"/>
    <dgm:cxn modelId="{D6179417-AF3A-E84B-BB16-EA2CE04DB3BF}" type="presParOf" srcId="{6BFF2D29-3666-1540-83C2-96921CD4E7FC}" destId="{E7424CA3-639A-B749-A723-73127F0CBB28}" srcOrd="0" destOrd="0" presId="urn:microsoft.com/office/officeart/2008/layout/LinedList"/>
    <dgm:cxn modelId="{4D9D7854-EFF6-DF44-91C2-EC30A5F7849A}" type="presParOf" srcId="{6BFF2D29-3666-1540-83C2-96921CD4E7FC}" destId="{DE353B09-F0CA-E744-A3CC-7D9348A98BE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48C8C6-201D-A341-92BA-838F0B719A22}" type="doc">
      <dgm:prSet loTypeId="urn:microsoft.com/office/officeart/2008/layout/LinedList" loCatId="process" qsTypeId="urn:microsoft.com/office/officeart/2005/8/quickstyle/3d1" qsCatId="3D" csTypeId="urn:microsoft.com/office/officeart/2005/8/colors/accent1_2" csCatId="accent1" phldr="1"/>
      <dgm:spPr/>
      <dgm:t>
        <a:bodyPr/>
        <a:lstStyle/>
        <a:p>
          <a:endParaRPr lang="en-US"/>
        </a:p>
      </dgm:t>
    </dgm:pt>
    <dgm:pt modelId="{08E2F232-2D5F-5A4C-80C3-7FFC97106823}">
      <dgm:prSet/>
      <dgm:spPr/>
      <dgm:t>
        <a:bodyPr/>
        <a:lstStyle/>
        <a:p>
          <a:endParaRPr lang="en-US"/>
        </a:p>
      </dgm:t>
    </dgm:pt>
    <dgm:pt modelId="{BB91F801-2A9F-AC4E-BCA2-570E85AD0FB0}" type="parTrans" cxnId="{887152BB-406E-3246-BC50-A0FABFF12565}">
      <dgm:prSet/>
      <dgm:spPr/>
      <dgm:t>
        <a:bodyPr/>
        <a:lstStyle/>
        <a:p>
          <a:endParaRPr lang="en-US"/>
        </a:p>
      </dgm:t>
    </dgm:pt>
    <dgm:pt modelId="{6AE6FAD3-4F5A-9A48-A137-5FE5D0BEE052}" type="sibTrans" cxnId="{887152BB-406E-3246-BC50-A0FABFF12565}">
      <dgm:prSet/>
      <dgm:spPr/>
      <dgm:t>
        <a:bodyPr/>
        <a:lstStyle/>
        <a:p>
          <a:endParaRPr lang="en-US"/>
        </a:p>
      </dgm:t>
    </dgm:pt>
    <dgm:pt modelId="{C5D2EB0A-63A9-194A-9AB2-B85BB7DF274B}">
      <dgm:prSet/>
      <dgm:spPr/>
      <dgm:t>
        <a:bodyPr/>
        <a:lstStyle/>
        <a:p>
          <a:r>
            <a:rPr lang="en-US" dirty="0"/>
            <a:t>Seton Medical Center Harker Heights in Harker Heights, Texas – Bell County (acquired in 2017 by Equity Group Investments) closed maternity care unit in September 2023 </a:t>
          </a:r>
        </a:p>
      </dgm:t>
    </dgm:pt>
    <dgm:pt modelId="{B50ED7E5-6CC5-3148-A7DA-D1BC94BD4C01}" type="parTrans" cxnId="{8CA835A5-6226-FD43-91F2-2B47BC5ED6FF}">
      <dgm:prSet/>
      <dgm:spPr/>
      <dgm:t>
        <a:bodyPr/>
        <a:lstStyle/>
        <a:p>
          <a:endParaRPr lang="en-US"/>
        </a:p>
      </dgm:t>
    </dgm:pt>
    <dgm:pt modelId="{30D03066-C6FB-F043-A0B3-42060A10806F}" type="sibTrans" cxnId="{8CA835A5-6226-FD43-91F2-2B47BC5ED6FF}">
      <dgm:prSet/>
      <dgm:spPr/>
      <dgm:t>
        <a:bodyPr/>
        <a:lstStyle/>
        <a:p>
          <a:endParaRPr lang="en-US"/>
        </a:p>
      </dgm:t>
    </dgm:pt>
    <dgm:pt modelId="{7DC3A583-8FC5-D943-843A-E62ED0D132FC}">
      <dgm:prSet/>
      <dgm:spPr/>
      <dgm:t>
        <a:bodyPr/>
        <a:lstStyle/>
        <a:p>
          <a:r>
            <a:rPr lang="en-US" dirty="0"/>
            <a:t>Conemaugh Nason Medical Center in Roaring Springs, Pennsylvania – Blair County (acquired in 2018 by Apollo Global Management) closed its labor and delivery unit in 2022 </a:t>
          </a:r>
        </a:p>
      </dgm:t>
    </dgm:pt>
    <dgm:pt modelId="{D484C6DA-3265-5B40-AD78-2A7DDF92C0C2}" type="parTrans" cxnId="{E50B5C46-AE87-1B48-8342-47A5611EB33A}">
      <dgm:prSet/>
      <dgm:spPr/>
      <dgm:t>
        <a:bodyPr/>
        <a:lstStyle/>
        <a:p>
          <a:endParaRPr lang="en-US"/>
        </a:p>
      </dgm:t>
    </dgm:pt>
    <dgm:pt modelId="{1C9E5929-8959-6B44-AC58-8B0B0290C621}" type="sibTrans" cxnId="{E50B5C46-AE87-1B48-8342-47A5611EB33A}">
      <dgm:prSet/>
      <dgm:spPr/>
      <dgm:t>
        <a:bodyPr/>
        <a:lstStyle/>
        <a:p>
          <a:endParaRPr lang="en-US"/>
        </a:p>
      </dgm:t>
    </dgm:pt>
    <dgm:pt modelId="{C852A281-4BE7-4942-AF42-1EFFA4F0BC37}">
      <dgm:prSet/>
      <dgm:spPr/>
      <dgm:t>
        <a:bodyPr/>
        <a:lstStyle/>
        <a:p>
          <a:r>
            <a:rPr lang="en-US" dirty="0"/>
            <a:t>Memorial Hospital of Gardena in California (acquired in 2019 by Stanton Road Capital, David Kempner, Deerfield Management) closed its labor and delivery unit in 2020 </a:t>
          </a:r>
        </a:p>
      </dgm:t>
    </dgm:pt>
    <dgm:pt modelId="{C4205EA5-8592-1D44-BB4F-564505825A40}" type="parTrans" cxnId="{CE94F5F4-6F60-E04D-A4C2-7BBC24FFF924}">
      <dgm:prSet/>
      <dgm:spPr/>
      <dgm:t>
        <a:bodyPr/>
        <a:lstStyle/>
        <a:p>
          <a:endParaRPr lang="en-US"/>
        </a:p>
      </dgm:t>
    </dgm:pt>
    <dgm:pt modelId="{987F9018-8AD9-BD42-8820-C9A42C0BE143}" type="sibTrans" cxnId="{CE94F5F4-6F60-E04D-A4C2-7BBC24FFF924}">
      <dgm:prSet/>
      <dgm:spPr/>
      <dgm:t>
        <a:bodyPr/>
        <a:lstStyle/>
        <a:p>
          <a:endParaRPr lang="en-US"/>
        </a:p>
      </dgm:t>
    </dgm:pt>
    <dgm:pt modelId="{6184C8C3-A132-5C4C-A6CD-650DEB631F13}">
      <dgm:prSet/>
      <dgm:spPr/>
      <dgm:t>
        <a:bodyPr/>
        <a:lstStyle/>
        <a:p>
          <a:r>
            <a:rPr lang="en-US" dirty="0"/>
            <a:t>PE-owned Hahnemann Hospital in Philadelphia closed its labor and delivery unit in 2019 </a:t>
          </a:r>
        </a:p>
      </dgm:t>
    </dgm:pt>
    <dgm:pt modelId="{AFCC2B56-9C1B-9641-9419-09F48ADC32A5}" type="parTrans" cxnId="{EFF6B56A-0C8F-E24E-B7DD-8A1304A47731}">
      <dgm:prSet/>
      <dgm:spPr/>
      <dgm:t>
        <a:bodyPr/>
        <a:lstStyle/>
        <a:p>
          <a:endParaRPr lang="en-US"/>
        </a:p>
      </dgm:t>
    </dgm:pt>
    <dgm:pt modelId="{8EEDEE7C-9A68-0846-BBF6-10110DC07E2F}" type="sibTrans" cxnId="{EFF6B56A-0C8F-E24E-B7DD-8A1304A47731}">
      <dgm:prSet/>
      <dgm:spPr/>
      <dgm:t>
        <a:bodyPr/>
        <a:lstStyle/>
        <a:p>
          <a:endParaRPr lang="en-US"/>
        </a:p>
      </dgm:t>
    </dgm:pt>
    <dgm:pt modelId="{DF7EF76E-58E2-D543-A4CA-63005156FF41}">
      <dgm:prSet/>
      <dgm:spPr/>
      <dgm:t>
        <a:bodyPr/>
        <a:lstStyle/>
        <a:p>
          <a:r>
            <a:rPr lang="en-US" dirty="0"/>
            <a:t>In Upland, PA, PE-owned Delaware County Memorial Hospital closed its maternity and neonatal intensive care units in 2022</a:t>
          </a:r>
        </a:p>
      </dgm:t>
    </dgm:pt>
    <dgm:pt modelId="{5206D6A2-EC9C-2D48-95BB-3840226D1953}" type="parTrans" cxnId="{308185D9-79E6-7141-B7BE-DB1C6FEE052B}">
      <dgm:prSet/>
      <dgm:spPr/>
      <dgm:t>
        <a:bodyPr/>
        <a:lstStyle/>
        <a:p>
          <a:endParaRPr lang="en-US"/>
        </a:p>
      </dgm:t>
    </dgm:pt>
    <dgm:pt modelId="{F5CF1A6E-6E01-EB4E-A5F3-A88B01010FD6}" type="sibTrans" cxnId="{308185D9-79E6-7141-B7BE-DB1C6FEE052B}">
      <dgm:prSet/>
      <dgm:spPr/>
      <dgm:t>
        <a:bodyPr/>
        <a:lstStyle/>
        <a:p>
          <a:endParaRPr lang="en-US"/>
        </a:p>
      </dgm:t>
    </dgm:pt>
    <dgm:pt modelId="{351E2A37-4371-E943-85D0-36105A27445F}">
      <dgm:prSet/>
      <dgm:spPr/>
      <dgm:t>
        <a:bodyPr/>
        <a:lstStyle/>
        <a:p>
          <a:r>
            <a:rPr lang="en-US" dirty="0"/>
            <a:t>In Youngstown, OH, PE-owned Northside Regional Medical Center closed in 2018. Northside had operated the only labor and delivery unit within Youngstown city limits.  </a:t>
          </a:r>
        </a:p>
      </dgm:t>
    </dgm:pt>
    <dgm:pt modelId="{887DAAAB-A3A8-F945-9674-D0C05A3DB30C}" type="parTrans" cxnId="{40BBE814-BB18-6E4F-85F6-F47EBD096E64}">
      <dgm:prSet/>
      <dgm:spPr/>
      <dgm:t>
        <a:bodyPr/>
        <a:lstStyle/>
        <a:p>
          <a:endParaRPr lang="en-US"/>
        </a:p>
      </dgm:t>
    </dgm:pt>
    <dgm:pt modelId="{147778BF-16B9-DB48-B918-D4A07470DF86}" type="sibTrans" cxnId="{40BBE814-BB18-6E4F-85F6-F47EBD096E64}">
      <dgm:prSet/>
      <dgm:spPr/>
      <dgm:t>
        <a:bodyPr/>
        <a:lstStyle/>
        <a:p>
          <a:endParaRPr lang="en-US"/>
        </a:p>
      </dgm:t>
    </dgm:pt>
    <dgm:pt modelId="{5C679211-249B-CC4C-8B64-39A6FA9ED2DA}">
      <dgm:prSet/>
      <dgm:spPr/>
      <dgm:t>
        <a:bodyPr/>
        <a:lstStyle/>
        <a:p>
          <a:r>
            <a:rPr lang="en-US" dirty="0"/>
            <a:t>In Miami, FL, PE-owned North Shore Medical Center closed its neonatal and obstetrics department in 2024.   </a:t>
          </a:r>
        </a:p>
      </dgm:t>
    </dgm:pt>
    <dgm:pt modelId="{CDEA3989-3700-2749-A6BE-51661FFD333C}" type="parTrans" cxnId="{79F9BE35-EF3A-E24D-9F81-6FD3713A093E}">
      <dgm:prSet/>
      <dgm:spPr/>
      <dgm:t>
        <a:bodyPr/>
        <a:lstStyle/>
        <a:p>
          <a:endParaRPr lang="en-US"/>
        </a:p>
      </dgm:t>
    </dgm:pt>
    <dgm:pt modelId="{68286298-5833-524C-83D0-6EED1A80C776}" type="sibTrans" cxnId="{79F9BE35-EF3A-E24D-9F81-6FD3713A093E}">
      <dgm:prSet/>
      <dgm:spPr/>
      <dgm:t>
        <a:bodyPr/>
        <a:lstStyle/>
        <a:p>
          <a:endParaRPr lang="en-US"/>
        </a:p>
      </dgm:t>
    </dgm:pt>
    <dgm:pt modelId="{AFFD8436-AD01-E242-874D-569380B84177}">
      <dgm:prSet/>
      <dgm:spPr/>
      <dgm:t>
        <a:bodyPr/>
        <a:lstStyle/>
        <a:p>
          <a:r>
            <a:rPr lang="en-US" dirty="0"/>
            <a:t>McKenzie-Willamette Medical Center in Oregon (acquired in 2020 by GoldenTree Asset Management, Davidson Kempner) disbanded its in-house midwifery unit in 2023, less than four years after launch  </a:t>
          </a:r>
        </a:p>
      </dgm:t>
    </dgm:pt>
    <dgm:pt modelId="{8D52D532-BCC9-A042-90E7-6DA33BEA1761}" type="parTrans" cxnId="{18A8CB39-8B52-034E-8D73-39BB7F3160FE}">
      <dgm:prSet/>
      <dgm:spPr/>
      <dgm:t>
        <a:bodyPr/>
        <a:lstStyle/>
        <a:p>
          <a:endParaRPr lang="en-US"/>
        </a:p>
      </dgm:t>
    </dgm:pt>
    <dgm:pt modelId="{AF70EA25-F409-7641-AD9C-D21002BCCF32}" type="sibTrans" cxnId="{18A8CB39-8B52-034E-8D73-39BB7F3160FE}">
      <dgm:prSet/>
      <dgm:spPr/>
      <dgm:t>
        <a:bodyPr/>
        <a:lstStyle/>
        <a:p>
          <a:endParaRPr lang="en-US"/>
        </a:p>
      </dgm:t>
    </dgm:pt>
    <dgm:pt modelId="{8017582D-669B-3448-A36F-6201C4ADBC47}">
      <dgm:prSet/>
      <dgm:spPr/>
      <dgm:t>
        <a:bodyPr/>
        <a:lstStyle/>
        <a:p>
          <a:endParaRPr lang="en-US" dirty="0"/>
        </a:p>
      </dgm:t>
    </dgm:pt>
    <dgm:pt modelId="{3E86607B-8257-3143-A797-EE69274E37D6}" type="parTrans" cxnId="{8237160C-4C54-834F-9D86-0FE5D76AEBE1}">
      <dgm:prSet/>
      <dgm:spPr/>
      <dgm:t>
        <a:bodyPr/>
        <a:lstStyle/>
        <a:p>
          <a:endParaRPr lang="en-US"/>
        </a:p>
      </dgm:t>
    </dgm:pt>
    <dgm:pt modelId="{C97EA37C-2CE0-754F-B398-B9371FB81BC3}" type="sibTrans" cxnId="{8237160C-4C54-834F-9D86-0FE5D76AEBE1}">
      <dgm:prSet/>
      <dgm:spPr/>
      <dgm:t>
        <a:bodyPr/>
        <a:lstStyle/>
        <a:p>
          <a:endParaRPr lang="en-US"/>
        </a:p>
      </dgm:t>
    </dgm:pt>
    <dgm:pt modelId="{79A7B5CA-5BEE-5A41-9111-0D49857FF507}">
      <dgm:prSet/>
      <dgm:spPr/>
      <dgm:t>
        <a:bodyPr/>
        <a:lstStyle/>
        <a:p>
          <a:endParaRPr lang="en-US" dirty="0"/>
        </a:p>
      </dgm:t>
    </dgm:pt>
    <dgm:pt modelId="{214036B7-B8B3-1646-A0DC-C802A2FDBCE3}" type="parTrans" cxnId="{D87778C2-ABF7-714E-8BEA-8CF6B09EC4D7}">
      <dgm:prSet/>
      <dgm:spPr/>
      <dgm:t>
        <a:bodyPr/>
        <a:lstStyle/>
        <a:p>
          <a:endParaRPr lang="en-US"/>
        </a:p>
      </dgm:t>
    </dgm:pt>
    <dgm:pt modelId="{38DABA25-70DA-914C-A5B8-705E94A476D1}" type="sibTrans" cxnId="{D87778C2-ABF7-714E-8BEA-8CF6B09EC4D7}">
      <dgm:prSet/>
      <dgm:spPr/>
      <dgm:t>
        <a:bodyPr/>
        <a:lstStyle/>
        <a:p>
          <a:endParaRPr lang="en-US"/>
        </a:p>
      </dgm:t>
    </dgm:pt>
    <dgm:pt modelId="{8B8F6C96-C95F-F345-A0FB-FDD00EE02321}">
      <dgm:prSet/>
      <dgm:spPr/>
      <dgm:t>
        <a:bodyPr/>
        <a:lstStyle/>
        <a:p>
          <a:endParaRPr lang="en-US" dirty="0"/>
        </a:p>
      </dgm:t>
    </dgm:pt>
    <dgm:pt modelId="{3467D6E1-D294-C14F-957F-86235C1DAA3D}" type="parTrans" cxnId="{B7560B42-DD40-AD4F-B701-A3E80BDACD5E}">
      <dgm:prSet/>
      <dgm:spPr/>
      <dgm:t>
        <a:bodyPr/>
        <a:lstStyle/>
        <a:p>
          <a:endParaRPr lang="en-US"/>
        </a:p>
      </dgm:t>
    </dgm:pt>
    <dgm:pt modelId="{5820B748-F9D9-0E44-A75B-D373309A4A57}" type="sibTrans" cxnId="{B7560B42-DD40-AD4F-B701-A3E80BDACD5E}">
      <dgm:prSet/>
      <dgm:spPr/>
      <dgm:t>
        <a:bodyPr/>
        <a:lstStyle/>
        <a:p>
          <a:endParaRPr lang="en-US"/>
        </a:p>
      </dgm:t>
    </dgm:pt>
    <dgm:pt modelId="{F0B9EE91-EEAD-8B45-9BD1-4BFBA058D4CF}">
      <dgm:prSet/>
      <dgm:spPr/>
      <dgm:t>
        <a:bodyPr/>
        <a:lstStyle/>
        <a:p>
          <a:endParaRPr lang="en-US" dirty="0"/>
        </a:p>
      </dgm:t>
    </dgm:pt>
    <dgm:pt modelId="{5C3E6146-8073-224B-97A6-D612C92A642F}" type="parTrans" cxnId="{3B15FB5A-D12C-BC46-92C6-5E1AFFE15FE2}">
      <dgm:prSet/>
      <dgm:spPr/>
      <dgm:t>
        <a:bodyPr/>
        <a:lstStyle/>
        <a:p>
          <a:endParaRPr lang="en-US"/>
        </a:p>
      </dgm:t>
    </dgm:pt>
    <dgm:pt modelId="{6C86F707-753F-1446-A184-7C386DFC90C3}" type="sibTrans" cxnId="{3B15FB5A-D12C-BC46-92C6-5E1AFFE15FE2}">
      <dgm:prSet/>
      <dgm:spPr/>
      <dgm:t>
        <a:bodyPr/>
        <a:lstStyle/>
        <a:p>
          <a:endParaRPr lang="en-US"/>
        </a:p>
      </dgm:t>
    </dgm:pt>
    <dgm:pt modelId="{C58BCF3C-8B98-044F-90A7-B113BEFE5146}">
      <dgm:prSet/>
      <dgm:spPr/>
      <dgm:t>
        <a:bodyPr/>
        <a:lstStyle/>
        <a:p>
          <a:endParaRPr lang="en-US" dirty="0"/>
        </a:p>
      </dgm:t>
    </dgm:pt>
    <dgm:pt modelId="{5283E885-C679-6440-B505-D73280537F8F}" type="parTrans" cxnId="{6B9982FF-57A3-6444-AAF2-DEF424899EE7}">
      <dgm:prSet/>
      <dgm:spPr/>
      <dgm:t>
        <a:bodyPr/>
        <a:lstStyle/>
        <a:p>
          <a:endParaRPr lang="en-US"/>
        </a:p>
      </dgm:t>
    </dgm:pt>
    <dgm:pt modelId="{7D2A9187-5601-4147-9CC6-1DADE5B1398E}" type="sibTrans" cxnId="{6B9982FF-57A3-6444-AAF2-DEF424899EE7}">
      <dgm:prSet/>
      <dgm:spPr/>
      <dgm:t>
        <a:bodyPr/>
        <a:lstStyle/>
        <a:p>
          <a:endParaRPr lang="en-US"/>
        </a:p>
      </dgm:t>
    </dgm:pt>
    <dgm:pt modelId="{8A98E124-7B6A-2B4B-84EE-C04FC0B0B518}">
      <dgm:prSet/>
      <dgm:spPr/>
      <dgm:t>
        <a:bodyPr/>
        <a:lstStyle/>
        <a:p>
          <a:endParaRPr lang="en-US" dirty="0"/>
        </a:p>
      </dgm:t>
    </dgm:pt>
    <dgm:pt modelId="{7DC78189-A67D-FE45-97D9-DD6112291B9D}" type="parTrans" cxnId="{128D62DD-9940-204B-B706-3ED3C990CD98}">
      <dgm:prSet/>
      <dgm:spPr/>
      <dgm:t>
        <a:bodyPr/>
        <a:lstStyle/>
        <a:p>
          <a:endParaRPr lang="en-US"/>
        </a:p>
      </dgm:t>
    </dgm:pt>
    <dgm:pt modelId="{C8818D86-9934-3D40-87A1-57303F60D96C}" type="sibTrans" cxnId="{128D62DD-9940-204B-B706-3ED3C990CD98}">
      <dgm:prSet/>
      <dgm:spPr/>
      <dgm:t>
        <a:bodyPr/>
        <a:lstStyle/>
        <a:p>
          <a:endParaRPr lang="en-US"/>
        </a:p>
      </dgm:t>
    </dgm:pt>
    <dgm:pt modelId="{B1953835-9082-9040-B3E2-3E840939D3C2}">
      <dgm:prSet/>
      <dgm:spPr/>
      <dgm:t>
        <a:bodyPr/>
        <a:lstStyle/>
        <a:p>
          <a:endParaRPr lang="en-US" dirty="0"/>
        </a:p>
      </dgm:t>
    </dgm:pt>
    <dgm:pt modelId="{2CD8323F-AA16-FB40-A530-7FDDF0DE2C47}" type="sibTrans" cxnId="{23F6381A-AF1C-C444-A516-9E3243DCF83E}">
      <dgm:prSet/>
      <dgm:spPr/>
      <dgm:t>
        <a:bodyPr/>
        <a:lstStyle/>
        <a:p>
          <a:endParaRPr lang="en-US"/>
        </a:p>
      </dgm:t>
    </dgm:pt>
    <dgm:pt modelId="{07FC840F-5E79-BF4C-B873-C32B851A8E79}" type="parTrans" cxnId="{23F6381A-AF1C-C444-A516-9E3243DCF83E}">
      <dgm:prSet/>
      <dgm:spPr/>
      <dgm:t>
        <a:bodyPr/>
        <a:lstStyle/>
        <a:p>
          <a:endParaRPr lang="en-US"/>
        </a:p>
      </dgm:t>
    </dgm:pt>
    <dgm:pt modelId="{06E41BD6-D3DC-A64C-B370-13178B2E792C}" type="pres">
      <dgm:prSet presAssocID="{F248C8C6-201D-A341-92BA-838F0B719A22}" presName="vert0" presStyleCnt="0">
        <dgm:presLayoutVars>
          <dgm:dir/>
          <dgm:animOne val="branch"/>
          <dgm:animLvl val="lvl"/>
        </dgm:presLayoutVars>
      </dgm:prSet>
      <dgm:spPr/>
    </dgm:pt>
    <dgm:pt modelId="{A2EC6D78-F603-3149-8F8D-8D59F651A96C}" type="pres">
      <dgm:prSet presAssocID="{08E2F232-2D5F-5A4C-80C3-7FFC97106823}" presName="thickLine" presStyleLbl="alignNode1" presStyleIdx="0" presStyleCnt="8"/>
      <dgm:spPr/>
    </dgm:pt>
    <dgm:pt modelId="{D3159AB1-C9CF-E04E-8853-95EA48006956}" type="pres">
      <dgm:prSet presAssocID="{08E2F232-2D5F-5A4C-80C3-7FFC97106823}" presName="horz1" presStyleCnt="0"/>
      <dgm:spPr/>
    </dgm:pt>
    <dgm:pt modelId="{38C3AD89-DA41-D346-AE65-DF67CAD69FB7}" type="pres">
      <dgm:prSet presAssocID="{08E2F232-2D5F-5A4C-80C3-7FFC97106823}" presName="tx1" presStyleLbl="revTx" presStyleIdx="0" presStyleCnt="16"/>
      <dgm:spPr/>
    </dgm:pt>
    <dgm:pt modelId="{9A41523B-B5ED-974F-96DA-4033D6C9C203}" type="pres">
      <dgm:prSet presAssocID="{08E2F232-2D5F-5A4C-80C3-7FFC97106823}" presName="vert1" presStyleCnt="0"/>
      <dgm:spPr/>
    </dgm:pt>
    <dgm:pt modelId="{C0BA5378-0650-844E-81D6-38E62B82F48A}" type="pres">
      <dgm:prSet presAssocID="{C5D2EB0A-63A9-194A-9AB2-B85BB7DF274B}" presName="vertSpace2a" presStyleCnt="0"/>
      <dgm:spPr/>
    </dgm:pt>
    <dgm:pt modelId="{5A80EA76-64DD-414B-B0F7-39CA82A8C2B2}" type="pres">
      <dgm:prSet presAssocID="{C5D2EB0A-63A9-194A-9AB2-B85BB7DF274B}" presName="horz2" presStyleCnt="0"/>
      <dgm:spPr/>
    </dgm:pt>
    <dgm:pt modelId="{EBFC736E-91CE-CC4B-8D08-F15B78E583C8}" type="pres">
      <dgm:prSet presAssocID="{C5D2EB0A-63A9-194A-9AB2-B85BB7DF274B}" presName="horzSpace2" presStyleCnt="0"/>
      <dgm:spPr/>
    </dgm:pt>
    <dgm:pt modelId="{B922B1F2-3269-2749-B2EE-2A16FB28E100}" type="pres">
      <dgm:prSet presAssocID="{C5D2EB0A-63A9-194A-9AB2-B85BB7DF274B}" presName="tx2" presStyleLbl="revTx" presStyleIdx="1" presStyleCnt="16"/>
      <dgm:spPr/>
    </dgm:pt>
    <dgm:pt modelId="{53AB4D07-96B8-A247-9DE8-E5110D591B44}" type="pres">
      <dgm:prSet presAssocID="{C5D2EB0A-63A9-194A-9AB2-B85BB7DF274B}" presName="vert2" presStyleCnt="0"/>
      <dgm:spPr/>
    </dgm:pt>
    <dgm:pt modelId="{DF3F4B38-CDBC-184F-9A71-0D7E9CA70CA1}" type="pres">
      <dgm:prSet presAssocID="{C5D2EB0A-63A9-194A-9AB2-B85BB7DF274B}" presName="thinLine2b" presStyleLbl="callout" presStyleIdx="0" presStyleCnt="8"/>
      <dgm:spPr/>
    </dgm:pt>
    <dgm:pt modelId="{D31F7D40-8FDA-0247-8E97-DE4211CA45D7}" type="pres">
      <dgm:prSet presAssocID="{C5D2EB0A-63A9-194A-9AB2-B85BB7DF274B}" presName="vertSpace2b" presStyleCnt="0"/>
      <dgm:spPr/>
    </dgm:pt>
    <dgm:pt modelId="{0B819893-AB5B-4D4C-8BF6-07C7F3D3DAB7}" type="pres">
      <dgm:prSet presAssocID="{B1953835-9082-9040-B3E2-3E840939D3C2}" presName="thickLine" presStyleLbl="alignNode1" presStyleIdx="1" presStyleCnt="8"/>
      <dgm:spPr/>
    </dgm:pt>
    <dgm:pt modelId="{86AA34BD-95BF-D840-999F-6072FEF71E0D}" type="pres">
      <dgm:prSet presAssocID="{B1953835-9082-9040-B3E2-3E840939D3C2}" presName="horz1" presStyleCnt="0"/>
      <dgm:spPr/>
    </dgm:pt>
    <dgm:pt modelId="{A66F0F14-3F92-9E41-BD7B-A1434974A742}" type="pres">
      <dgm:prSet presAssocID="{B1953835-9082-9040-B3E2-3E840939D3C2}" presName="tx1" presStyleLbl="revTx" presStyleIdx="2" presStyleCnt="16"/>
      <dgm:spPr/>
    </dgm:pt>
    <dgm:pt modelId="{A6C3B9C5-2C5A-814D-9EFC-714F2795D5F0}" type="pres">
      <dgm:prSet presAssocID="{B1953835-9082-9040-B3E2-3E840939D3C2}" presName="vert1" presStyleCnt="0"/>
      <dgm:spPr/>
    </dgm:pt>
    <dgm:pt modelId="{DB2CF399-9307-334A-AA82-0F040E429342}" type="pres">
      <dgm:prSet presAssocID="{7DC3A583-8FC5-D943-843A-E62ED0D132FC}" presName="vertSpace2a" presStyleCnt="0"/>
      <dgm:spPr/>
    </dgm:pt>
    <dgm:pt modelId="{B273C4D0-546C-DC4B-8FA2-9A1504075A89}" type="pres">
      <dgm:prSet presAssocID="{7DC3A583-8FC5-D943-843A-E62ED0D132FC}" presName="horz2" presStyleCnt="0"/>
      <dgm:spPr/>
    </dgm:pt>
    <dgm:pt modelId="{DE69B274-CED7-FC49-A9E8-B727A2EA6D20}" type="pres">
      <dgm:prSet presAssocID="{7DC3A583-8FC5-D943-843A-E62ED0D132FC}" presName="horzSpace2" presStyleCnt="0"/>
      <dgm:spPr/>
    </dgm:pt>
    <dgm:pt modelId="{73D3F1F4-37C1-F140-AF0F-A88FE5E1E391}" type="pres">
      <dgm:prSet presAssocID="{7DC3A583-8FC5-D943-843A-E62ED0D132FC}" presName="tx2" presStyleLbl="revTx" presStyleIdx="3" presStyleCnt="16"/>
      <dgm:spPr/>
    </dgm:pt>
    <dgm:pt modelId="{219D84EA-A95F-0549-B29E-66AB2F5E3A6E}" type="pres">
      <dgm:prSet presAssocID="{7DC3A583-8FC5-D943-843A-E62ED0D132FC}" presName="vert2" presStyleCnt="0"/>
      <dgm:spPr/>
    </dgm:pt>
    <dgm:pt modelId="{0D9E3D9C-E85E-7F41-82F9-19690E46D0B5}" type="pres">
      <dgm:prSet presAssocID="{7DC3A583-8FC5-D943-843A-E62ED0D132FC}" presName="thinLine2b" presStyleLbl="callout" presStyleIdx="1" presStyleCnt="8"/>
      <dgm:spPr/>
    </dgm:pt>
    <dgm:pt modelId="{DADBBB9F-42A2-FC40-A07B-2F9FA724AFA6}" type="pres">
      <dgm:prSet presAssocID="{7DC3A583-8FC5-D943-843A-E62ED0D132FC}" presName="vertSpace2b" presStyleCnt="0"/>
      <dgm:spPr/>
    </dgm:pt>
    <dgm:pt modelId="{C59EAF74-B9F3-8D4A-ACDC-8B23158E0987}" type="pres">
      <dgm:prSet presAssocID="{8017582D-669B-3448-A36F-6201C4ADBC47}" presName="thickLine" presStyleLbl="alignNode1" presStyleIdx="2" presStyleCnt="8"/>
      <dgm:spPr/>
    </dgm:pt>
    <dgm:pt modelId="{DAB6978E-E899-1D41-97AD-901CB5BDD847}" type="pres">
      <dgm:prSet presAssocID="{8017582D-669B-3448-A36F-6201C4ADBC47}" presName="horz1" presStyleCnt="0"/>
      <dgm:spPr/>
    </dgm:pt>
    <dgm:pt modelId="{93D3663B-8240-3D45-93C4-0C3533E00675}" type="pres">
      <dgm:prSet presAssocID="{8017582D-669B-3448-A36F-6201C4ADBC47}" presName="tx1" presStyleLbl="revTx" presStyleIdx="4" presStyleCnt="16"/>
      <dgm:spPr/>
    </dgm:pt>
    <dgm:pt modelId="{B11F75EB-D90A-3F41-AB17-DB8843E5D614}" type="pres">
      <dgm:prSet presAssocID="{8017582D-669B-3448-A36F-6201C4ADBC47}" presName="vert1" presStyleCnt="0"/>
      <dgm:spPr/>
    </dgm:pt>
    <dgm:pt modelId="{6C4CE1A1-A465-9B40-ABA9-DE73F4917F02}" type="pres">
      <dgm:prSet presAssocID="{AFFD8436-AD01-E242-874D-569380B84177}" presName="vertSpace2a" presStyleCnt="0"/>
      <dgm:spPr/>
    </dgm:pt>
    <dgm:pt modelId="{233E790D-72ED-7D46-A946-5000F3FF9E50}" type="pres">
      <dgm:prSet presAssocID="{AFFD8436-AD01-E242-874D-569380B84177}" presName="horz2" presStyleCnt="0"/>
      <dgm:spPr/>
    </dgm:pt>
    <dgm:pt modelId="{9D2F2D4C-27F1-814A-8148-9C12A35282E2}" type="pres">
      <dgm:prSet presAssocID="{AFFD8436-AD01-E242-874D-569380B84177}" presName="horzSpace2" presStyleCnt="0"/>
      <dgm:spPr/>
    </dgm:pt>
    <dgm:pt modelId="{A23E158D-9756-FE48-A159-9CEC1A7E0E22}" type="pres">
      <dgm:prSet presAssocID="{AFFD8436-AD01-E242-874D-569380B84177}" presName="tx2" presStyleLbl="revTx" presStyleIdx="5" presStyleCnt="16"/>
      <dgm:spPr/>
    </dgm:pt>
    <dgm:pt modelId="{6EBC4C0A-1D57-3243-A0ED-D2BB18A303F7}" type="pres">
      <dgm:prSet presAssocID="{AFFD8436-AD01-E242-874D-569380B84177}" presName="vert2" presStyleCnt="0"/>
      <dgm:spPr/>
    </dgm:pt>
    <dgm:pt modelId="{6BE8281B-02E9-564E-8A04-ADC261DF2AC4}" type="pres">
      <dgm:prSet presAssocID="{AFFD8436-AD01-E242-874D-569380B84177}" presName="thinLine2b" presStyleLbl="callout" presStyleIdx="2" presStyleCnt="8"/>
      <dgm:spPr/>
    </dgm:pt>
    <dgm:pt modelId="{D749630F-2EF6-E24B-9BF9-6B9D47E7E14A}" type="pres">
      <dgm:prSet presAssocID="{AFFD8436-AD01-E242-874D-569380B84177}" presName="vertSpace2b" presStyleCnt="0"/>
      <dgm:spPr/>
    </dgm:pt>
    <dgm:pt modelId="{03CAB024-8B8D-D940-BEA4-02CC8F42993F}" type="pres">
      <dgm:prSet presAssocID="{79A7B5CA-5BEE-5A41-9111-0D49857FF507}" presName="thickLine" presStyleLbl="alignNode1" presStyleIdx="3" presStyleCnt="8"/>
      <dgm:spPr/>
    </dgm:pt>
    <dgm:pt modelId="{FCBD0E8A-E505-974E-869A-6E055589AE61}" type="pres">
      <dgm:prSet presAssocID="{79A7B5CA-5BEE-5A41-9111-0D49857FF507}" presName="horz1" presStyleCnt="0"/>
      <dgm:spPr/>
    </dgm:pt>
    <dgm:pt modelId="{B7F6BC4F-1F55-6348-A7FD-1804F8AA8205}" type="pres">
      <dgm:prSet presAssocID="{79A7B5CA-5BEE-5A41-9111-0D49857FF507}" presName="tx1" presStyleLbl="revTx" presStyleIdx="6" presStyleCnt="16"/>
      <dgm:spPr/>
    </dgm:pt>
    <dgm:pt modelId="{A0EF1032-76A8-4F43-9429-D8E8AA12D044}" type="pres">
      <dgm:prSet presAssocID="{79A7B5CA-5BEE-5A41-9111-0D49857FF507}" presName="vert1" presStyleCnt="0"/>
      <dgm:spPr/>
    </dgm:pt>
    <dgm:pt modelId="{4C37D7AC-87FC-E240-B27F-78EEAACEBED7}" type="pres">
      <dgm:prSet presAssocID="{C852A281-4BE7-4942-AF42-1EFFA4F0BC37}" presName="vertSpace2a" presStyleCnt="0"/>
      <dgm:spPr/>
    </dgm:pt>
    <dgm:pt modelId="{2D5E33A1-6740-8B44-9DD4-EEEBB40C5B3C}" type="pres">
      <dgm:prSet presAssocID="{C852A281-4BE7-4942-AF42-1EFFA4F0BC37}" presName="horz2" presStyleCnt="0"/>
      <dgm:spPr/>
    </dgm:pt>
    <dgm:pt modelId="{DB5C607F-D688-A74A-A072-7AAC1E9AF9D1}" type="pres">
      <dgm:prSet presAssocID="{C852A281-4BE7-4942-AF42-1EFFA4F0BC37}" presName="horzSpace2" presStyleCnt="0"/>
      <dgm:spPr/>
    </dgm:pt>
    <dgm:pt modelId="{74689CFF-9B5A-FF47-AC1F-B9FA94FAAE1E}" type="pres">
      <dgm:prSet presAssocID="{C852A281-4BE7-4942-AF42-1EFFA4F0BC37}" presName="tx2" presStyleLbl="revTx" presStyleIdx="7" presStyleCnt="16"/>
      <dgm:spPr/>
    </dgm:pt>
    <dgm:pt modelId="{F35AC677-30D7-6D4C-9848-404B9964284B}" type="pres">
      <dgm:prSet presAssocID="{C852A281-4BE7-4942-AF42-1EFFA4F0BC37}" presName="vert2" presStyleCnt="0"/>
      <dgm:spPr/>
    </dgm:pt>
    <dgm:pt modelId="{468D7525-8A8D-864E-AA93-1502D861AC62}" type="pres">
      <dgm:prSet presAssocID="{C852A281-4BE7-4942-AF42-1EFFA4F0BC37}" presName="thinLine2b" presStyleLbl="callout" presStyleIdx="3" presStyleCnt="8"/>
      <dgm:spPr/>
    </dgm:pt>
    <dgm:pt modelId="{0E0403ED-3F46-454F-85B7-13B9750AE29C}" type="pres">
      <dgm:prSet presAssocID="{C852A281-4BE7-4942-AF42-1EFFA4F0BC37}" presName="vertSpace2b" presStyleCnt="0"/>
      <dgm:spPr/>
    </dgm:pt>
    <dgm:pt modelId="{402AC5BE-A43A-A84B-B1EB-BD929079C05E}" type="pres">
      <dgm:prSet presAssocID="{8B8F6C96-C95F-F345-A0FB-FDD00EE02321}" presName="thickLine" presStyleLbl="alignNode1" presStyleIdx="4" presStyleCnt="8"/>
      <dgm:spPr/>
    </dgm:pt>
    <dgm:pt modelId="{E30D87DF-73AF-704D-AE26-B33B07CFE23C}" type="pres">
      <dgm:prSet presAssocID="{8B8F6C96-C95F-F345-A0FB-FDD00EE02321}" presName="horz1" presStyleCnt="0"/>
      <dgm:spPr/>
    </dgm:pt>
    <dgm:pt modelId="{91C9C6AC-CCF4-A441-8710-CDE08D8BD576}" type="pres">
      <dgm:prSet presAssocID="{8B8F6C96-C95F-F345-A0FB-FDD00EE02321}" presName="tx1" presStyleLbl="revTx" presStyleIdx="8" presStyleCnt="16"/>
      <dgm:spPr/>
    </dgm:pt>
    <dgm:pt modelId="{9B6F7741-BE43-534D-9A36-592DE50CBC70}" type="pres">
      <dgm:prSet presAssocID="{8B8F6C96-C95F-F345-A0FB-FDD00EE02321}" presName="vert1" presStyleCnt="0"/>
      <dgm:spPr/>
    </dgm:pt>
    <dgm:pt modelId="{2C5D55B2-557F-924C-854C-219669443D70}" type="pres">
      <dgm:prSet presAssocID="{6184C8C3-A132-5C4C-A6CD-650DEB631F13}" presName="vertSpace2a" presStyleCnt="0"/>
      <dgm:spPr/>
    </dgm:pt>
    <dgm:pt modelId="{94E9CA88-786A-8E4E-901C-C930C2ED39F4}" type="pres">
      <dgm:prSet presAssocID="{6184C8C3-A132-5C4C-A6CD-650DEB631F13}" presName="horz2" presStyleCnt="0"/>
      <dgm:spPr/>
    </dgm:pt>
    <dgm:pt modelId="{18AF4CA5-0B10-F747-9F23-600414ADDDC2}" type="pres">
      <dgm:prSet presAssocID="{6184C8C3-A132-5C4C-A6CD-650DEB631F13}" presName="horzSpace2" presStyleCnt="0"/>
      <dgm:spPr/>
    </dgm:pt>
    <dgm:pt modelId="{CA18D977-9885-B147-8CA8-50A843749C50}" type="pres">
      <dgm:prSet presAssocID="{6184C8C3-A132-5C4C-A6CD-650DEB631F13}" presName="tx2" presStyleLbl="revTx" presStyleIdx="9" presStyleCnt="16"/>
      <dgm:spPr/>
    </dgm:pt>
    <dgm:pt modelId="{9A2098F3-E31F-5149-8A7D-E7DE746B777B}" type="pres">
      <dgm:prSet presAssocID="{6184C8C3-A132-5C4C-A6CD-650DEB631F13}" presName="vert2" presStyleCnt="0"/>
      <dgm:spPr/>
    </dgm:pt>
    <dgm:pt modelId="{31351244-1E1C-FF47-82C2-8870C77C9253}" type="pres">
      <dgm:prSet presAssocID="{6184C8C3-A132-5C4C-A6CD-650DEB631F13}" presName="thinLine2b" presStyleLbl="callout" presStyleIdx="4" presStyleCnt="8"/>
      <dgm:spPr/>
    </dgm:pt>
    <dgm:pt modelId="{67B133B8-7017-9E46-85DB-EDDF9BF6FC17}" type="pres">
      <dgm:prSet presAssocID="{6184C8C3-A132-5C4C-A6CD-650DEB631F13}" presName="vertSpace2b" presStyleCnt="0"/>
      <dgm:spPr/>
    </dgm:pt>
    <dgm:pt modelId="{5D9482F8-9A35-D84C-A3CE-7FB98709C9F7}" type="pres">
      <dgm:prSet presAssocID="{F0B9EE91-EEAD-8B45-9BD1-4BFBA058D4CF}" presName="thickLine" presStyleLbl="alignNode1" presStyleIdx="5" presStyleCnt="8"/>
      <dgm:spPr/>
    </dgm:pt>
    <dgm:pt modelId="{C0298E14-BF6D-5547-9CEC-F73E477DBFAD}" type="pres">
      <dgm:prSet presAssocID="{F0B9EE91-EEAD-8B45-9BD1-4BFBA058D4CF}" presName="horz1" presStyleCnt="0"/>
      <dgm:spPr/>
    </dgm:pt>
    <dgm:pt modelId="{45F0C1AA-8130-0044-BBBF-BCC7F4FA6F58}" type="pres">
      <dgm:prSet presAssocID="{F0B9EE91-EEAD-8B45-9BD1-4BFBA058D4CF}" presName="tx1" presStyleLbl="revTx" presStyleIdx="10" presStyleCnt="16"/>
      <dgm:spPr/>
    </dgm:pt>
    <dgm:pt modelId="{2E198116-8ABF-E346-9EAE-AE90B6F41C6E}" type="pres">
      <dgm:prSet presAssocID="{F0B9EE91-EEAD-8B45-9BD1-4BFBA058D4CF}" presName="vert1" presStyleCnt="0"/>
      <dgm:spPr/>
    </dgm:pt>
    <dgm:pt modelId="{D785002E-BFBB-934F-95E8-F9649CF82335}" type="pres">
      <dgm:prSet presAssocID="{DF7EF76E-58E2-D543-A4CA-63005156FF41}" presName="vertSpace2a" presStyleCnt="0"/>
      <dgm:spPr/>
    </dgm:pt>
    <dgm:pt modelId="{7ABD2BC0-7DB5-9E42-BAF1-DFBEA72F9488}" type="pres">
      <dgm:prSet presAssocID="{DF7EF76E-58E2-D543-A4CA-63005156FF41}" presName="horz2" presStyleCnt="0"/>
      <dgm:spPr/>
    </dgm:pt>
    <dgm:pt modelId="{FC6D201E-6A08-F74A-A1F9-430B419EB593}" type="pres">
      <dgm:prSet presAssocID="{DF7EF76E-58E2-D543-A4CA-63005156FF41}" presName="horzSpace2" presStyleCnt="0"/>
      <dgm:spPr/>
    </dgm:pt>
    <dgm:pt modelId="{AC37A2BA-FEFC-5C4B-98B0-4D968F3BCC2E}" type="pres">
      <dgm:prSet presAssocID="{DF7EF76E-58E2-D543-A4CA-63005156FF41}" presName="tx2" presStyleLbl="revTx" presStyleIdx="11" presStyleCnt="16"/>
      <dgm:spPr/>
    </dgm:pt>
    <dgm:pt modelId="{6320B487-7CAB-D94F-BDEA-D92E22254B53}" type="pres">
      <dgm:prSet presAssocID="{DF7EF76E-58E2-D543-A4CA-63005156FF41}" presName="vert2" presStyleCnt="0"/>
      <dgm:spPr/>
    </dgm:pt>
    <dgm:pt modelId="{2BA1F2CD-5A51-8344-9DD8-C2C43A0E25DA}" type="pres">
      <dgm:prSet presAssocID="{DF7EF76E-58E2-D543-A4CA-63005156FF41}" presName="thinLine2b" presStyleLbl="callout" presStyleIdx="5" presStyleCnt="8"/>
      <dgm:spPr/>
    </dgm:pt>
    <dgm:pt modelId="{CD0B2066-AF5E-CC41-B281-414C89C6EBED}" type="pres">
      <dgm:prSet presAssocID="{DF7EF76E-58E2-D543-A4CA-63005156FF41}" presName="vertSpace2b" presStyleCnt="0"/>
      <dgm:spPr/>
    </dgm:pt>
    <dgm:pt modelId="{01C58F6B-716B-144C-8812-A3917B0A2BA9}" type="pres">
      <dgm:prSet presAssocID="{C58BCF3C-8B98-044F-90A7-B113BEFE5146}" presName="thickLine" presStyleLbl="alignNode1" presStyleIdx="6" presStyleCnt="8"/>
      <dgm:spPr/>
    </dgm:pt>
    <dgm:pt modelId="{0E02F7A6-8A6B-E846-925D-D36CDEEC2919}" type="pres">
      <dgm:prSet presAssocID="{C58BCF3C-8B98-044F-90A7-B113BEFE5146}" presName="horz1" presStyleCnt="0"/>
      <dgm:spPr/>
    </dgm:pt>
    <dgm:pt modelId="{8DBFB493-BE49-6044-8774-2F4930CD60FC}" type="pres">
      <dgm:prSet presAssocID="{C58BCF3C-8B98-044F-90A7-B113BEFE5146}" presName="tx1" presStyleLbl="revTx" presStyleIdx="12" presStyleCnt="16"/>
      <dgm:spPr/>
    </dgm:pt>
    <dgm:pt modelId="{04EB2BFB-0EAC-F346-88E7-ABC0BFFE190E}" type="pres">
      <dgm:prSet presAssocID="{C58BCF3C-8B98-044F-90A7-B113BEFE5146}" presName="vert1" presStyleCnt="0"/>
      <dgm:spPr/>
    </dgm:pt>
    <dgm:pt modelId="{598E5536-2C79-8B4C-86F7-61F0482F5068}" type="pres">
      <dgm:prSet presAssocID="{351E2A37-4371-E943-85D0-36105A27445F}" presName="vertSpace2a" presStyleCnt="0"/>
      <dgm:spPr/>
    </dgm:pt>
    <dgm:pt modelId="{87328061-F607-FE45-ACE7-06D267A0585A}" type="pres">
      <dgm:prSet presAssocID="{351E2A37-4371-E943-85D0-36105A27445F}" presName="horz2" presStyleCnt="0"/>
      <dgm:spPr/>
    </dgm:pt>
    <dgm:pt modelId="{9F9BBFEC-15C7-E344-9189-EFC77A8F3682}" type="pres">
      <dgm:prSet presAssocID="{351E2A37-4371-E943-85D0-36105A27445F}" presName="horzSpace2" presStyleCnt="0"/>
      <dgm:spPr/>
    </dgm:pt>
    <dgm:pt modelId="{31351984-4A0C-E448-BCDC-E9422901DDDC}" type="pres">
      <dgm:prSet presAssocID="{351E2A37-4371-E943-85D0-36105A27445F}" presName="tx2" presStyleLbl="revTx" presStyleIdx="13" presStyleCnt="16"/>
      <dgm:spPr/>
    </dgm:pt>
    <dgm:pt modelId="{E2638FB8-0044-F640-B0BD-D362EA5815E0}" type="pres">
      <dgm:prSet presAssocID="{351E2A37-4371-E943-85D0-36105A27445F}" presName="vert2" presStyleCnt="0"/>
      <dgm:spPr/>
    </dgm:pt>
    <dgm:pt modelId="{9DFA358F-A586-C04E-A8F8-B414A7CA389F}" type="pres">
      <dgm:prSet presAssocID="{351E2A37-4371-E943-85D0-36105A27445F}" presName="thinLine2b" presStyleLbl="callout" presStyleIdx="6" presStyleCnt="8"/>
      <dgm:spPr/>
    </dgm:pt>
    <dgm:pt modelId="{AB7FF79B-A33F-A440-AD37-1D4DAA7A4F63}" type="pres">
      <dgm:prSet presAssocID="{351E2A37-4371-E943-85D0-36105A27445F}" presName="vertSpace2b" presStyleCnt="0"/>
      <dgm:spPr/>
    </dgm:pt>
    <dgm:pt modelId="{90F74C05-84A4-7A48-99B6-799C0A088C75}" type="pres">
      <dgm:prSet presAssocID="{8A98E124-7B6A-2B4B-84EE-C04FC0B0B518}" presName="thickLine" presStyleLbl="alignNode1" presStyleIdx="7" presStyleCnt="8"/>
      <dgm:spPr/>
    </dgm:pt>
    <dgm:pt modelId="{A5881350-6411-6847-8938-85A462DF127D}" type="pres">
      <dgm:prSet presAssocID="{8A98E124-7B6A-2B4B-84EE-C04FC0B0B518}" presName="horz1" presStyleCnt="0"/>
      <dgm:spPr/>
    </dgm:pt>
    <dgm:pt modelId="{4CEE45A5-9661-5E4A-8401-DFEFFD0228A7}" type="pres">
      <dgm:prSet presAssocID="{8A98E124-7B6A-2B4B-84EE-C04FC0B0B518}" presName="tx1" presStyleLbl="revTx" presStyleIdx="14" presStyleCnt="16"/>
      <dgm:spPr/>
    </dgm:pt>
    <dgm:pt modelId="{0F711179-0D53-B447-8DA7-4139EC24BDD2}" type="pres">
      <dgm:prSet presAssocID="{8A98E124-7B6A-2B4B-84EE-C04FC0B0B518}" presName="vert1" presStyleCnt="0"/>
      <dgm:spPr/>
    </dgm:pt>
    <dgm:pt modelId="{0F385BD2-4DB3-A14C-8440-FE2909A90A2C}" type="pres">
      <dgm:prSet presAssocID="{5C679211-249B-CC4C-8B64-39A6FA9ED2DA}" presName="vertSpace2a" presStyleCnt="0"/>
      <dgm:spPr/>
    </dgm:pt>
    <dgm:pt modelId="{BC71DFA8-A024-7A4C-B118-80D2F008ACC4}" type="pres">
      <dgm:prSet presAssocID="{5C679211-249B-CC4C-8B64-39A6FA9ED2DA}" presName="horz2" presStyleCnt="0"/>
      <dgm:spPr/>
    </dgm:pt>
    <dgm:pt modelId="{CA0C9E55-E6BB-244F-84EE-542E98D133B4}" type="pres">
      <dgm:prSet presAssocID="{5C679211-249B-CC4C-8B64-39A6FA9ED2DA}" presName="horzSpace2" presStyleCnt="0"/>
      <dgm:spPr/>
    </dgm:pt>
    <dgm:pt modelId="{A5176E7D-B0F6-CD44-900B-6297B19A7A76}" type="pres">
      <dgm:prSet presAssocID="{5C679211-249B-CC4C-8B64-39A6FA9ED2DA}" presName="tx2" presStyleLbl="revTx" presStyleIdx="15" presStyleCnt="16"/>
      <dgm:spPr/>
    </dgm:pt>
    <dgm:pt modelId="{A382F309-EF3C-C442-B64C-1AA2470A29EA}" type="pres">
      <dgm:prSet presAssocID="{5C679211-249B-CC4C-8B64-39A6FA9ED2DA}" presName="vert2" presStyleCnt="0"/>
      <dgm:spPr/>
    </dgm:pt>
    <dgm:pt modelId="{71A343AB-94A4-684F-8D6A-94D5B6E1B4C6}" type="pres">
      <dgm:prSet presAssocID="{5C679211-249B-CC4C-8B64-39A6FA9ED2DA}" presName="thinLine2b" presStyleLbl="callout" presStyleIdx="7" presStyleCnt="8"/>
      <dgm:spPr/>
    </dgm:pt>
    <dgm:pt modelId="{326102F1-6C69-FE4C-93F8-F05B48EF014A}" type="pres">
      <dgm:prSet presAssocID="{5C679211-249B-CC4C-8B64-39A6FA9ED2DA}" presName="vertSpace2b" presStyleCnt="0"/>
      <dgm:spPr/>
    </dgm:pt>
  </dgm:ptLst>
  <dgm:cxnLst>
    <dgm:cxn modelId="{8237160C-4C54-834F-9D86-0FE5D76AEBE1}" srcId="{F248C8C6-201D-A341-92BA-838F0B719A22}" destId="{8017582D-669B-3448-A36F-6201C4ADBC47}" srcOrd="2" destOrd="0" parTransId="{3E86607B-8257-3143-A797-EE69274E37D6}" sibTransId="{C97EA37C-2CE0-754F-B398-B9371FB81BC3}"/>
    <dgm:cxn modelId="{C8567514-C487-684F-BF07-75D75F5AC295}" type="presOf" srcId="{F248C8C6-201D-A341-92BA-838F0B719A22}" destId="{06E41BD6-D3DC-A64C-B370-13178B2E792C}" srcOrd="0" destOrd="0" presId="urn:microsoft.com/office/officeart/2008/layout/LinedList"/>
    <dgm:cxn modelId="{40BBE814-BB18-6E4F-85F6-F47EBD096E64}" srcId="{C58BCF3C-8B98-044F-90A7-B113BEFE5146}" destId="{351E2A37-4371-E943-85D0-36105A27445F}" srcOrd="0" destOrd="0" parTransId="{887DAAAB-A3A8-F945-9674-D0C05A3DB30C}" sibTransId="{147778BF-16B9-DB48-B918-D4A07470DF86}"/>
    <dgm:cxn modelId="{23F6381A-AF1C-C444-A516-9E3243DCF83E}" srcId="{F248C8C6-201D-A341-92BA-838F0B719A22}" destId="{B1953835-9082-9040-B3E2-3E840939D3C2}" srcOrd="1" destOrd="0" parTransId="{07FC840F-5E79-BF4C-B873-C32B851A8E79}" sibTransId="{2CD8323F-AA16-FB40-A530-7FDDF0DE2C47}"/>
    <dgm:cxn modelId="{6E6DA72E-9247-B44A-89A7-7A21E43E22CD}" type="presOf" srcId="{6184C8C3-A132-5C4C-A6CD-650DEB631F13}" destId="{CA18D977-9885-B147-8CA8-50A843749C50}" srcOrd="0" destOrd="0" presId="urn:microsoft.com/office/officeart/2008/layout/LinedList"/>
    <dgm:cxn modelId="{79F9BE35-EF3A-E24D-9F81-6FD3713A093E}" srcId="{8A98E124-7B6A-2B4B-84EE-C04FC0B0B518}" destId="{5C679211-249B-CC4C-8B64-39A6FA9ED2DA}" srcOrd="0" destOrd="0" parTransId="{CDEA3989-3700-2749-A6BE-51661FFD333C}" sibTransId="{68286298-5833-524C-83D0-6EED1A80C776}"/>
    <dgm:cxn modelId="{F9E85936-6414-884A-B467-0D41C2BD3108}" type="presOf" srcId="{DF7EF76E-58E2-D543-A4CA-63005156FF41}" destId="{AC37A2BA-FEFC-5C4B-98B0-4D968F3BCC2E}" srcOrd="0" destOrd="0" presId="urn:microsoft.com/office/officeart/2008/layout/LinedList"/>
    <dgm:cxn modelId="{18A8CB39-8B52-034E-8D73-39BB7F3160FE}" srcId="{8017582D-669B-3448-A36F-6201C4ADBC47}" destId="{AFFD8436-AD01-E242-874D-569380B84177}" srcOrd="0" destOrd="0" parTransId="{8D52D532-BCC9-A042-90E7-6DA33BEA1761}" sibTransId="{AF70EA25-F409-7641-AD9C-D21002BCCF32}"/>
    <dgm:cxn modelId="{847B2840-9319-6C47-B5C5-A63484479266}" type="presOf" srcId="{AFFD8436-AD01-E242-874D-569380B84177}" destId="{A23E158D-9756-FE48-A159-9CEC1A7E0E22}" srcOrd="0" destOrd="0" presId="urn:microsoft.com/office/officeart/2008/layout/LinedList"/>
    <dgm:cxn modelId="{B7560B42-DD40-AD4F-B701-A3E80BDACD5E}" srcId="{F248C8C6-201D-A341-92BA-838F0B719A22}" destId="{8B8F6C96-C95F-F345-A0FB-FDD00EE02321}" srcOrd="4" destOrd="0" parTransId="{3467D6E1-D294-C14F-957F-86235C1DAA3D}" sibTransId="{5820B748-F9D9-0E44-A75B-D373309A4A57}"/>
    <dgm:cxn modelId="{E50B5C46-AE87-1B48-8342-47A5611EB33A}" srcId="{B1953835-9082-9040-B3E2-3E840939D3C2}" destId="{7DC3A583-8FC5-D943-843A-E62ED0D132FC}" srcOrd="0" destOrd="0" parTransId="{D484C6DA-3265-5B40-AD78-2A7DDF92C0C2}" sibTransId="{1C9E5929-8959-6B44-AC58-8B0B0290C621}"/>
    <dgm:cxn modelId="{EFF6B56A-0C8F-E24E-B7DD-8A1304A47731}" srcId="{8B8F6C96-C95F-F345-A0FB-FDD00EE02321}" destId="{6184C8C3-A132-5C4C-A6CD-650DEB631F13}" srcOrd="0" destOrd="0" parTransId="{AFCC2B56-9C1B-9641-9419-09F48ADC32A5}" sibTransId="{8EEDEE7C-9A68-0846-BBF6-10110DC07E2F}"/>
    <dgm:cxn modelId="{AA90414E-EAB9-234B-B94A-B5B0A562856D}" type="presOf" srcId="{79A7B5CA-5BEE-5A41-9111-0D49857FF507}" destId="{B7F6BC4F-1F55-6348-A7FD-1804F8AA8205}" srcOrd="0" destOrd="0" presId="urn:microsoft.com/office/officeart/2008/layout/LinedList"/>
    <dgm:cxn modelId="{EF519873-641D-F549-9B89-59B18A6462AA}" type="presOf" srcId="{8A98E124-7B6A-2B4B-84EE-C04FC0B0B518}" destId="{4CEE45A5-9661-5E4A-8401-DFEFFD0228A7}" srcOrd="0" destOrd="0" presId="urn:microsoft.com/office/officeart/2008/layout/LinedList"/>
    <dgm:cxn modelId="{0494D053-067E-E342-9D86-D37DFEDC2217}" type="presOf" srcId="{F0B9EE91-EEAD-8B45-9BD1-4BFBA058D4CF}" destId="{45F0C1AA-8130-0044-BBBF-BCC7F4FA6F58}" srcOrd="0" destOrd="0" presId="urn:microsoft.com/office/officeart/2008/layout/LinedList"/>
    <dgm:cxn modelId="{3B15FB5A-D12C-BC46-92C6-5E1AFFE15FE2}" srcId="{F248C8C6-201D-A341-92BA-838F0B719A22}" destId="{F0B9EE91-EEAD-8B45-9BD1-4BFBA058D4CF}" srcOrd="5" destOrd="0" parTransId="{5C3E6146-8073-224B-97A6-D612C92A642F}" sibTransId="{6C86F707-753F-1446-A184-7C386DFC90C3}"/>
    <dgm:cxn modelId="{8CA835A5-6226-FD43-91F2-2B47BC5ED6FF}" srcId="{08E2F232-2D5F-5A4C-80C3-7FFC97106823}" destId="{C5D2EB0A-63A9-194A-9AB2-B85BB7DF274B}" srcOrd="0" destOrd="0" parTransId="{B50ED7E5-6CC5-3148-A7DA-D1BC94BD4C01}" sibTransId="{30D03066-C6FB-F043-A0B3-42060A10806F}"/>
    <dgm:cxn modelId="{5D6AABA5-D008-DE41-9952-394B377A97E1}" type="presOf" srcId="{8017582D-669B-3448-A36F-6201C4ADBC47}" destId="{93D3663B-8240-3D45-93C4-0C3533E00675}" srcOrd="0" destOrd="0" presId="urn:microsoft.com/office/officeart/2008/layout/LinedList"/>
    <dgm:cxn modelId="{725C72A8-437D-B44E-B902-0833E92F735A}" type="presOf" srcId="{C852A281-4BE7-4942-AF42-1EFFA4F0BC37}" destId="{74689CFF-9B5A-FF47-AC1F-B9FA94FAAE1E}" srcOrd="0" destOrd="0" presId="urn:microsoft.com/office/officeart/2008/layout/LinedList"/>
    <dgm:cxn modelId="{BF4E9BAE-3F24-A247-8EED-5F217110531B}" type="presOf" srcId="{B1953835-9082-9040-B3E2-3E840939D3C2}" destId="{A66F0F14-3F92-9E41-BD7B-A1434974A742}" srcOrd="0" destOrd="0" presId="urn:microsoft.com/office/officeart/2008/layout/LinedList"/>
    <dgm:cxn modelId="{BE8FFDB5-666C-F34F-A0E4-76821974AA5C}" type="presOf" srcId="{5C679211-249B-CC4C-8B64-39A6FA9ED2DA}" destId="{A5176E7D-B0F6-CD44-900B-6297B19A7A76}" srcOrd="0" destOrd="0" presId="urn:microsoft.com/office/officeart/2008/layout/LinedList"/>
    <dgm:cxn modelId="{7067B0B6-6A76-5449-B9D9-B1E2DFEEB0B5}" type="presOf" srcId="{7DC3A583-8FC5-D943-843A-E62ED0D132FC}" destId="{73D3F1F4-37C1-F140-AF0F-A88FE5E1E391}" srcOrd="0" destOrd="0" presId="urn:microsoft.com/office/officeart/2008/layout/LinedList"/>
    <dgm:cxn modelId="{CA9462B8-92C7-0D4D-B650-AE572A15FAB1}" type="presOf" srcId="{C5D2EB0A-63A9-194A-9AB2-B85BB7DF274B}" destId="{B922B1F2-3269-2749-B2EE-2A16FB28E100}" srcOrd="0" destOrd="0" presId="urn:microsoft.com/office/officeart/2008/layout/LinedList"/>
    <dgm:cxn modelId="{887152BB-406E-3246-BC50-A0FABFF12565}" srcId="{F248C8C6-201D-A341-92BA-838F0B719A22}" destId="{08E2F232-2D5F-5A4C-80C3-7FFC97106823}" srcOrd="0" destOrd="0" parTransId="{BB91F801-2A9F-AC4E-BCA2-570E85AD0FB0}" sibTransId="{6AE6FAD3-4F5A-9A48-A137-5FE5D0BEE052}"/>
    <dgm:cxn modelId="{10AEAEBC-B3C2-E143-B041-F5AE0BD86492}" type="presOf" srcId="{08E2F232-2D5F-5A4C-80C3-7FFC97106823}" destId="{38C3AD89-DA41-D346-AE65-DF67CAD69FB7}" srcOrd="0" destOrd="0" presId="urn:microsoft.com/office/officeart/2008/layout/LinedList"/>
    <dgm:cxn modelId="{84270CBF-8517-764D-97D5-3E388E9696EA}" type="presOf" srcId="{8B8F6C96-C95F-F345-A0FB-FDD00EE02321}" destId="{91C9C6AC-CCF4-A441-8710-CDE08D8BD576}" srcOrd="0" destOrd="0" presId="urn:microsoft.com/office/officeart/2008/layout/LinedList"/>
    <dgm:cxn modelId="{D87778C2-ABF7-714E-8BEA-8CF6B09EC4D7}" srcId="{F248C8C6-201D-A341-92BA-838F0B719A22}" destId="{79A7B5CA-5BEE-5A41-9111-0D49857FF507}" srcOrd="3" destOrd="0" parTransId="{214036B7-B8B3-1646-A0DC-C802A2FDBCE3}" sibTransId="{38DABA25-70DA-914C-A5B8-705E94A476D1}"/>
    <dgm:cxn modelId="{6CB6FCCB-655E-A846-9ABE-FF47A127A69B}" type="presOf" srcId="{C58BCF3C-8B98-044F-90A7-B113BEFE5146}" destId="{8DBFB493-BE49-6044-8774-2F4930CD60FC}" srcOrd="0" destOrd="0" presId="urn:microsoft.com/office/officeart/2008/layout/LinedList"/>
    <dgm:cxn modelId="{308185D9-79E6-7141-B7BE-DB1C6FEE052B}" srcId="{F0B9EE91-EEAD-8B45-9BD1-4BFBA058D4CF}" destId="{DF7EF76E-58E2-D543-A4CA-63005156FF41}" srcOrd="0" destOrd="0" parTransId="{5206D6A2-EC9C-2D48-95BB-3840226D1953}" sibTransId="{F5CF1A6E-6E01-EB4E-A5F3-A88B01010FD6}"/>
    <dgm:cxn modelId="{CA6CD8DA-59BE-2C47-9471-F7EE69EFEE86}" type="presOf" srcId="{351E2A37-4371-E943-85D0-36105A27445F}" destId="{31351984-4A0C-E448-BCDC-E9422901DDDC}" srcOrd="0" destOrd="0" presId="urn:microsoft.com/office/officeart/2008/layout/LinedList"/>
    <dgm:cxn modelId="{128D62DD-9940-204B-B706-3ED3C990CD98}" srcId="{F248C8C6-201D-A341-92BA-838F0B719A22}" destId="{8A98E124-7B6A-2B4B-84EE-C04FC0B0B518}" srcOrd="7" destOrd="0" parTransId="{7DC78189-A67D-FE45-97D9-DD6112291B9D}" sibTransId="{C8818D86-9934-3D40-87A1-57303F60D96C}"/>
    <dgm:cxn modelId="{CE94F5F4-6F60-E04D-A4C2-7BBC24FFF924}" srcId="{79A7B5CA-5BEE-5A41-9111-0D49857FF507}" destId="{C852A281-4BE7-4942-AF42-1EFFA4F0BC37}" srcOrd="0" destOrd="0" parTransId="{C4205EA5-8592-1D44-BB4F-564505825A40}" sibTransId="{987F9018-8AD9-BD42-8820-C9A42C0BE143}"/>
    <dgm:cxn modelId="{6B9982FF-57A3-6444-AAF2-DEF424899EE7}" srcId="{F248C8C6-201D-A341-92BA-838F0B719A22}" destId="{C58BCF3C-8B98-044F-90A7-B113BEFE5146}" srcOrd="6" destOrd="0" parTransId="{5283E885-C679-6440-B505-D73280537F8F}" sibTransId="{7D2A9187-5601-4147-9CC6-1DADE5B1398E}"/>
    <dgm:cxn modelId="{8A28E592-7D4F-7E49-84E1-7420D8CDBF0F}" type="presParOf" srcId="{06E41BD6-D3DC-A64C-B370-13178B2E792C}" destId="{A2EC6D78-F603-3149-8F8D-8D59F651A96C}" srcOrd="0" destOrd="0" presId="urn:microsoft.com/office/officeart/2008/layout/LinedList"/>
    <dgm:cxn modelId="{63868839-420C-3B43-AC8D-30FFA1899330}" type="presParOf" srcId="{06E41BD6-D3DC-A64C-B370-13178B2E792C}" destId="{D3159AB1-C9CF-E04E-8853-95EA48006956}" srcOrd="1" destOrd="0" presId="urn:microsoft.com/office/officeart/2008/layout/LinedList"/>
    <dgm:cxn modelId="{C97F6E7B-C90D-A641-BBA0-72CBCCB60D37}" type="presParOf" srcId="{D3159AB1-C9CF-E04E-8853-95EA48006956}" destId="{38C3AD89-DA41-D346-AE65-DF67CAD69FB7}" srcOrd="0" destOrd="0" presId="urn:microsoft.com/office/officeart/2008/layout/LinedList"/>
    <dgm:cxn modelId="{F09B4BFD-DEA6-D742-89CF-07A5FD1FAE13}" type="presParOf" srcId="{D3159AB1-C9CF-E04E-8853-95EA48006956}" destId="{9A41523B-B5ED-974F-96DA-4033D6C9C203}" srcOrd="1" destOrd="0" presId="urn:microsoft.com/office/officeart/2008/layout/LinedList"/>
    <dgm:cxn modelId="{EBF8BAF0-241D-AC4A-B53F-F0FB71828C98}" type="presParOf" srcId="{9A41523B-B5ED-974F-96DA-4033D6C9C203}" destId="{C0BA5378-0650-844E-81D6-38E62B82F48A}" srcOrd="0" destOrd="0" presId="urn:microsoft.com/office/officeart/2008/layout/LinedList"/>
    <dgm:cxn modelId="{8E1E311F-6ECD-FD42-A02B-2EB6BF7D8DAC}" type="presParOf" srcId="{9A41523B-B5ED-974F-96DA-4033D6C9C203}" destId="{5A80EA76-64DD-414B-B0F7-39CA82A8C2B2}" srcOrd="1" destOrd="0" presId="urn:microsoft.com/office/officeart/2008/layout/LinedList"/>
    <dgm:cxn modelId="{48EC23F8-C88D-B542-9186-94B352FE923C}" type="presParOf" srcId="{5A80EA76-64DD-414B-B0F7-39CA82A8C2B2}" destId="{EBFC736E-91CE-CC4B-8D08-F15B78E583C8}" srcOrd="0" destOrd="0" presId="urn:microsoft.com/office/officeart/2008/layout/LinedList"/>
    <dgm:cxn modelId="{90FF8FC1-67F3-9846-8D97-0A48DD22FC91}" type="presParOf" srcId="{5A80EA76-64DD-414B-B0F7-39CA82A8C2B2}" destId="{B922B1F2-3269-2749-B2EE-2A16FB28E100}" srcOrd="1" destOrd="0" presId="urn:microsoft.com/office/officeart/2008/layout/LinedList"/>
    <dgm:cxn modelId="{35019007-0DB0-AD45-BDA8-914CC87EEF09}" type="presParOf" srcId="{5A80EA76-64DD-414B-B0F7-39CA82A8C2B2}" destId="{53AB4D07-96B8-A247-9DE8-E5110D591B44}" srcOrd="2" destOrd="0" presId="urn:microsoft.com/office/officeart/2008/layout/LinedList"/>
    <dgm:cxn modelId="{73EDC5DD-D41B-0443-B845-FD9D53E6A154}" type="presParOf" srcId="{9A41523B-B5ED-974F-96DA-4033D6C9C203}" destId="{DF3F4B38-CDBC-184F-9A71-0D7E9CA70CA1}" srcOrd="2" destOrd="0" presId="urn:microsoft.com/office/officeart/2008/layout/LinedList"/>
    <dgm:cxn modelId="{2370E85B-0138-DE43-8E7B-2E84D0D6296E}" type="presParOf" srcId="{9A41523B-B5ED-974F-96DA-4033D6C9C203}" destId="{D31F7D40-8FDA-0247-8E97-DE4211CA45D7}" srcOrd="3" destOrd="0" presId="urn:microsoft.com/office/officeart/2008/layout/LinedList"/>
    <dgm:cxn modelId="{7AA88428-A07C-EF4F-A736-1F2F9A8FAB6E}" type="presParOf" srcId="{06E41BD6-D3DC-A64C-B370-13178B2E792C}" destId="{0B819893-AB5B-4D4C-8BF6-07C7F3D3DAB7}" srcOrd="2" destOrd="0" presId="urn:microsoft.com/office/officeart/2008/layout/LinedList"/>
    <dgm:cxn modelId="{AE8F0E5A-C377-7649-B7F6-60CC1DBF6064}" type="presParOf" srcId="{06E41BD6-D3DC-A64C-B370-13178B2E792C}" destId="{86AA34BD-95BF-D840-999F-6072FEF71E0D}" srcOrd="3" destOrd="0" presId="urn:microsoft.com/office/officeart/2008/layout/LinedList"/>
    <dgm:cxn modelId="{05762308-BBE5-C642-B359-D45471FCE540}" type="presParOf" srcId="{86AA34BD-95BF-D840-999F-6072FEF71E0D}" destId="{A66F0F14-3F92-9E41-BD7B-A1434974A742}" srcOrd="0" destOrd="0" presId="urn:microsoft.com/office/officeart/2008/layout/LinedList"/>
    <dgm:cxn modelId="{BFA53DC2-FEA0-2E4B-AF53-66D55D5B8BDB}" type="presParOf" srcId="{86AA34BD-95BF-D840-999F-6072FEF71E0D}" destId="{A6C3B9C5-2C5A-814D-9EFC-714F2795D5F0}" srcOrd="1" destOrd="0" presId="urn:microsoft.com/office/officeart/2008/layout/LinedList"/>
    <dgm:cxn modelId="{5F722E9E-1C06-FA4B-AFAF-0FAB304A3F3B}" type="presParOf" srcId="{A6C3B9C5-2C5A-814D-9EFC-714F2795D5F0}" destId="{DB2CF399-9307-334A-AA82-0F040E429342}" srcOrd="0" destOrd="0" presId="urn:microsoft.com/office/officeart/2008/layout/LinedList"/>
    <dgm:cxn modelId="{FB1F2F79-1643-8247-A708-09D34F32BDB9}" type="presParOf" srcId="{A6C3B9C5-2C5A-814D-9EFC-714F2795D5F0}" destId="{B273C4D0-546C-DC4B-8FA2-9A1504075A89}" srcOrd="1" destOrd="0" presId="urn:microsoft.com/office/officeart/2008/layout/LinedList"/>
    <dgm:cxn modelId="{256C74AB-11CF-B942-95A4-1F426F335F90}" type="presParOf" srcId="{B273C4D0-546C-DC4B-8FA2-9A1504075A89}" destId="{DE69B274-CED7-FC49-A9E8-B727A2EA6D20}" srcOrd="0" destOrd="0" presId="urn:microsoft.com/office/officeart/2008/layout/LinedList"/>
    <dgm:cxn modelId="{BF69A844-713B-A941-828B-0C98EE4DB800}" type="presParOf" srcId="{B273C4D0-546C-DC4B-8FA2-9A1504075A89}" destId="{73D3F1F4-37C1-F140-AF0F-A88FE5E1E391}" srcOrd="1" destOrd="0" presId="urn:microsoft.com/office/officeart/2008/layout/LinedList"/>
    <dgm:cxn modelId="{F5962551-5EEE-3742-82B5-329FE51F570C}" type="presParOf" srcId="{B273C4D0-546C-DC4B-8FA2-9A1504075A89}" destId="{219D84EA-A95F-0549-B29E-66AB2F5E3A6E}" srcOrd="2" destOrd="0" presId="urn:microsoft.com/office/officeart/2008/layout/LinedList"/>
    <dgm:cxn modelId="{06BB40EF-8DA6-BF4F-B873-831FE0B7E86B}" type="presParOf" srcId="{A6C3B9C5-2C5A-814D-9EFC-714F2795D5F0}" destId="{0D9E3D9C-E85E-7F41-82F9-19690E46D0B5}" srcOrd="2" destOrd="0" presId="urn:microsoft.com/office/officeart/2008/layout/LinedList"/>
    <dgm:cxn modelId="{B7289821-C248-034B-A8C2-7885DF94C05D}" type="presParOf" srcId="{A6C3B9C5-2C5A-814D-9EFC-714F2795D5F0}" destId="{DADBBB9F-42A2-FC40-A07B-2F9FA724AFA6}" srcOrd="3" destOrd="0" presId="urn:microsoft.com/office/officeart/2008/layout/LinedList"/>
    <dgm:cxn modelId="{6D6761A0-B1EA-3D44-B028-A382E5331215}" type="presParOf" srcId="{06E41BD6-D3DC-A64C-B370-13178B2E792C}" destId="{C59EAF74-B9F3-8D4A-ACDC-8B23158E0987}" srcOrd="4" destOrd="0" presId="urn:microsoft.com/office/officeart/2008/layout/LinedList"/>
    <dgm:cxn modelId="{969C1531-2716-C24C-B47F-D8E6F39E60F8}" type="presParOf" srcId="{06E41BD6-D3DC-A64C-B370-13178B2E792C}" destId="{DAB6978E-E899-1D41-97AD-901CB5BDD847}" srcOrd="5" destOrd="0" presId="urn:microsoft.com/office/officeart/2008/layout/LinedList"/>
    <dgm:cxn modelId="{B783F1AD-A4AE-2048-AE6B-7B621F18F739}" type="presParOf" srcId="{DAB6978E-E899-1D41-97AD-901CB5BDD847}" destId="{93D3663B-8240-3D45-93C4-0C3533E00675}" srcOrd="0" destOrd="0" presId="urn:microsoft.com/office/officeart/2008/layout/LinedList"/>
    <dgm:cxn modelId="{85ACC897-DC8A-7547-AC7C-03A02EEA7A58}" type="presParOf" srcId="{DAB6978E-E899-1D41-97AD-901CB5BDD847}" destId="{B11F75EB-D90A-3F41-AB17-DB8843E5D614}" srcOrd="1" destOrd="0" presId="urn:microsoft.com/office/officeart/2008/layout/LinedList"/>
    <dgm:cxn modelId="{B7F53EB4-3575-A141-B60F-B5DE96AA8D46}" type="presParOf" srcId="{B11F75EB-D90A-3F41-AB17-DB8843E5D614}" destId="{6C4CE1A1-A465-9B40-ABA9-DE73F4917F02}" srcOrd="0" destOrd="0" presId="urn:microsoft.com/office/officeart/2008/layout/LinedList"/>
    <dgm:cxn modelId="{B5852157-783E-D346-9974-8C1C20A99E1B}" type="presParOf" srcId="{B11F75EB-D90A-3F41-AB17-DB8843E5D614}" destId="{233E790D-72ED-7D46-A946-5000F3FF9E50}" srcOrd="1" destOrd="0" presId="urn:microsoft.com/office/officeart/2008/layout/LinedList"/>
    <dgm:cxn modelId="{18D7E8E8-5D0C-6840-80BF-C642180B7BAE}" type="presParOf" srcId="{233E790D-72ED-7D46-A946-5000F3FF9E50}" destId="{9D2F2D4C-27F1-814A-8148-9C12A35282E2}" srcOrd="0" destOrd="0" presId="urn:microsoft.com/office/officeart/2008/layout/LinedList"/>
    <dgm:cxn modelId="{17E5EEE5-B851-3C44-889A-DB09EE4E7F4A}" type="presParOf" srcId="{233E790D-72ED-7D46-A946-5000F3FF9E50}" destId="{A23E158D-9756-FE48-A159-9CEC1A7E0E22}" srcOrd="1" destOrd="0" presId="urn:microsoft.com/office/officeart/2008/layout/LinedList"/>
    <dgm:cxn modelId="{99D225E9-BB82-D944-AA85-D5F95A1B6D48}" type="presParOf" srcId="{233E790D-72ED-7D46-A946-5000F3FF9E50}" destId="{6EBC4C0A-1D57-3243-A0ED-D2BB18A303F7}" srcOrd="2" destOrd="0" presId="urn:microsoft.com/office/officeart/2008/layout/LinedList"/>
    <dgm:cxn modelId="{A4875EA5-1D40-CC46-86F4-74372D88388C}" type="presParOf" srcId="{B11F75EB-D90A-3F41-AB17-DB8843E5D614}" destId="{6BE8281B-02E9-564E-8A04-ADC261DF2AC4}" srcOrd="2" destOrd="0" presId="urn:microsoft.com/office/officeart/2008/layout/LinedList"/>
    <dgm:cxn modelId="{D7E11E2D-1385-1545-8A37-8D67009A3279}" type="presParOf" srcId="{B11F75EB-D90A-3F41-AB17-DB8843E5D614}" destId="{D749630F-2EF6-E24B-9BF9-6B9D47E7E14A}" srcOrd="3" destOrd="0" presId="urn:microsoft.com/office/officeart/2008/layout/LinedList"/>
    <dgm:cxn modelId="{9CC8D149-1E86-3A41-AE9C-C34F7CE8A35F}" type="presParOf" srcId="{06E41BD6-D3DC-A64C-B370-13178B2E792C}" destId="{03CAB024-8B8D-D940-BEA4-02CC8F42993F}" srcOrd="6" destOrd="0" presId="urn:microsoft.com/office/officeart/2008/layout/LinedList"/>
    <dgm:cxn modelId="{C21A8E7A-00B7-2241-8645-AD53340F1446}" type="presParOf" srcId="{06E41BD6-D3DC-A64C-B370-13178B2E792C}" destId="{FCBD0E8A-E505-974E-869A-6E055589AE61}" srcOrd="7" destOrd="0" presId="urn:microsoft.com/office/officeart/2008/layout/LinedList"/>
    <dgm:cxn modelId="{82108794-5B1B-044F-A58B-098F76EEC96E}" type="presParOf" srcId="{FCBD0E8A-E505-974E-869A-6E055589AE61}" destId="{B7F6BC4F-1F55-6348-A7FD-1804F8AA8205}" srcOrd="0" destOrd="0" presId="urn:microsoft.com/office/officeart/2008/layout/LinedList"/>
    <dgm:cxn modelId="{046499E7-30DF-E34A-AC19-13373955117B}" type="presParOf" srcId="{FCBD0E8A-E505-974E-869A-6E055589AE61}" destId="{A0EF1032-76A8-4F43-9429-D8E8AA12D044}" srcOrd="1" destOrd="0" presId="urn:microsoft.com/office/officeart/2008/layout/LinedList"/>
    <dgm:cxn modelId="{D1C67225-8ED2-814C-9070-CA53191F0446}" type="presParOf" srcId="{A0EF1032-76A8-4F43-9429-D8E8AA12D044}" destId="{4C37D7AC-87FC-E240-B27F-78EEAACEBED7}" srcOrd="0" destOrd="0" presId="urn:microsoft.com/office/officeart/2008/layout/LinedList"/>
    <dgm:cxn modelId="{098B0198-4D98-074F-887A-DFA8CEA3AB4F}" type="presParOf" srcId="{A0EF1032-76A8-4F43-9429-D8E8AA12D044}" destId="{2D5E33A1-6740-8B44-9DD4-EEEBB40C5B3C}" srcOrd="1" destOrd="0" presId="urn:microsoft.com/office/officeart/2008/layout/LinedList"/>
    <dgm:cxn modelId="{CA47E0E2-79E2-934B-A9B5-B315865AB1F9}" type="presParOf" srcId="{2D5E33A1-6740-8B44-9DD4-EEEBB40C5B3C}" destId="{DB5C607F-D688-A74A-A072-7AAC1E9AF9D1}" srcOrd="0" destOrd="0" presId="urn:microsoft.com/office/officeart/2008/layout/LinedList"/>
    <dgm:cxn modelId="{C34F370B-FF90-654D-BD1D-CB02D0983570}" type="presParOf" srcId="{2D5E33A1-6740-8B44-9DD4-EEEBB40C5B3C}" destId="{74689CFF-9B5A-FF47-AC1F-B9FA94FAAE1E}" srcOrd="1" destOrd="0" presId="urn:microsoft.com/office/officeart/2008/layout/LinedList"/>
    <dgm:cxn modelId="{5DBE4F13-0DC8-8C42-A1CC-A50937358718}" type="presParOf" srcId="{2D5E33A1-6740-8B44-9DD4-EEEBB40C5B3C}" destId="{F35AC677-30D7-6D4C-9848-404B9964284B}" srcOrd="2" destOrd="0" presId="urn:microsoft.com/office/officeart/2008/layout/LinedList"/>
    <dgm:cxn modelId="{8B5368F4-F1D0-0444-8036-C5CE4D499ACD}" type="presParOf" srcId="{A0EF1032-76A8-4F43-9429-D8E8AA12D044}" destId="{468D7525-8A8D-864E-AA93-1502D861AC62}" srcOrd="2" destOrd="0" presId="urn:microsoft.com/office/officeart/2008/layout/LinedList"/>
    <dgm:cxn modelId="{13E17508-71A0-5244-906A-4C2613B2D044}" type="presParOf" srcId="{A0EF1032-76A8-4F43-9429-D8E8AA12D044}" destId="{0E0403ED-3F46-454F-85B7-13B9750AE29C}" srcOrd="3" destOrd="0" presId="urn:microsoft.com/office/officeart/2008/layout/LinedList"/>
    <dgm:cxn modelId="{5DEBCD44-9B76-6045-980A-9CC88135EF3E}" type="presParOf" srcId="{06E41BD6-D3DC-A64C-B370-13178B2E792C}" destId="{402AC5BE-A43A-A84B-B1EB-BD929079C05E}" srcOrd="8" destOrd="0" presId="urn:microsoft.com/office/officeart/2008/layout/LinedList"/>
    <dgm:cxn modelId="{D5A53DF8-5AF4-3449-B545-5C842123DCA3}" type="presParOf" srcId="{06E41BD6-D3DC-A64C-B370-13178B2E792C}" destId="{E30D87DF-73AF-704D-AE26-B33B07CFE23C}" srcOrd="9" destOrd="0" presId="urn:microsoft.com/office/officeart/2008/layout/LinedList"/>
    <dgm:cxn modelId="{C667BAE2-895D-894C-B027-DBAA3BD279AE}" type="presParOf" srcId="{E30D87DF-73AF-704D-AE26-B33B07CFE23C}" destId="{91C9C6AC-CCF4-A441-8710-CDE08D8BD576}" srcOrd="0" destOrd="0" presId="urn:microsoft.com/office/officeart/2008/layout/LinedList"/>
    <dgm:cxn modelId="{44F92A03-52E0-884F-B647-633DD655818F}" type="presParOf" srcId="{E30D87DF-73AF-704D-AE26-B33B07CFE23C}" destId="{9B6F7741-BE43-534D-9A36-592DE50CBC70}" srcOrd="1" destOrd="0" presId="urn:microsoft.com/office/officeart/2008/layout/LinedList"/>
    <dgm:cxn modelId="{7BD2A804-8FE1-F042-95CE-2BB052F20B6D}" type="presParOf" srcId="{9B6F7741-BE43-534D-9A36-592DE50CBC70}" destId="{2C5D55B2-557F-924C-854C-219669443D70}" srcOrd="0" destOrd="0" presId="urn:microsoft.com/office/officeart/2008/layout/LinedList"/>
    <dgm:cxn modelId="{2023136C-BF1B-244E-B64B-382A831A7F81}" type="presParOf" srcId="{9B6F7741-BE43-534D-9A36-592DE50CBC70}" destId="{94E9CA88-786A-8E4E-901C-C930C2ED39F4}" srcOrd="1" destOrd="0" presId="urn:microsoft.com/office/officeart/2008/layout/LinedList"/>
    <dgm:cxn modelId="{2F1D9BF0-2334-FF43-944B-C1F82189CCD7}" type="presParOf" srcId="{94E9CA88-786A-8E4E-901C-C930C2ED39F4}" destId="{18AF4CA5-0B10-F747-9F23-600414ADDDC2}" srcOrd="0" destOrd="0" presId="urn:microsoft.com/office/officeart/2008/layout/LinedList"/>
    <dgm:cxn modelId="{B3314B4B-E9C7-304C-947D-F4BDD10D8234}" type="presParOf" srcId="{94E9CA88-786A-8E4E-901C-C930C2ED39F4}" destId="{CA18D977-9885-B147-8CA8-50A843749C50}" srcOrd="1" destOrd="0" presId="urn:microsoft.com/office/officeart/2008/layout/LinedList"/>
    <dgm:cxn modelId="{82212BCF-C4AA-1145-A09C-D9DD8FCC373A}" type="presParOf" srcId="{94E9CA88-786A-8E4E-901C-C930C2ED39F4}" destId="{9A2098F3-E31F-5149-8A7D-E7DE746B777B}" srcOrd="2" destOrd="0" presId="urn:microsoft.com/office/officeart/2008/layout/LinedList"/>
    <dgm:cxn modelId="{7790FF7A-E391-AC47-8581-9A684F54CB8A}" type="presParOf" srcId="{9B6F7741-BE43-534D-9A36-592DE50CBC70}" destId="{31351244-1E1C-FF47-82C2-8870C77C9253}" srcOrd="2" destOrd="0" presId="urn:microsoft.com/office/officeart/2008/layout/LinedList"/>
    <dgm:cxn modelId="{789DC776-B587-634B-B190-8A691A9646EF}" type="presParOf" srcId="{9B6F7741-BE43-534D-9A36-592DE50CBC70}" destId="{67B133B8-7017-9E46-85DB-EDDF9BF6FC17}" srcOrd="3" destOrd="0" presId="urn:microsoft.com/office/officeart/2008/layout/LinedList"/>
    <dgm:cxn modelId="{EC1B8146-5002-3E4A-887E-A95003276CD0}" type="presParOf" srcId="{06E41BD6-D3DC-A64C-B370-13178B2E792C}" destId="{5D9482F8-9A35-D84C-A3CE-7FB98709C9F7}" srcOrd="10" destOrd="0" presId="urn:microsoft.com/office/officeart/2008/layout/LinedList"/>
    <dgm:cxn modelId="{93A4C35A-8DB3-2240-B0EC-05EC9DF2881F}" type="presParOf" srcId="{06E41BD6-D3DC-A64C-B370-13178B2E792C}" destId="{C0298E14-BF6D-5547-9CEC-F73E477DBFAD}" srcOrd="11" destOrd="0" presId="urn:microsoft.com/office/officeart/2008/layout/LinedList"/>
    <dgm:cxn modelId="{A75AE85E-767F-1841-A2F8-90EB0EA20563}" type="presParOf" srcId="{C0298E14-BF6D-5547-9CEC-F73E477DBFAD}" destId="{45F0C1AA-8130-0044-BBBF-BCC7F4FA6F58}" srcOrd="0" destOrd="0" presId="urn:microsoft.com/office/officeart/2008/layout/LinedList"/>
    <dgm:cxn modelId="{4FC0D5F7-44DF-FB45-B8E7-DBB2C2B4FE09}" type="presParOf" srcId="{C0298E14-BF6D-5547-9CEC-F73E477DBFAD}" destId="{2E198116-8ABF-E346-9EAE-AE90B6F41C6E}" srcOrd="1" destOrd="0" presId="urn:microsoft.com/office/officeart/2008/layout/LinedList"/>
    <dgm:cxn modelId="{A53885B9-BEA2-C14F-AA0C-1D5A9A1A7632}" type="presParOf" srcId="{2E198116-8ABF-E346-9EAE-AE90B6F41C6E}" destId="{D785002E-BFBB-934F-95E8-F9649CF82335}" srcOrd="0" destOrd="0" presId="urn:microsoft.com/office/officeart/2008/layout/LinedList"/>
    <dgm:cxn modelId="{808F220F-9BF6-0F41-818F-CD481568D460}" type="presParOf" srcId="{2E198116-8ABF-E346-9EAE-AE90B6F41C6E}" destId="{7ABD2BC0-7DB5-9E42-BAF1-DFBEA72F9488}" srcOrd="1" destOrd="0" presId="urn:microsoft.com/office/officeart/2008/layout/LinedList"/>
    <dgm:cxn modelId="{DD917F5F-CCA1-3544-A9C7-EADF75543773}" type="presParOf" srcId="{7ABD2BC0-7DB5-9E42-BAF1-DFBEA72F9488}" destId="{FC6D201E-6A08-F74A-A1F9-430B419EB593}" srcOrd="0" destOrd="0" presId="urn:microsoft.com/office/officeart/2008/layout/LinedList"/>
    <dgm:cxn modelId="{8CDF07D0-E89D-6443-8FF4-A8416BB1A612}" type="presParOf" srcId="{7ABD2BC0-7DB5-9E42-BAF1-DFBEA72F9488}" destId="{AC37A2BA-FEFC-5C4B-98B0-4D968F3BCC2E}" srcOrd="1" destOrd="0" presId="urn:microsoft.com/office/officeart/2008/layout/LinedList"/>
    <dgm:cxn modelId="{F63D6218-09CE-0244-A93C-7FF7394704DF}" type="presParOf" srcId="{7ABD2BC0-7DB5-9E42-BAF1-DFBEA72F9488}" destId="{6320B487-7CAB-D94F-BDEA-D92E22254B53}" srcOrd="2" destOrd="0" presId="urn:microsoft.com/office/officeart/2008/layout/LinedList"/>
    <dgm:cxn modelId="{506A9FB0-4CF9-4042-9902-1C5F4D9F5B9F}" type="presParOf" srcId="{2E198116-8ABF-E346-9EAE-AE90B6F41C6E}" destId="{2BA1F2CD-5A51-8344-9DD8-C2C43A0E25DA}" srcOrd="2" destOrd="0" presId="urn:microsoft.com/office/officeart/2008/layout/LinedList"/>
    <dgm:cxn modelId="{4BB48F21-FC6B-8447-B416-48C8C135FBF0}" type="presParOf" srcId="{2E198116-8ABF-E346-9EAE-AE90B6F41C6E}" destId="{CD0B2066-AF5E-CC41-B281-414C89C6EBED}" srcOrd="3" destOrd="0" presId="urn:microsoft.com/office/officeart/2008/layout/LinedList"/>
    <dgm:cxn modelId="{815591CF-6D2F-EA43-A883-8C3C3AE651A6}" type="presParOf" srcId="{06E41BD6-D3DC-A64C-B370-13178B2E792C}" destId="{01C58F6B-716B-144C-8812-A3917B0A2BA9}" srcOrd="12" destOrd="0" presId="urn:microsoft.com/office/officeart/2008/layout/LinedList"/>
    <dgm:cxn modelId="{D5691A30-AB23-324D-8648-BEF89C39EFA0}" type="presParOf" srcId="{06E41BD6-D3DC-A64C-B370-13178B2E792C}" destId="{0E02F7A6-8A6B-E846-925D-D36CDEEC2919}" srcOrd="13" destOrd="0" presId="urn:microsoft.com/office/officeart/2008/layout/LinedList"/>
    <dgm:cxn modelId="{D883A544-3DB3-B74C-8B4C-60E4299DA38C}" type="presParOf" srcId="{0E02F7A6-8A6B-E846-925D-D36CDEEC2919}" destId="{8DBFB493-BE49-6044-8774-2F4930CD60FC}" srcOrd="0" destOrd="0" presId="urn:microsoft.com/office/officeart/2008/layout/LinedList"/>
    <dgm:cxn modelId="{27A960CD-010B-9046-B644-2AEF7561624B}" type="presParOf" srcId="{0E02F7A6-8A6B-E846-925D-D36CDEEC2919}" destId="{04EB2BFB-0EAC-F346-88E7-ABC0BFFE190E}" srcOrd="1" destOrd="0" presId="urn:microsoft.com/office/officeart/2008/layout/LinedList"/>
    <dgm:cxn modelId="{EC10CDC8-4166-B548-A423-85C10D4C5F5D}" type="presParOf" srcId="{04EB2BFB-0EAC-F346-88E7-ABC0BFFE190E}" destId="{598E5536-2C79-8B4C-86F7-61F0482F5068}" srcOrd="0" destOrd="0" presId="urn:microsoft.com/office/officeart/2008/layout/LinedList"/>
    <dgm:cxn modelId="{5167B144-F3C0-8942-93E5-B6FDB7994DF1}" type="presParOf" srcId="{04EB2BFB-0EAC-F346-88E7-ABC0BFFE190E}" destId="{87328061-F607-FE45-ACE7-06D267A0585A}" srcOrd="1" destOrd="0" presId="urn:microsoft.com/office/officeart/2008/layout/LinedList"/>
    <dgm:cxn modelId="{4284D4D0-A0A7-3643-96F3-CABEE22AAF5E}" type="presParOf" srcId="{87328061-F607-FE45-ACE7-06D267A0585A}" destId="{9F9BBFEC-15C7-E344-9189-EFC77A8F3682}" srcOrd="0" destOrd="0" presId="urn:microsoft.com/office/officeart/2008/layout/LinedList"/>
    <dgm:cxn modelId="{80318EF5-4051-F947-9B5C-8B64E851C70B}" type="presParOf" srcId="{87328061-F607-FE45-ACE7-06D267A0585A}" destId="{31351984-4A0C-E448-BCDC-E9422901DDDC}" srcOrd="1" destOrd="0" presId="urn:microsoft.com/office/officeart/2008/layout/LinedList"/>
    <dgm:cxn modelId="{A5548154-6FF8-1346-B218-A376039D70B9}" type="presParOf" srcId="{87328061-F607-FE45-ACE7-06D267A0585A}" destId="{E2638FB8-0044-F640-B0BD-D362EA5815E0}" srcOrd="2" destOrd="0" presId="urn:microsoft.com/office/officeart/2008/layout/LinedList"/>
    <dgm:cxn modelId="{D8414958-205C-B24D-91A6-B38F25B75F9A}" type="presParOf" srcId="{04EB2BFB-0EAC-F346-88E7-ABC0BFFE190E}" destId="{9DFA358F-A586-C04E-A8F8-B414A7CA389F}" srcOrd="2" destOrd="0" presId="urn:microsoft.com/office/officeart/2008/layout/LinedList"/>
    <dgm:cxn modelId="{9EC9FFB7-F22D-DC4C-99EE-8A17B14269A9}" type="presParOf" srcId="{04EB2BFB-0EAC-F346-88E7-ABC0BFFE190E}" destId="{AB7FF79B-A33F-A440-AD37-1D4DAA7A4F63}" srcOrd="3" destOrd="0" presId="urn:microsoft.com/office/officeart/2008/layout/LinedList"/>
    <dgm:cxn modelId="{88DD27FF-3BDB-DF48-AC54-A8DF2B655C69}" type="presParOf" srcId="{06E41BD6-D3DC-A64C-B370-13178B2E792C}" destId="{90F74C05-84A4-7A48-99B6-799C0A088C75}" srcOrd="14" destOrd="0" presId="urn:microsoft.com/office/officeart/2008/layout/LinedList"/>
    <dgm:cxn modelId="{1E8C5F30-8066-D84C-8606-CF4060948F9C}" type="presParOf" srcId="{06E41BD6-D3DC-A64C-B370-13178B2E792C}" destId="{A5881350-6411-6847-8938-85A462DF127D}" srcOrd="15" destOrd="0" presId="urn:microsoft.com/office/officeart/2008/layout/LinedList"/>
    <dgm:cxn modelId="{2382AC0F-884C-DE46-A2E1-673DA8D9E839}" type="presParOf" srcId="{A5881350-6411-6847-8938-85A462DF127D}" destId="{4CEE45A5-9661-5E4A-8401-DFEFFD0228A7}" srcOrd="0" destOrd="0" presId="urn:microsoft.com/office/officeart/2008/layout/LinedList"/>
    <dgm:cxn modelId="{29A9566A-7BFB-A643-B8C9-3E81A584F570}" type="presParOf" srcId="{A5881350-6411-6847-8938-85A462DF127D}" destId="{0F711179-0D53-B447-8DA7-4139EC24BDD2}" srcOrd="1" destOrd="0" presId="urn:microsoft.com/office/officeart/2008/layout/LinedList"/>
    <dgm:cxn modelId="{20E5FE86-9B57-3248-B0DC-51A0DC29A648}" type="presParOf" srcId="{0F711179-0D53-B447-8DA7-4139EC24BDD2}" destId="{0F385BD2-4DB3-A14C-8440-FE2909A90A2C}" srcOrd="0" destOrd="0" presId="urn:microsoft.com/office/officeart/2008/layout/LinedList"/>
    <dgm:cxn modelId="{663CBBEC-E964-4040-8F3F-450CB58D9BC6}" type="presParOf" srcId="{0F711179-0D53-B447-8DA7-4139EC24BDD2}" destId="{BC71DFA8-A024-7A4C-B118-80D2F008ACC4}" srcOrd="1" destOrd="0" presId="urn:microsoft.com/office/officeart/2008/layout/LinedList"/>
    <dgm:cxn modelId="{2069C5EC-C7FB-504D-BD50-4FC3778FDEB3}" type="presParOf" srcId="{BC71DFA8-A024-7A4C-B118-80D2F008ACC4}" destId="{CA0C9E55-E6BB-244F-84EE-542E98D133B4}" srcOrd="0" destOrd="0" presId="urn:microsoft.com/office/officeart/2008/layout/LinedList"/>
    <dgm:cxn modelId="{D55C75BC-F57E-084A-8926-4F2B7DEC074A}" type="presParOf" srcId="{BC71DFA8-A024-7A4C-B118-80D2F008ACC4}" destId="{A5176E7D-B0F6-CD44-900B-6297B19A7A76}" srcOrd="1" destOrd="0" presId="urn:microsoft.com/office/officeart/2008/layout/LinedList"/>
    <dgm:cxn modelId="{E954FBDD-E075-8C4B-B336-4244871B590F}" type="presParOf" srcId="{BC71DFA8-A024-7A4C-B118-80D2F008ACC4}" destId="{A382F309-EF3C-C442-B64C-1AA2470A29EA}" srcOrd="2" destOrd="0" presId="urn:microsoft.com/office/officeart/2008/layout/LinedList"/>
    <dgm:cxn modelId="{AA1BBF21-61F5-BB49-AAD9-8B3434DCEA64}" type="presParOf" srcId="{0F711179-0D53-B447-8DA7-4139EC24BDD2}" destId="{71A343AB-94A4-684F-8D6A-94D5B6E1B4C6}" srcOrd="2" destOrd="0" presId="urn:microsoft.com/office/officeart/2008/layout/LinedList"/>
    <dgm:cxn modelId="{AFCB1EBA-02F6-E140-B2B4-29DAEE62453C}" type="presParOf" srcId="{0F711179-0D53-B447-8DA7-4139EC24BDD2}" destId="{326102F1-6C69-FE4C-93F8-F05B48EF014A}"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1FF8E4-E5EF-964D-BBBB-20429F6154F4}" type="doc">
      <dgm:prSet loTypeId="urn:microsoft.com/office/officeart/2005/8/layout/hierarchy6" loCatId="process" qsTypeId="urn:microsoft.com/office/officeart/2005/8/quickstyle/simple1" qsCatId="simple" csTypeId="urn:microsoft.com/office/officeart/2005/8/colors/accent0_3" csCatId="mainScheme" phldr="1"/>
      <dgm:spPr/>
      <dgm:t>
        <a:bodyPr/>
        <a:lstStyle/>
        <a:p>
          <a:endParaRPr lang="en-US"/>
        </a:p>
      </dgm:t>
    </dgm:pt>
    <dgm:pt modelId="{A38DCAF2-E972-F941-9EFC-156CBB04D282}">
      <dgm:prSet custT="1"/>
      <dgm:spPr>
        <a:ln>
          <a:noFill/>
        </a:ln>
      </dgm:spPr>
      <dgm:t>
        <a:bodyPr/>
        <a:lstStyle/>
        <a:p>
          <a:pPr algn="l"/>
          <a:r>
            <a:rPr lang="en-US" sz="1400" b="1" i="0" dirty="0">
              <a:latin typeface="PP Mori Medium" pitchFamily="2" charset="77"/>
              <a:ea typeface="Inter" panose="02000503000000020004" pitchFamily="2" charset="0"/>
            </a:rPr>
            <a:t>Strengthen Merger  Oversight </a:t>
          </a:r>
          <a:endParaRPr lang="en-US" sz="1400" b="1" dirty="0">
            <a:latin typeface="PP Mori Medium" pitchFamily="2" charset="77"/>
            <a:ea typeface="Inter" panose="02000503000000020004" pitchFamily="2" charset="0"/>
          </a:endParaRPr>
        </a:p>
      </dgm:t>
    </dgm:pt>
    <dgm:pt modelId="{187F48D5-0E8A-CC47-BE93-C726FA23E559}" type="parTrans" cxnId="{025EC1D5-DAC9-7B4F-AF28-9C3C2C6A338F}">
      <dgm:prSet/>
      <dgm:spPr/>
      <dgm:t>
        <a:bodyPr/>
        <a:lstStyle/>
        <a:p>
          <a:endParaRPr lang="en-US" sz="1200" b="0"/>
        </a:p>
      </dgm:t>
    </dgm:pt>
    <dgm:pt modelId="{0BF39A70-02DB-C443-82F0-01E38222BE59}" type="sibTrans" cxnId="{025EC1D5-DAC9-7B4F-AF28-9C3C2C6A338F}">
      <dgm:prSet/>
      <dgm:spPr/>
      <dgm:t>
        <a:bodyPr/>
        <a:lstStyle/>
        <a:p>
          <a:endParaRPr lang="en-US" sz="1200" b="0"/>
        </a:p>
      </dgm:t>
    </dgm:pt>
    <dgm:pt modelId="{FB8F097A-E82F-2E41-B1C8-F4CD0FB545D4}">
      <dgm:prSet custT="1"/>
      <dgm:spPr>
        <a:ln>
          <a:noFill/>
        </a:ln>
      </dgm:spPr>
      <dgm:t>
        <a:bodyPr/>
        <a:lstStyle/>
        <a:p>
          <a:pPr algn="l">
            <a:buClrTx/>
          </a:pPr>
          <a:r>
            <a:rPr lang="en-US" sz="1400" b="1" dirty="0">
              <a:latin typeface="PP Mori Medium" pitchFamily="2" charset="77"/>
              <a:ea typeface="Inter" panose="02000503000000020004" pitchFamily="2" charset="0"/>
            </a:rPr>
            <a:t>Impose Merger Conditions</a:t>
          </a:r>
        </a:p>
      </dgm:t>
    </dgm:pt>
    <dgm:pt modelId="{87C9C500-0356-204A-A826-B5E591EC0A03}" type="parTrans" cxnId="{C8621652-AD90-ED47-BB8D-A2F57A688CFC}">
      <dgm:prSet/>
      <dgm:spPr/>
      <dgm:t>
        <a:bodyPr/>
        <a:lstStyle/>
        <a:p>
          <a:endParaRPr lang="en-US" sz="1200" b="0"/>
        </a:p>
      </dgm:t>
    </dgm:pt>
    <dgm:pt modelId="{7F2E5CD6-B98F-E840-AC1D-712B01D0FB78}" type="sibTrans" cxnId="{C8621652-AD90-ED47-BB8D-A2F57A688CFC}">
      <dgm:prSet/>
      <dgm:spPr/>
      <dgm:t>
        <a:bodyPr/>
        <a:lstStyle/>
        <a:p>
          <a:endParaRPr lang="en-US" sz="1200" b="0"/>
        </a:p>
      </dgm:t>
    </dgm:pt>
    <dgm:pt modelId="{AFA9A70A-15DF-1243-B37A-4A37B54A9C25}">
      <dgm:prSet custT="1"/>
      <dgm:spPr>
        <a:solidFill>
          <a:schemeClr val="tx1"/>
        </a:solidFill>
        <a:ln>
          <a:noFill/>
        </a:ln>
      </dgm:spPr>
      <dgm:t>
        <a:bodyPr/>
        <a:lstStyle/>
        <a:p>
          <a:r>
            <a:rPr lang="en-US" sz="1200" b="1" dirty="0">
              <a:latin typeface="Inter" panose="02000503000000020004" pitchFamily="2" charset="0"/>
              <a:ea typeface="Inter" panose="02000503000000020004" pitchFamily="2" charset="0"/>
            </a:rPr>
            <a:t>Reviewing Agencies Need:</a:t>
          </a:r>
        </a:p>
      </dgm:t>
    </dgm:pt>
    <dgm:pt modelId="{FD9E754C-B9FB-D446-8236-15584BA757F7}" type="parTrans" cxnId="{F17B626D-0B1F-A44B-ADA5-61989DB02213}">
      <dgm:prSet/>
      <dgm:spPr/>
      <dgm:t>
        <a:bodyPr/>
        <a:lstStyle/>
        <a:p>
          <a:endParaRPr lang="en-US" sz="1200" b="0"/>
        </a:p>
      </dgm:t>
    </dgm:pt>
    <dgm:pt modelId="{5C9F7F1B-2E7B-BD43-B6EF-E34080BF7C63}" type="sibTrans" cxnId="{F17B626D-0B1F-A44B-ADA5-61989DB02213}">
      <dgm:prSet/>
      <dgm:spPr/>
      <dgm:t>
        <a:bodyPr/>
        <a:lstStyle/>
        <a:p>
          <a:endParaRPr lang="en-US" sz="1200" b="0"/>
        </a:p>
      </dgm:t>
    </dgm:pt>
    <dgm:pt modelId="{7D6E739C-57D7-5942-8E06-00FA9D645864}">
      <dgm:prSet custT="1"/>
      <dgm:spPr>
        <a:solidFill>
          <a:schemeClr val="tx1"/>
        </a:solidFill>
        <a:ln>
          <a:noFill/>
        </a:ln>
      </dgm:spPr>
      <dgm:t>
        <a:bodyPr/>
        <a:lstStyle/>
        <a:p>
          <a:r>
            <a:rPr lang="en-US" sz="1200" b="1" dirty="0">
              <a:latin typeface="Inter" panose="02000503000000020004" pitchFamily="2" charset="0"/>
              <a:ea typeface="Inter" panose="02000503000000020004" pitchFamily="2" charset="0"/>
            </a:rPr>
            <a:t> Authority to gather information for review (from merging </a:t>
          </a:r>
          <a:r>
            <a:rPr lang="en-US" sz="1200" b="1" dirty="0" err="1">
              <a:latin typeface="Inter" panose="02000503000000020004" pitchFamily="2" charset="0"/>
              <a:ea typeface="Inter" panose="02000503000000020004" pitchFamily="2" charset="0"/>
            </a:rPr>
            <a:t>entitites</a:t>
          </a:r>
          <a:r>
            <a:rPr lang="en-US" sz="1200" b="1" dirty="0">
              <a:latin typeface="Inter" panose="02000503000000020004" pitchFamily="2" charset="0"/>
              <a:ea typeface="Inter" panose="02000503000000020004" pitchFamily="2" charset="0"/>
            </a:rPr>
            <a:t>)</a:t>
          </a:r>
        </a:p>
      </dgm:t>
    </dgm:pt>
    <dgm:pt modelId="{F552C2E8-875A-9D46-B240-1699416191A3}" type="parTrans" cxnId="{1BA1C73E-2CFD-BA41-986B-835DC903071F}">
      <dgm:prSet/>
      <dgm:spPr/>
      <dgm:t>
        <a:bodyPr/>
        <a:lstStyle/>
        <a:p>
          <a:endParaRPr lang="en-US" sz="1200" b="0"/>
        </a:p>
      </dgm:t>
    </dgm:pt>
    <dgm:pt modelId="{717EED88-4536-3946-96F5-462D24ED313A}" type="sibTrans" cxnId="{1BA1C73E-2CFD-BA41-986B-835DC903071F}">
      <dgm:prSet/>
      <dgm:spPr/>
      <dgm:t>
        <a:bodyPr/>
        <a:lstStyle/>
        <a:p>
          <a:endParaRPr lang="en-US" sz="1200" b="0"/>
        </a:p>
      </dgm:t>
    </dgm:pt>
    <dgm:pt modelId="{C98D6608-AEBC-794D-ADA3-60F073872A37}">
      <dgm:prSet custT="1"/>
      <dgm:spPr>
        <a:solidFill>
          <a:schemeClr val="tx1"/>
        </a:solidFill>
        <a:ln>
          <a:noFill/>
        </a:ln>
      </dgm:spPr>
      <dgm:t>
        <a:bodyPr/>
        <a:lstStyle/>
        <a:p>
          <a:r>
            <a:rPr lang="en-US" sz="1200" b="1" dirty="0">
              <a:latin typeface="Inter" panose="02000503000000020004" pitchFamily="2" charset="0"/>
              <a:ea typeface="Inter" panose="02000503000000020004" pitchFamily="2" charset="0"/>
            </a:rPr>
            <a:t>Staff and resources to investigate</a:t>
          </a:r>
        </a:p>
      </dgm:t>
    </dgm:pt>
    <dgm:pt modelId="{51F38FFD-6EA8-3748-AF87-6FDAB703611A}" type="parTrans" cxnId="{1B4CC898-3590-944B-A42D-326650DCE1C5}">
      <dgm:prSet/>
      <dgm:spPr/>
      <dgm:t>
        <a:bodyPr/>
        <a:lstStyle/>
        <a:p>
          <a:endParaRPr lang="en-US" sz="1200" b="0"/>
        </a:p>
      </dgm:t>
    </dgm:pt>
    <dgm:pt modelId="{75B40199-D88A-054C-962F-28BEA3ABD857}" type="sibTrans" cxnId="{1B4CC898-3590-944B-A42D-326650DCE1C5}">
      <dgm:prSet/>
      <dgm:spPr/>
      <dgm:t>
        <a:bodyPr/>
        <a:lstStyle/>
        <a:p>
          <a:endParaRPr lang="en-US" sz="1200" b="0"/>
        </a:p>
      </dgm:t>
    </dgm:pt>
    <dgm:pt modelId="{4DEE34F9-0EC0-7B49-8B48-03D92B86637B}">
      <dgm:prSet custT="1"/>
      <dgm:spPr>
        <a:solidFill>
          <a:schemeClr val="tx1"/>
        </a:solidFill>
        <a:ln>
          <a:noFill/>
        </a:ln>
      </dgm:spPr>
      <dgm:t>
        <a:bodyPr/>
        <a:lstStyle/>
        <a:p>
          <a:r>
            <a:rPr lang="en-US" sz="1200" b="1" dirty="0">
              <a:latin typeface="Inter" panose="02000503000000020004" pitchFamily="2" charset="0"/>
              <a:ea typeface="Inter" panose="02000503000000020004" pitchFamily="2" charset="0"/>
            </a:rPr>
            <a:t>Political autonomy to act and decline merger</a:t>
          </a:r>
        </a:p>
      </dgm:t>
    </dgm:pt>
    <dgm:pt modelId="{123498D8-0F21-DB47-91CC-8836901E1BB0}" type="parTrans" cxnId="{5D300C4E-6DD3-EB43-881B-A5F26C6A481B}">
      <dgm:prSet/>
      <dgm:spPr/>
      <dgm:t>
        <a:bodyPr/>
        <a:lstStyle/>
        <a:p>
          <a:endParaRPr lang="en-US" sz="1200" b="0"/>
        </a:p>
      </dgm:t>
    </dgm:pt>
    <dgm:pt modelId="{11EC42BA-B552-E24E-9972-DD0058A3AD57}" type="sibTrans" cxnId="{5D300C4E-6DD3-EB43-881B-A5F26C6A481B}">
      <dgm:prSet/>
      <dgm:spPr/>
      <dgm:t>
        <a:bodyPr/>
        <a:lstStyle/>
        <a:p>
          <a:endParaRPr lang="en-US" sz="1200" b="0"/>
        </a:p>
      </dgm:t>
    </dgm:pt>
    <dgm:pt modelId="{BC9BBD7F-8D16-5F49-8B74-B4B412765993}">
      <dgm:prSet custT="1"/>
      <dgm:spPr>
        <a:ln>
          <a:noFill/>
        </a:ln>
      </dgm:spPr>
      <dgm:t>
        <a:bodyPr/>
        <a:lstStyle/>
        <a:p>
          <a:pPr algn="l">
            <a:buClrTx/>
          </a:pPr>
          <a:r>
            <a:rPr lang="en-US" sz="1400" b="1" dirty="0">
              <a:latin typeface="PP Mori Medium" pitchFamily="2" charset="77"/>
              <a:ea typeface="Inter" panose="02000503000000020004" pitchFamily="2" charset="0"/>
            </a:rPr>
            <a:t>Address Root Causes of Consolidation  (Medicaid Reimbursement, for instance) </a:t>
          </a:r>
        </a:p>
      </dgm:t>
    </dgm:pt>
    <dgm:pt modelId="{94EF5794-0556-6744-BD67-58D40E7912A3}" type="parTrans" cxnId="{F232869B-94A8-E740-A76D-3208BFDC7B5C}">
      <dgm:prSet/>
      <dgm:spPr/>
      <dgm:t>
        <a:bodyPr/>
        <a:lstStyle/>
        <a:p>
          <a:endParaRPr lang="en-US"/>
        </a:p>
      </dgm:t>
    </dgm:pt>
    <dgm:pt modelId="{C820FC29-37DC-8448-A2E1-56101ADF3297}" type="sibTrans" cxnId="{F232869B-94A8-E740-A76D-3208BFDC7B5C}">
      <dgm:prSet/>
      <dgm:spPr/>
      <dgm:t>
        <a:bodyPr/>
        <a:lstStyle/>
        <a:p>
          <a:endParaRPr lang="en-US"/>
        </a:p>
      </dgm:t>
    </dgm:pt>
    <dgm:pt modelId="{ED81E511-57F5-9D4B-9A5F-BA6EE232B2D7}" type="pres">
      <dgm:prSet presAssocID="{D01FF8E4-E5EF-964D-BBBB-20429F6154F4}" presName="mainComposite" presStyleCnt="0">
        <dgm:presLayoutVars>
          <dgm:chPref val="1"/>
          <dgm:dir/>
          <dgm:animOne val="branch"/>
          <dgm:animLvl val="lvl"/>
          <dgm:resizeHandles val="exact"/>
        </dgm:presLayoutVars>
      </dgm:prSet>
      <dgm:spPr/>
    </dgm:pt>
    <dgm:pt modelId="{EF9DBED7-AABD-6243-B33C-4CA1D7BC8CCA}" type="pres">
      <dgm:prSet presAssocID="{D01FF8E4-E5EF-964D-BBBB-20429F6154F4}" presName="hierFlow" presStyleCnt="0"/>
      <dgm:spPr/>
    </dgm:pt>
    <dgm:pt modelId="{7B934CB6-F347-7846-A42D-CAD2E8C693D7}" type="pres">
      <dgm:prSet presAssocID="{D01FF8E4-E5EF-964D-BBBB-20429F6154F4}" presName="firstBuf" presStyleCnt="0"/>
      <dgm:spPr/>
    </dgm:pt>
    <dgm:pt modelId="{B686411A-1DC0-C848-8159-5C574BFB716D}" type="pres">
      <dgm:prSet presAssocID="{D01FF8E4-E5EF-964D-BBBB-20429F6154F4}" presName="hierChild1" presStyleCnt="0">
        <dgm:presLayoutVars>
          <dgm:chPref val="1"/>
          <dgm:animOne val="branch"/>
          <dgm:animLvl val="lvl"/>
        </dgm:presLayoutVars>
      </dgm:prSet>
      <dgm:spPr/>
    </dgm:pt>
    <dgm:pt modelId="{44DB41DE-FCF8-B449-9A28-7D1BDD6C15FA}" type="pres">
      <dgm:prSet presAssocID="{AFA9A70A-15DF-1243-B37A-4A37B54A9C25}" presName="Name14" presStyleCnt="0"/>
      <dgm:spPr/>
    </dgm:pt>
    <dgm:pt modelId="{43BB4FC7-05AE-5E42-8898-882945B913CC}" type="pres">
      <dgm:prSet presAssocID="{AFA9A70A-15DF-1243-B37A-4A37B54A9C25}" presName="level1Shape" presStyleLbl="node0" presStyleIdx="0" presStyleCnt="1">
        <dgm:presLayoutVars>
          <dgm:chPref val="3"/>
        </dgm:presLayoutVars>
      </dgm:prSet>
      <dgm:spPr/>
    </dgm:pt>
    <dgm:pt modelId="{DD7B3545-80E1-884B-A9D3-C8FC8D02EE0A}" type="pres">
      <dgm:prSet presAssocID="{AFA9A70A-15DF-1243-B37A-4A37B54A9C25}" presName="hierChild2" presStyleCnt="0"/>
      <dgm:spPr/>
    </dgm:pt>
    <dgm:pt modelId="{B3DA0F7E-C004-5F42-A608-BB71E1C66430}" type="pres">
      <dgm:prSet presAssocID="{F552C2E8-875A-9D46-B240-1699416191A3}" presName="Name19" presStyleLbl="parChTrans1D2" presStyleIdx="0" presStyleCnt="3"/>
      <dgm:spPr/>
    </dgm:pt>
    <dgm:pt modelId="{3C5B18E8-1FBC-F945-8CBB-63192EEB199A}" type="pres">
      <dgm:prSet presAssocID="{7D6E739C-57D7-5942-8E06-00FA9D645864}" presName="Name21" presStyleCnt="0"/>
      <dgm:spPr/>
    </dgm:pt>
    <dgm:pt modelId="{DA4ECBEB-123F-0241-B130-7BF1577A650D}" type="pres">
      <dgm:prSet presAssocID="{7D6E739C-57D7-5942-8E06-00FA9D645864}" presName="level2Shape" presStyleLbl="node2" presStyleIdx="0" presStyleCnt="3"/>
      <dgm:spPr/>
    </dgm:pt>
    <dgm:pt modelId="{3564B064-7959-1C48-8117-A075EF691039}" type="pres">
      <dgm:prSet presAssocID="{7D6E739C-57D7-5942-8E06-00FA9D645864}" presName="hierChild3" presStyleCnt="0"/>
      <dgm:spPr/>
    </dgm:pt>
    <dgm:pt modelId="{D092F106-0206-A048-B848-7AE40C06B5D7}" type="pres">
      <dgm:prSet presAssocID="{51F38FFD-6EA8-3748-AF87-6FDAB703611A}" presName="Name19" presStyleLbl="parChTrans1D2" presStyleIdx="1" presStyleCnt="3"/>
      <dgm:spPr/>
    </dgm:pt>
    <dgm:pt modelId="{E1B23A10-D375-5145-942F-825C4A7974CF}" type="pres">
      <dgm:prSet presAssocID="{C98D6608-AEBC-794D-ADA3-60F073872A37}" presName="Name21" presStyleCnt="0"/>
      <dgm:spPr/>
    </dgm:pt>
    <dgm:pt modelId="{4941CBF6-5691-7040-8666-017611CF90EB}" type="pres">
      <dgm:prSet presAssocID="{C98D6608-AEBC-794D-ADA3-60F073872A37}" presName="level2Shape" presStyleLbl="node2" presStyleIdx="1" presStyleCnt="3"/>
      <dgm:spPr/>
    </dgm:pt>
    <dgm:pt modelId="{315BFAF8-3F11-C146-BC51-54C568E18793}" type="pres">
      <dgm:prSet presAssocID="{C98D6608-AEBC-794D-ADA3-60F073872A37}" presName="hierChild3" presStyleCnt="0"/>
      <dgm:spPr/>
    </dgm:pt>
    <dgm:pt modelId="{D6DEE9FB-5DBF-A14A-BEB8-7DFFD380AA7C}" type="pres">
      <dgm:prSet presAssocID="{123498D8-0F21-DB47-91CC-8836901E1BB0}" presName="Name19" presStyleLbl="parChTrans1D2" presStyleIdx="2" presStyleCnt="3"/>
      <dgm:spPr/>
    </dgm:pt>
    <dgm:pt modelId="{2713331D-EDD7-4B46-9D95-3C9FB2F4B6C6}" type="pres">
      <dgm:prSet presAssocID="{4DEE34F9-0EC0-7B49-8B48-03D92B86637B}" presName="Name21" presStyleCnt="0"/>
      <dgm:spPr/>
    </dgm:pt>
    <dgm:pt modelId="{8B69EE12-29C3-1D48-800F-A26D08D246DB}" type="pres">
      <dgm:prSet presAssocID="{4DEE34F9-0EC0-7B49-8B48-03D92B86637B}" presName="level2Shape" presStyleLbl="node2" presStyleIdx="2" presStyleCnt="3"/>
      <dgm:spPr/>
    </dgm:pt>
    <dgm:pt modelId="{065102B0-E457-294E-B376-39CF2F83BEF3}" type="pres">
      <dgm:prSet presAssocID="{4DEE34F9-0EC0-7B49-8B48-03D92B86637B}" presName="hierChild3" presStyleCnt="0"/>
      <dgm:spPr/>
    </dgm:pt>
    <dgm:pt modelId="{410EF295-EAB1-544E-906F-B011C6CA3782}" type="pres">
      <dgm:prSet presAssocID="{D01FF8E4-E5EF-964D-BBBB-20429F6154F4}" presName="bgShapesFlow" presStyleCnt="0"/>
      <dgm:spPr/>
    </dgm:pt>
    <dgm:pt modelId="{D361E2AE-55FE-0B43-BC26-807299B4528D}" type="pres">
      <dgm:prSet presAssocID="{A38DCAF2-E972-F941-9EFC-156CBB04D282}" presName="rectComp" presStyleCnt="0"/>
      <dgm:spPr/>
    </dgm:pt>
    <dgm:pt modelId="{7EF333E0-E785-8A46-A1E1-2787BC2DA530}" type="pres">
      <dgm:prSet presAssocID="{A38DCAF2-E972-F941-9EFC-156CBB04D282}" presName="bgRect" presStyleLbl="bgShp" presStyleIdx="0" presStyleCnt="3"/>
      <dgm:spPr/>
    </dgm:pt>
    <dgm:pt modelId="{F784422C-7832-7342-B11E-E9117DAF1BA3}" type="pres">
      <dgm:prSet presAssocID="{A38DCAF2-E972-F941-9EFC-156CBB04D282}" presName="bgRectTx" presStyleLbl="bgShp" presStyleIdx="0" presStyleCnt="3">
        <dgm:presLayoutVars>
          <dgm:bulletEnabled val="1"/>
        </dgm:presLayoutVars>
      </dgm:prSet>
      <dgm:spPr/>
    </dgm:pt>
    <dgm:pt modelId="{C3CAFD9D-70B2-434C-B366-2887E038E45B}" type="pres">
      <dgm:prSet presAssocID="{A38DCAF2-E972-F941-9EFC-156CBB04D282}" presName="spComp" presStyleCnt="0"/>
      <dgm:spPr/>
    </dgm:pt>
    <dgm:pt modelId="{4C9CB21F-F3E0-7946-8521-4BE5A650CCC0}" type="pres">
      <dgm:prSet presAssocID="{A38DCAF2-E972-F941-9EFC-156CBB04D282}" presName="vSp" presStyleCnt="0"/>
      <dgm:spPr/>
    </dgm:pt>
    <dgm:pt modelId="{FFC2EE8C-819F-164F-A201-EA266DCBCC18}" type="pres">
      <dgm:prSet presAssocID="{FB8F097A-E82F-2E41-B1C8-F4CD0FB545D4}" presName="rectComp" presStyleCnt="0"/>
      <dgm:spPr/>
    </dgm:pt>
    <dgm:pt modelId="{A2EB7991-8B10-A74F-890A-DCA3436394DE}" type="pres">
      <dgm:prSet presAssocID="{FB8F097A-E82F-2E41-B1C8-F4CD0FB545D4}" presName="bgRect" presStyleLbl="bgShp" presStyleIdx="1" presStyleCnt="3"/>
      <dgm:spPr/>
    </dgm:pt>
    <dgm:pt modelId="{453FC07A-2FC1-8848-873C-34665F5E9B6F}" type="pres">
      <dgm:prSet presAssocID="{FB8F097A-E82F-2E41-B1C8-F4CD0FB545D4}" presName="bgRectTx" presStyleLbl="bgShp" presStyleIdx="1" presStyleCnt="3">
        <dgm:presLayoutVars>
          <dgm:bulletEnabled val="1"/>
        </dgm:presLayoutVars>
      </dgm:prSet>
      <dgm:spPr/>
    </dgm:pt>
    <dgm:pt modelId="{AAADA499-60E9-604F-92BC-19610333F843}" type="pres">
      <dgm:prSet presAssocID="{FB8F097A-E82F-2E41-B1C8-F4CD0FB545D4}" presName="spComp" presStyleCnt="0"/>
      <dgm:spPr/>
    </dgm:pt>
    <dgm:pt modelId="{FDC2DF01-6D11-8642-A4D4-545976BB41B2}" type="pres">
      <dgm:prSet presAssocID="{FB8F097A-E82F-2E41-B1C8-F4CD0FB545D4}" presName="vSp" presStyleCnt="0"/>
      <dgm:spPr/>
    </dgm:pt>
    <dgm:pt modelId="{A4A3CB55-C554-3247-B644-DC92C95F71F6}" type="pres">
      <dgm:prSet presAssocID="{BC9BBD7F-8D16-5F49-8B74-B4B412765993}" presName="rectComp" presStyleCnt="0"/>
      <dgm:spPr/>
    </dgm:pt>
    <dgm:pt modelId="{B4780DAA-C3F2-C94C-A064-6841D617C3F6}" type="pres">
      <dgm:prSet presAssocID="{BC9BBD7F-8D16-5F49-8B74-B4B412765993}" presName="bgRect" presStyleLbl="bgShp" presStyleIdx="2" presStyleCnt="3"/>
      <dgm:spPr/>
    </dgm:pt>
    <dgm:pt modelId="{5E250F47-EE98-6A41-A57B-B0DD772D18FD}" type="pres">
      <dgm:prSet presAssocID="{BC9BBD7F-8D16-5F49-8B74-B4B412765993}" presName="bgRectTx" presStyleLbl="bgShp" presStyleIdx="2" presStyleCnt="3">
        <dgm:presLayoutVars>
          <dgm:bulletEnabled val="1"/>
        </dgm:presLayoutVars>
      </dgm:prSet>
      <dgm:spPr/>
    </dgm:pt>
  </dgm:ptLst>
  <dgm:cxnLst>
    <dgm:cxn modelId="{D3FBD90C-AB5C-F148-B293-503C45C34742}" type="presOf" srcId="{7D6E739C-57D7-5942-8E06-00FA9D645864}" destId="{DA4ECBEB-123F-0241-B130-7BF1577A650D}" srcOrd="0" destOrd="0" presId="urn:microsoft.com/office/officeart/2005/8/layout/hierarchy6"/>
    <dgm:cxn modelId="{22484810-386D-3641-8DD2-B7EB3C0CB5B5}" type="presOf" srcId="{AFA9A70A-15DF-1243-B37A-4A37B54A9C25}" destId="{43BB4FC7-05AE-5E42-8898-882945B913CC}" srcOrd="0" destOrd="0" presId="urn:microsoft.com/office/officeart/2005/8/layout/hierarchy6"/>
    <dgm:cxn modelId="{FF58A63C-9770-FF4E-8B58-3C7B30D135A3}" type="presOf" srcId="{BC9BBD7F-8D16-5F49-8B74-B4B412765993}" destId="{5E250F47-EE98-6A41-A57B-B0DD772D18FD}" srcOrd="1" destOrd="0" presId="urn:microsoft.com/office/officeart/2005/8/layout/hierarchy6"/>
    <dgm:cxn modelId="{1BA1C73E-2CFD-BA41-986B-835DC903071F}" srcId="{AFA9A70A-15DF-1243-B37A-4A37B54A9C25}" destId="{7D6E739C-57D7-5942-8E06-00FA9D645864}" srcOrd="0" destOrd="0" parTransId="{F552C2E8-875A-9D46-B240-1699416191A3}" sibTransId="{717EED88-4536-3946-96F5-462D24ED313A}"/>
    <dgm:cxn modelId="{3CC82440-45BB-574B-BAC2-5111686EE86A}" type="presOf" srcId="{FB8F097A-E82F-2E41-B1C8-F4CD0FB545D4}" destId="{453FC07A-2FC1-8848-873C-34665F5E9B6F}" srcOrd="1" destOrd="0" presId="urn:microsoft.com/office/officeart/2005/8/layout/hierarchy6"/>
    <dgm:cxn modelId="{39469D65-DEF9-6046-9167-F491D43D49F5}" type="presOf" srcId="{D01FF8E4-E5EF-964D-BBBB-20429F6154F4}" destId="{ED81E511-57F5-9D4B-9A5F-BA6EE232B2D7}" srcOrd="0" destOrd="0" presId="urn:microsoft.com/office/officeart/2005/8/layout/hierarchy6"/>
    <dgm:cxn modelId="{E7A8164D-683F-5B4E-9398-67B501C9FBEF}" type="presOf" srcId="{BC9BBD7F-8D16-5F49-8B74-B4B412765993}" destId="{B4780DAA-C3F2-C94C-A064-6841D617C3F6}" srcOrd="0" destOrd="0" presId="urn:microsoft.com/office/officeart/2005/8/layout/hierarchy6"/>
    <dgm:cxn modelId="{F17B626D-0B1F-A44B-ADA5-61989DB02213}" srcId="{D01FF8E4-E5EF-964D-BBBB-20429F6154F4}" destId="{AFA9A70A-15DF-1243-B37A-4A37B54A9C25}" srcOrd="0" destOrd="0" parTransId="{FD9E754C-B9FB-D446-8236-15584BA757F7}" sibTransId="{5C9F7F1B-2E7B-BD43-B6EF-E34080BF7C63}"/>
    <dgm:cxn modelId="{5D300C4E-6DD3-EB43-881B-A5F26C6A481B}" srcId="{AFA9A70A-15DF-1243-B37A-4A37B54A9C25}" destId="{4DEE34F9-0EC0-7B49-8B48-03D92B86637B}" srcOrd="2" destOrd="0" parTransId="{123498D8-0F21-DB47-91CC-8836901E1BB0}" sibTransId="{11EC42BA-B552-E24E-9972-DD0058A3AD57}"/>
    <dgm:cxn modelId="{C8621652-AD90-ED47-BB8D-A2F57A688CFC}" srcId="{D01FF8E4-E5EF-964D-BBBB-20429F6154F4}" destId="{FB8F097A-E82F-2E41-B1C8-F4CD0FB545D4}" srcOrd="2" destOrd="0" parTransId="{87C9C500-0356-204A-A826-B5E591EC0A03}" sibTransId="{7F2E5CD6-B98F-E840-AC1D-712B01D0FB78}"/>
    <dgm:cxn modelId="{66F29576-1BC7-904E-9EEC-35FE1D7D6F5C}" type="presOf" srcId="{A38DCAF2-E972-F941-9EFC-156CBB04D282}" destId="{7EF333E0-E785-8A46-A1E1-2787BC2DA530}" srcOrd="0" destOrd="0" presId="urn:microsoft.com/office/officeart/2005/8/layout/hierarchy6"/>
    <dgm:cxn modelId="{C36ECC84-3874-054E-85A4-9B9EA697E093}" type="presOf" srcId="{51F38FFD-6EA8-3748-AF87-6FDAB703611A}" destId="{D092F106-0206-A048-B848-7AE40C06B5D7}" srcOrd="0" destOrd="0" presId="urn:microsoft.com/office/officeart/2005/8/layout/hierarchy6"/>
    <dgm:cxn modelId="{FC95BE88-A3C1-B54D-AA72-002C8347E21A}" type="presOf" srcId="{F552C2E8-875A-9D46-B240-1699416191A3}" destId="{B3DA0F7E-C004-5F42-A608-BB71E1C66430}" srcOrd="0" destOrd="0" presId="urn:microsoft.com/office/officeart/2005/8/layout/hierarchy6"/>
    <dgm:cxn modelId="{3D5DD08A-0D4E-A443-918C-8FCE0E802BA6}" type="presOf" srcId="{4DEE34F9-0EC0-7B49-8B48-03D92B86637B}" destId="{8B69EE12-29C3-1D48-800F-A26D08D246DB}" srcOrd="0" destOrd="0" presId="urn:microsoft.com/office/officeart/2005/8/layout/hierarchy6"/>
    <dgm:cxn modelId="{1B4CC898-3590-944B-A42D-326650DCE1C5}" srcId="{AFA9A70A-15DF-1243-B37A-4A37B54A9C25}" destId="{C98D6608-AEBC-794D-ADA3-60F073872A37}" srcOrd="1" destOrd="0" parTransId="{51F38FFD-6EA8-3748-AF87-6FDAB703611A}" sibTransId="{75B40199-D88A-054C-962F-28BEA3ABD857}"/>
    <dgm:cxn modelId="{B3E24599-66BB-1849-BAD5-0FBF0ACF2647}" type="presOf" srcId="{FB8F097A-E82F-2E41-B1C8-F4CD0FB545D4}" destId="{A2EB7991-8B10-A74F-890A-DCA3436394DE}" srcOrd="0" destOrd="0" presId="urn:microsoft.com/office/officeart/2005/8/layout/hierarchy6"/>
    <dgm:cxn modelId="{F232869B-94A8-E740-A76D-3208BFDC7B5C}" srcId="{D01FF8E4-E5EF-964D-BBBB-20429F6154F4}" destId="{BC9BBD7F-8D16-5F49-8B74-B4B412765993}" srcOrd="3" destOrd="0" parTransId="{94EF5794-0556-6744-BD67-58D40E7912A3}" sibTransId="{C820FC29-37DC-8448-A2E1-56101ADF3297}"/>
    <dgm:cxn modelId="{DB137A9C-55AB-AB4C-B6BD-3B76B3D17B20}" type="presOf" srcId="{A38DCAF2-E972-F941-9EFC-156CBB04D282}" destId="{F784422C-7832-7342-B11E-E9117DAF1BA3}" srcOrd="1" destOrd="0" presId="urn:microsoft.com/office/officeart/2005/8/layout/hierarchy6"/>
    <dgm:cxn modelId="{2280BFB3-4512-E44B-A7FC-FC43570DBAA1}" type="presOf" srcId="{C98D6608-AEBC-794D-ADA3-60F073872A37}" destId="{4941CBF6-5691-7040-8666-017611CF90EB}" srcOrd="0" destOrd="0" presId="urn:microsoft.com/office/officeart/2005/8/layout/hierarchy6"/>
    <dgm:cxn modelId="{FB5146BF-5EFF-D640-AD6B-333C594FE6EA}" type="presOf" srcId="{123498D8-0F21-DB47-91CC-8836901E1BB0}" destId="{D6DEE9FB-5DBF-A14A-BEB8-7DFFD380AA7C}" srcOrd="0" destOrd="0" presId="urn:microsoft.com/office/officeart/2005/8/layout/hierarchy6"/>
    <dgm:cxn modelId="{025EC1D5-DAC9-7B4F-AF28-9C3C2C6A338F}" srcId="{D01FF8E4-E5EF-964D-BBBB-20429F6154F4}" destId="{A38DCAF2-E972-F941-9EFC-156CBB04D282}" srcOrd="1" destOrd="0" parTransId="{187F48D5-0E8A-CC47-BE93-C726FA23E559}" sibTransId="{0BF39A70-02DB-C443-82F0-01E38222BE59}"/>
    <dgm:cxn modelId="{D1AD9FED-0F18-974B-8D00-8B3C5DB53DB4}" type="presParOf" srcId="{ED81E511-57F5-9D4B-9A5F-BA6EE232B2D7}" destId="{EF9DBED7-AABD-6243-B33C-4CA1D7BC8CCA}" srcOrd="0" destOrd="0" presId="urn:microsoft.com/office/officeart/2005/8/layout/hierarchy6"/>
    <dgm:cxn modelId="{507CA792-73B3-D646-8F24-18C0624306BD}" type="presParOf" srcId="{EF9DBED7-AABD-6243-B33C-4CA1D7BC8CCA}" destId="{7B934CB6-F347-7846-A42D-CAD2E8C693D7}" srcOrd="0" destOrd="0" presId="urn:microsoft.com/office/officeart/2005/8/layout/hierarchy6"/>
    <dgm:cxn modelId="{E603AD41-3621-024F-954A-D0042DB86A08}" type="presParOf" srcId="{EF9DBED7-AABD-6243-B33C-4CA1D7BC8CCA}" destId="{B686411A-1DC0-C848-8159-5C574BFB716D}" srcOrd="1" destOrd="0" presId="urn:microsoft.com/office/officeart/2005/8/layout/hierarchy6"/>
    <dgm:cxn modelId="{CD2B6F8A-61A0-C349-9BF2-CE5328A5D95B}" type="presParOf" srcId="{B686411A-1DC0-C848-8159-5C574BFB716D}" destId="{44DB41DE-FCF8-B449-9A28-7D1BDD6C15FA}" srcOrd="0" destOrd="0" presId="urn:microsoft.com/office/officeart/2005/8/layout/hierarchy6"/>
    <dgm:cxn modelId="{8267B71B-615C-804F-9EA5-5F565AB04687}" type="presParOf" srcId="{44DB41DE-FCF8-B449-9A28-7D1BDD6C15FA}" destId="{43BB4FC7-05AE-5E42-8898-882945B913CC}" srcOrd="0" destOrd="0" presId="urn:microsoft.com/office/officeart/2005/8/layout/hierarchy6"/>
    <dgm:cxn modelId="{A1C48399-6E36-D74C-A3F7-D7FEDC3B858D}" type="presParOf" srcId="{44DB41DE-FCF8-B449-9A28-7D1BDD6C15FA}" destId="{DD7B3545-80E1-884B-A9D3-C8FC8D02EE0A}" srcOrd="1" destOrd="0" presId="urn:microsoft.com/office/officeart/2005/8/layout/hierarchy6"/>
    <dgm:cxn modelId="{E44B1150-E776-C64E-AF74-9398CDC13DB0}" type="presParOf" srcId="{DD7B3545-80E1-884B-A9D3-C8FC8D02EE0A}" destId="{B3DA0F7E-C004-5F42-A608-BB71E1C66430}" srcOrd="0" destOrd="0" presId="urn:microsoft.com/office/officeart/2005/8/layout/hierarchy6"/>
    <dgm:cxn modelId="{3DEDF0D0-18D4-A64D-AEB0-1B62476F4E25}" type="presParOf" srcId="{DD7B3545-80E1-884B-A9D3-C8FC8D02EE0A}" destId="{3C5B18E8-1FBC-F945-8CBB-63192EEB199A}" srcOrd="1" destOrd="0" presId="urn:microsoft.com/office/officeart/2005/8/layout/hierarchy6"/>
    <dgm:cxn modelId="{C81C27E0-3B93-714D-88CD-D949561978AC}" type="presParOf" srcId="{3C5B18E8-1FBC-F945-8CBB-63192EEB199A}" destId="{DA4ECBEB-123F-0241-B130-7BF1577A650D}" srcOrd="0" destOrd="0" presId="urn:microsoft.com/office/officeart/2005/8/layout/hierarchy6"/>
    <dgm:cxn modelId="{D48717A2-686C-0D48-8A8B-83848F8A76C8}" type="presParOf" srcId="{3C5B18E8-1FBC-F945-8CBB-63192EEB199A}" destId="{3564B064-7959-1C48-8117-A075EF691039}" srcOrd="1" destOrd="0" presId="urn:microsoft.com/office/officeart/2005/8/layout/hierarchy6"/>
    <dgm:cxn modelId="{EDBD0430-710E-CA45-84F5-1B0020A67751}" type="presParOf" srcId="{DD7B3545-80E1-884B-A9D3-C8FC8D02EE0A}" destId="{D092F106-0206-A048-B848-7AE40C06B5D7}" srcOrd="2" destOrd="0" presId="urn:microsoft.com/office/officeart/2005/8/layout/hierarchy6"/>
    <dgm:cxn modelId="{2B254F7C-4251-5245-B622-69023BADE658}" type="presParOf" srcId="{DD7B3545-80E1-884B-A9D3-C8FC8D02EE0A}" destId="{E1B23A10-D375-5145-942F-825C4A7974CF}" srcOrd="3" destOrd="0" presId="urn:microsoft.com/office/officeart/2005/8/layout/hierarchy6"/>
    <dgm:cxn modelId="{1F04E6E4-0493-354F-B0A1-EC2592A72D0C}" type="presParOf" srcId="{E1B23A10-D375-5145-942F-825C4A7974CF}" destId="{4941CBF6-5691-7040-8666-017611CF90EB}" srcOrd="0" destOrd="0" presId="urn:microsoft.com/office/officeart/2005/8/layout/hierarchy6"/>
    <dgm:cxn modelId="{B7085CCC-634F-4C4F-815B-F301B90D9DFC}" type="presParOf" srcId="{E1B23A10-D375-5145-942F-825C4A7974CF}" destId="{315BFAF8-3F11-C146-BC51-54C568E18793}" srcOrd="1" destOrd="0" presId="urn:microsoft.com/office/officeart/2005/8/layout/hierarchy6"/>
    <dgm:cxn modelId="{37BE5CF3-26D2-BB40-8981-685D74DE9F02}" type="presParOf" srcId="{DD7B3545-80E1-884B-A9D3-C8FC8D02EE0A}" destId="{D6DEE9FB-5DBF-A14A-BEB8-7DFFD380AA7C}" srcOrd="4" destOrd="0" presId="urn:microsoft.com/office/officeart/2005/8/layout/hierarchy6"/>
    <dgm:cxn modelId="{2443C86C-7E18-9549-B69D-9C4B30CF102F}" type="presParOf" srcId="{DD7B3545-80E1-884B-A9D3-C8FC8D02EE0A}" destId="{2713331D-EDD7-4B46-9D95-3C9FB2F4B6C6}" srcOrd="5" destOrd="0" presId="urn:microsoft.com/office/officeart/2005/8/layout/hierarchy6"/>
    <dgm:cxn modelId="{3767B121-5B92-2B4B-99C0-1FF0DCCFE3FE}" type="presParOf" srcId="{2713331D-EDD7-4B46-9D95-3C9FB2F4B6C6}" destId="{8B69EE12-29C3-1D48-800F-A26D08D246DB}" srcOrd="0" destOrd="0" presId="urn:microsoft.com/office/officeart/2005/8/layout/hierarchy6"/>
    <dgm:cxn modelId="{680DAE9E-173B-0D42-BDCA-8F3842AD08A8}" type="presParOf" srcId="{2713331D-EDD7-4B46-9D95-3C9FB2F4B6C6}" destId="{065102B0-E457-294E-B376-39CF2F83BEF3}" srcOrd="1" destOrd="0" presId="urn:microsoft.com/office/officeart/2005/8/layout/hierarchy6"/>
    <dgm:cxn modelId="{D01A8C85-7181-9F4E-81F8-EC2897575E17}" type="presParOf" srcId="{ED81E511-57F5-9D4B-9A5F-BA6EE232B2D7}" destId="{410EF295-EAB1-544E-906F-B011C6CA3782}" srcOrd="1" destOrd="0" presId="urn:microsoft.com/office/officeart/2005/8/layout/hierarchy6"/>
    <dgm:cxn modelId="{0D7E4A2C-9EEF-1E4B-AA47-6D1980FD6C7A}" type="presParOf" srcId="{410EF295-EAB1-544E-906F-B011C6CA3782}" destId="{D361E2AE-55FE-0B43-BC26-807299B4528D}" srcOrd="0" destOrd="0" presId="urn:microsoft.com/office/officeart/2005/8/layout/hierarchy6"/>
    <dgm:cxn modelId="{4588F382-2EBA-D84E-9174-A33C1778C8FB}" type="presParOf" srcId="{D361E2AE-55FE-0B43-BC26-807299B4528D}" destId="{7EF333E0-E785-8A46-A1E1-2787BC2DA530}" srcOrd="0" destOrd="0" presId="urn:microsoft.com/office/officeart/2005/8/layout/hierarchy6"/>
    <dgm:cxn modelId="{CAB16B8D-23DA-7646-8205-7258D3634686}" type="presParOf" srcId="{D361E2AE-55FE-0B43-BC26-807299B4528D}" destId="{F784422C-7832-7342-B11E-E9117DAF1BA3}" srcOrd="1" destOrd="0" presId="urn:microsoft.com/office/officeart/2005/8/layout/hierarchy6"/>
    <dgm:cxn modelId="{78F9BA3E-8BC8-4F4E-8DE3-68BB2E20495A}" type="presParOf" srcId="{410EF295-EAB1-544E-906F-B011C6CA3782}" destId="{C3CAFD9D-70B2-434C-B366-2887E038E45B}" srcOrd="1" destOrd="0" presId="urn:microsoft.com/office/officeart/2005/8/layout/hierarchy6"/>
    <dgm:cxn modelId="{759E5550-224D-1042-8743-FE6CCAE578E2}" type="presParOf" srcId="{C3CAFD9D-70B2-434C-B366-2887E038E45B}" destId="{4C9CB21F-F3E0-7946-8521-4BE5A650CCC0}" srcOrd="0" destOrd="0" presId="urn:microsoft.com/office/officeart/2005/8/layout/hierarchy6"/>
    <dgm:cxn modelId="{E0959CC1-A317-F644-8C13-70C9538114E7}" type="presParOf" srcId="{410EF295-EAB1-544E-906F-B011C6CA3782}" destId="{FFC2EE8C-819F-164F-A201-EA266DCBCC18}" srcOrd="2" destOrd="0" presId="urn:microsoft.com/office/officeart/2005/8/layout/hierarchy6"/>
    <dgm:cxn modelId="{D4D283FB-957F-244D-B8A3-1F5A2D4A976D}" type="presParOf" srcId="{FFC2EE8C-819F-164F-A201-EA266DCBCC18}" destId="{A2EB7991-8B10-A74F-890A-DCA3436394DE}" srcOrd="0" destOrd="0" presId="urn:microsoft.com/office/officeart/2005/8/layout/hierarchy6"/>
    <dgm:cxn modelId="{2C63C834-1E35-114C-A569-4B652937F2EE}" type="presParOf" srcId="{FFC2EE8C-819F-164F-A201-EA266DCBCC18}" destId="{453FC07A-2FC1-8848-873C-34665F5E9B6F}" srcOrd="1" destOrd="0" presId="urn:microsoft.com/office/officeart/2005/8/layout/hierarchy6"/>
    <dgm:cxn modelId="{B2F32105-270D-F743-81EE-A8E433F211DD}" type="presParOf" srcId="{410EF295-EAB1-544E-906F-B011C6CA3782}" destId="{AAADA499-60E9-604F-92BC-19610333F843}" srcOrd="3" destOrd="0" presId="urn:microsoft.com/office/officeart/2005/8/layout/hierarchy6"/>
    <dgm:cxn modelId="{8FDC6B6F-3121-F34A-BFE5-56D92B737CA7}" type="presParOf" srcId="{AAADA499-60E9-604F-92BC-19610333F843}" destId="{FDC2DF01-6D11-8642-A4D4-545976BB41B2}" srcOrd="0" destOrd="0" presId="urn:microsoft.com/office/officeart/2005/8/layout/hierarchy6"/>
    <dgm:cxn modelId="{44DC181E-75D3-0D42-B17B-531EBC6B46C4}" type="presParOf" srcId="{410EF295-EAB1-544E-906F-B011C6CA3782}" destId="{A4A3CB55-C554-3247-B644-DC92C95F71F6}" srcOrd="4" destOrd="0" presId="urn:microsoft.com/office/officeart/2005/8/layout/hierarchy6"/>
    <dgm:cxn modelId="{C71EC1E8-35DB-FB4E-9478-2DDD40C6A62A}" type="presParOf" srcId="{A4A3CB55-C554-3247-B644-DC92C95F71F6}" destId="{B4780DAA-C3F2-C94C-A064-6841D617C3F6}" srcOrd="0" destOrd="0" presId="urn:microsoft.com/office/officeart/2005/8/layout/hierarchy6"/>
    <dgm:cxn modelId="{C02E40A2-8E8E-BB41-82B6-A1EA54395FDC}" type="presParOf" srcId="{A4A3CB55-C554-3247-B644-DC92C95F71F6}" destId="{5E250F47-EE98-6A41-A57B-B0DD772D18FD}" srcOrd="1" destOrd="0" presId="urn:microsoft.com/office/officeart/2005/8/layout/hierarchy6"/>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EBE5BC-A3E6-E04D-A8F5-1E2AF7FD4FC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257CA88-5647-9548-A12C-76679AA786BB}">
      <dgm:prSet custT="1"/>
      <dgm:spPr/>
      <dgm:t>
        <a:bodyPr/>
        <a:lstStyle/>
        <a:p>
          <a:r>
            <a:rPr lang="en-US" sz="2800" b="1" i="0" baseline="0" dirty="0">
              <a:latin typeface="Inter" panose="02000503000000020004" pitchFamily="2" charset="0"/>
              <a:ea typeface="Inter" panose="02000503000000020004" pitchFamily="2" charset="0"/>
            </a:rPr>
            <a:t>Strategies</a:t>
          </a:r>
          <a:endParaRPr lang="en-US" sz="1600" b="1" dirty="0">
            <a:latin typeface="Inter" panose="02000503000000020004" pitchFamily="2" charset="0"/>
            <a:ea typeface="Inter" panose="02000503000000020004" pitchFamily="2" charset="0"/>
          </a:endParaRPr>
        </a:p>
      </dgm:t>
    </dgm:pt>
    <dgm:pt modelId="{4B5D17F3-3503-7E4B-A684-17BCC9948C13}" type="parTrans" cxnId="{C5F0011B-7218-1C4F-8E8F-42EEB2346D79}">
      <dgm:prSet/>
      <dgm:spPr/>
      <dgm:t>
        <a:bodyPr/>
        <a:lstStyle/>
        <a:p>
          <a:endParaRPr lang="en-US" sz="1400" b="1">
            <a:latin typeface="Inter" panose="02000503000000020004" pitchFamily="2" charset="0"/>
            <a:ea typeface="Inter" panose="02000503000000020004" pitchFamily="2" charset="0"/>
          </a:endParaRPr>
        </a:p>
      </dgm:t>
    </dgm:pt>
    <dgm:pt modelId="{4DECDD36-20AC-7A4C-9B1F-F5674BDDC76E}" type="sibTrans" cxnId="{C5F0011B-7218-1C4F-8E8F-42EEB2346D79}">
      <dgm:prSet/>
      <dgm:spPr/>
      <dgm:t>
        <a:bodyPr/>
        <a:lstStyle/>
        <a:p>
          <a:endParaRPr lang="en-US" sz="1400" b="1">
            <a:latin typeface="Inter" panose="02000503000000020004" pitchFamily="2" charset="0"/>
            <a:ea typeface="Inter" panose="02000503000000020004" pitchFamily="2" charset="0"/>
          </a:endParaRPr>
        </a:p>
      </dgm:t>
    </dgm:pt>
    <dgm:pt modelId="{F902E5E8-1107-2D49-9FD4-5DA0D693D983}">
      <dgm:prSet custT="1"/>
      <dgm:spPr/>
      <dgm:t>
        <a:bodyPr/>
        <a:lstStyle/>
        <a:p>
          <a:r>
            <a:rPr lang="en-US" sz="1400" b="1" i="0" baseline="0" dirty="0">
              <a:latin typeface="Inter" panose="02000503000000020004" pitchFamily="2" charset="0"/>
              <a:ea typeface="Inter" panose="02000503000000020004" pitchFamily="2" charset="0"/>
            </a:rPr>
            <a:t>More disclosures and data collection</a:t>
          </a:r>
          <a:endParaRPr lang="en-US" sz="1400" b="1" dirty="0">
            <a:latin typeface="Inter" panose="02000503000000020004" pitchFamily="2" charset="0"/>
            <a:ea typeface="Inter" panose="02000503000000020004" pitchFamily="2" charset="0"/>
          </a:endParaRPr>
        </a:p>
      </dgm:t>
    </dgm:pt>
    <dgm:pt modelId="{B66062F6-E284-3B44-8EB7-FDDE85F8A257}" type="parTrans" cxnId="{6B1D5169-78EA-6047-A806-E96F0C7BA284}">
      <dgm:prSet/>
      <dgm:spPr/>
      <dgm:t>
        <a:bodyPr/>
        <a:lstStyle/>
        <a:p>
          <a:endParaRPr lang="en-US" sz="1400" b="1">
            <a:latin typeface="Inter" panose="02000503000000020004" pitchFamily="2" charset="0"/>
            <a:ea typeface="Inter" panose="02000503000000020004" pitchFamily="2" charset="0"/>
          </a:endParaRPr>
        </a:p>
      </dgm:t>
    </dgm:pt>
    <dgm:pt modelId="{9AEEE8FB-4C9E-8F45-9CCF-1A12694A5634}" type="sibTrans" cxnId="{6B1D5169-78EA-6047-A806-E96F0C7BA284}">
      <dgm:prSet/>
      <dgm:spPr/>
      <dgm:t>
        <a:bodyPr/>
        <a:lstStyle/>
        <a:p>
          <a:endParaRPr lang="en-US" sz="1400" b="1">
            <a:latin typeface="Inter" panose="02000503000000020004" pitchFamily="2" charset="0"/>
            <a:ea typeface="Inter" panose="02000503000000020004" pitchFamily="2" charset="0"/>
          </a:endParaRPr>
        </a:p>
      </dgm:t>
    </dgm:pt>
    <dgm:pt modelId="{6C48F855-5736-5C4C-AAF9-B56F789B29D7}">
      <dgm:prSet custT="1"/>
      <dgm:spPr/>
      <dgm:t>
        <a:bodyPr/>
        <a:lstStyle/>
        <a:p>
          <a:r>
            <a:rPr lang="en-US" sz="1400" b="1" i="0" baseline="0" dirty="0">
              <a:latin typeface="Inter" panose="02000503000000020004" pitchFamily="2" charset="0"/>
              <a:ea typeface="Inter" panose="02000503000000020004" pitchFamily="2" charset="0"/>
            </a:rPr>
            <a:t>Regulate the type of entity permitted to own health care facilities</a:t>
          </a:r>
          <a:endParaRPr lang="en-US" sz="1400" b="1" dirty="0">
            <a:latin typeface="Inter" panose="02000503000000020004" pitchFamily="2" charset="0"/>
            <a:ea typeface="Inter" panose="02000503000000020004" pitchFamily="2" charset="0"/>
          </a:endParaRPr>
        </a:p>
      </dgm:t>
    </dgm:pt>
    <dgm:pt modelId="{E854B572-A017-AF43-96A5-08E0F10E3A7E}" type="parTrans" cxnId="{4BC61DBB-4DE1-F54C-802D-5B5004163B68}">
      <dgm:prSet/>
      <dgm:spPr/>
      <dgm:t>
        <a:bodyPr/>
        <a:lstStyle/>
        <a:p>
          <a:endParaRPr lang="en-US" sz="1400" b="1">
            <a:latin typeface="Inter" panose="02000503000000020004" pitchFamily="2" charset="0"/>
            <a:ea typeface="Inter" panose="02000503000000020004" pitchFamily="2" charset="0"/>
          </a:endParaRPr>
        </a:p>
      </dgm:t>
    </dgm:pt>
    <dgm:pt modelId="{A980C4E4-A80D-844A-B792-1C8F20CAC9F3}" type="sibTrans" cxnId="{4BC61DBB-4DE1-F54C-802D-5B5004163B68}">
      <dgm:prSet/>
      <dgm:spPr/>
      <dgm:t>
        <a:bodyPr/>
        <a:lstStyle/>
        <a:p>
          <a:endParaRPr lang="en-US" sz="1400" b="1">
            <a:latin typeface="Inter" panose="02000503000000020004" pitchFamily="2" charset="0"/>
            <a:ea typeface="Inter" panose="02000503000000020004" pitchFamily="2" charset="0"/>
          </a:endParaRPr>
        </a:p>
      </dgm:t>
    </dgm:pt>
    <dgm:pt modelId="{F6B9A886-FEF9-4A48-AFF1-DA70C3F0A546}">
      <dgm:prSet custT="1"/>
      <dgm:spPr/>
      <dgm:t>
        <a:bodyPr/>
        <a:lstStyle/>
        <a:p>
          <a:r>
            <a:rPr lang="en-US" sz="1400" b="1" i="0" dirty="0">
              <a:latin typeface="Inter" panose="02000503000000020004" pitchFamily="2" charset="0"/>
              <a:ea typeface="Inter" panose="02000503000000020004" pitchFamily="2" charset="0"/>
            </a:rPr>
            <a:t>P</a:t>
          </a:r>
          <a:r>
            <a:rPr lang="en-US" sz="1400" b="1" i="0" baseline="0" dirty="0">
              <a:latin typeface="Inter" panose="02000503000000020004" pitchFamily="2" charset="0"/>
              <a:ea typeface="Inter" panose="02000503000000020004" pitchFamily="2" charset="0"/>
            </a:rPr>
            <a:t>rohibit harmful private-equity tactics (e.g., sale-leaseback of hospitals, leverage buyouts, surprise billing).</a:t>
          </a:r>
          <a:endParaRPr lang="en-US" sz="1400" b="1" dirty="0">
            <a:latin typeface="Inter" panose="02000503000000020004" pitchFamily="2" charset="0"/>
            <a:ea typeface="Inter" panose="02000503000000020004" pitchFamily="2" charset="0"/>
          </a:endParaRPr>
        </a:p>
      </dgm:t>
    </dgm:pt>
    <dgm:pt modelId="{E0474AEE-22B8-BD4A-9DD5-2ED6625C032B}" type="parTrans" cxnId="{82D16490-134E-1A4F-B1DD-D553CFE46DF0}">
      <dgm:prSet/>
      <dgm:spPr/>
      <dgm:t>
        <a:bodyPr/>
        <a:lstStyle/>
        <a:p>
          <a:endParaRPr lang="en-US" sz="1400" b="1">
            <a:latin typeface="Inter" panose="02000503000000020004" pitchFamily="2" charset="0"/>
            <a:ea typeface="Inter" panose="02000503000000020004" pitchFamily="2" charset="0"/>
          </a:endParaRPr>
        </a:p>
      </dgm:t>
    </dgm:pt>
    <dgm:pt modelId="{8E0E13FC-27A4-0243-AD5B-F97176776FBA}" type="sibTrans" cxnId="{82D16490-134E-1A4F-B1DD-D553CFE46DF0}">
      <dgm:prSet/>
      <dgm:spPr/>
      <dgm:t>
        <a:bodyPr/>
        <a:lstStyle/>
        <a:p>
          <a:endParaRPr lang="en-US" sz="1400" b="1">
            <a:latin typeface="Inter" panose="02000503000000020004" pitchFamily="2" charset="0"/>
            <a:ea typeface="Inter" panose="02000503000000020004" pitchFamily="2" charset="0"/>
          </a:endParaRPr>
        </a:p>
      </dgm:t>
    </dgm:pt>
    <dgm:pt modelId="{0C316482-B9CE-2945-818B-072A0E21D797}">
      <dgm:prSet custT="1"/>
      <dgm:spPr/>
      <dgm:t>
        <a:bodyPr/>
        <a:lstStyle/>
        <a:p>
          <a:endParaRPr lang="en-US" sz="1400" b="1" dirty="0">
            <a:latin typeface="Inter" panose="02000503000000020004" pitchFamily="2" charset="0"/>
            <a:ea typeface="Inter" panose="02000503000000020004" pitchFamily="2" charset="0"/>
          </a:endParaRPr>
        </a:p>
      </dgm:t>
    </dgm:pt>
    <dgm:pt modelId="{F782BFA6-1BAF-1444-A44A-ED5BC57BE885}" type="parTrans" cxnId="{35EBEE49-CC46-F340-84E4-475D50CA883C}">
      <dgm:prSet/>
      <dgm:spPr/>
      <dgm:t>
        <a:bodyPr/>
        <a:lstStyle/>
        <a:p>
          <a:endParaRPr lang="en-US" sz="2000" b="1"/>
        </a:p>
      </dgm:t>
    </dgm:pt>
    <dgm:pt modelId="{A218FCC4-D398-5C4C-865B-9F34631B36CF}" type="sibTrans" cxnId="{35EBEE49-CC46-F340-84E4-475D50CA883C}">
      <dgm:prSet/>
      <dgm:spPr/>
      <dgm:t>
        <a:bodyPr/>
        <a:lstStyle/>
        <a:p>
          <a:endParaRPr lang="en-US" sz="2000" b="1"/>
        </a:p>
      </dgm:t>
    </dgm:pt>
    <dgm:pt modelId="{AE494B3A-C071-514F-85C6-59E5BBE37395}">
      <dgm:prSet custT="1"/>
      <dgm:spPr/>
      <dgm:t>
        <a:bodyPr/>
        <a:lstStyle/>
        <a:p>
          <a:endParaRPr lang="en-US" sz="1400" b="1" dirty="0">
            <a:latin typeface="Inter" panose="02000503000000020004" pitchFamily="2" charset="0"/>
            <a:ea typeface="Inter" panose="02000503000000020004" pitchFamily="2" charset="0"/>
          </a:endParaRPr>
        </a:p>
      </dgm:t>
    </dgm:pt>
    <dgm:pt modelId="{DC8FA320-555B-1E44-94D6-337DE310FDE3}" type="parTrans" cxnId="{4F3669C0-CFB8-574C-B181-BF55F225BA5F}">
      <dgm:prSet/>
      <dgm:spPr/>
      <dgm:t>
        <a:bodyPr/>
        <a:lstStyle/>
        <a:p>
          <a:endParaRPr lang="en-US" sz="2000" b="1"/>
        </a:p>
      </dgm:t>
    </dgm:pt>
    <dgm:pt modelId="{E2045086-077F-004E-9EB5-13E44D6C3A2E}" type="sibTrans" cxnId="{4F3669C0-CFB8-574C-B181-BF55F225BA5F}">
      <dgm:prSet/>
      <dgm:spPr/>
      <dgm:t>
        <a:bodyPr/>
        <a:lstStyle/>
        <a:p>
          <a:endParaRPr lang="en-US" sz="2000" b="1"/>
        </a:p>
      </dgm:t>
    </dgm:pt>
    <dgm:pt modelId="{06746C14-8416-3842-B622-65333003110F}">
      <dgm:prSet custT="1"/>
      <dgm:spPr/>
      <dgm:t>
        <a:bodyPr/>
        <a:lstStyle/>
        <a:p>
          <a:endParaRPr lang="en-US" sz="1400" b="1" dirty="0">
            <a:latin typeface="Inter" panose="02000503000000020004" pitchFamily="2" charset="0"/>
            <a:ea typeface="Inter" panose="02000503000000020004" pitchFamily="2" charset="0"/>
          </a:endParaRPr>
        </a:p>
      </dgm:t>
    </dgm:pt>
    <dgm:pt modelId="{4282B3D3-8D06-CC4E-BC88-E81B190E7A68}" type="parTrans" cxnId="{3BF6733C-7037-7645-9ECA-67561C3DF344}">
      <dgm:prSet/>
      <dgm:spPr/>
      <dgm:t>
        <a:bodyPr/>
        <a:lstStyle/>
        <a:p>
          <a:endParaRPr lang="en-US" sz="2000"/>
        </a:p>
      </dgm:t>
    </dgm:pt>
    <dgm:pt modelId="{E054CB6F-BF55-D042-822C-3C9CDD8CA1B1}" type="sibTrans" cxnId="{3BF6733C-7037-7645-9ECA-67561C3DF344}">
      <dgm:prSet/>
      <dgm:spPr/>
      <dgm:t>
        <a:bodyPr/>
        <a:lstStyle/>
        <a:p>
          <a:endParaRPr lang="en-US" sz="2000"/>
        </a:p>
      </dgm:t>
    </dgm:pt>
    <dgm:pt modelId="{2246A930-687A-E045-9D63-F40EDC7F1335}" type="pres">
      <dgm:prSet presAssocID="{47EBE5BC-A3E6-E04D-A8F5-1E2AF7FD4FC5}" presName="Name0" presStyleCnt="0">
        <dgm:presLayoutVars>
          <dgm:dir/>
          <dgm:animLvl val="lvl"/>
          <dgm:resizeHandles val="exact"/>
        </dgm:presLayoutVars>
      </dgm:prSet>
      <dgm:spPr/>
    </dgm:pt>
    <dgm:pt modelId="{EE157308-C0E5-764E-BB8A-D66DF8869154}" type="pres">
      <dgm:prSet presAssocID="{7257CA88-5647-9548-A12C-76679AA786BB}" presName="composite" presStyleCnt="0"/>
      <dgm:spPr/>
    </dgm:pt>
    <dgm:pt modelId="{5274DB94-E24C-8A49-BB05-84C6EB8F9653}" type="pres">
      <dgm:prSet presAssocID="{7257CA88-5647-9548-A12C-76679AA786BB}" presName="parTx" presStyleLbl="alignNode1" presStyleIdx="0" presStyleCnt="1" custLinFactNeighborX="-1324" custLinFactNeighborY="-15434">
        <dgm:presLayoutVars>
          <dgm:chMax val="0"/>
          <dgm:chPref val="0"/>
          <dgm:bulletEnabled val="1"/>
        </dgm:presLayoutVars>
      </dgm:prSet>
      <dgm:spPr/>
    </dgm:pt>
    <dgm:pt modelId="{57F5965D-070A-7441-B9EE-C508C9EA39BF}" type="pres">
      <dgm:prSet presAssocID="{7257CA88-5647-9548-A12C-76679AA786BB}" presName="desTx" presStyleLbl="alignAccFollowNode1" presStyleIdx="0" presStyleCnt="1">
        <dgm:presLayoutVars>
          <dgm:bulletEnabled val="1"/>
        </dgm:presLayoutVars>
      </dgm:prSet>
      <dgm:spPr/>
    </dgm:pt>
  </dgm:ptLst>
  <dgm:cxnLst>
    <dgm:cxn modelId="{5FCF140B-9582-544E-AE0E-B6CDED9E49DC}" type="presOf" srcId="{AE494B3A-C071-514F-85C6-59E5BBE37395}" destId="{57F5965D-070A-7441-B9EE-C508C9EA39BF}" srcOrd="0" destOrd="3" presId="urn:microsoft.com/office/officeart/2005/8/layout/hList1"/>
    <dgm:cxn modelId="{86654A0C-58D3-6E45-AC95-D751BC06FB96}" type="presOf" srcId="{7257CA88-5647-9548-A12C-76679AA786BB}" destId="{5274DB94-E24C-8A49-BB05-84C6EB8F9653}" srcOrd="0" destOrd="0" presId="urn:microsoft.com/office/officeart/2005/8/layout/hList1"/>
    <dgm:cxn modelId="{DE6CD111-DAF9-574A-8CE8-DDCE26980F4F}" type="presOf" srcId="{47EBE5BC-A3E6-E04D-A8F5-1E2AF7FD4FC5}" destId="{2246A930-687A-E045-9D63-F40EDC7F1335}" srcOrd="0" destOrd="0" presId="urn:microsoft.com/office/officeart/2005/8/layout/hList1"/>
    <dgm:cxn modelId="{C5F0011B-7218-1C4F-8E8F-42EEB2346D79}" srcId="{47EBE5BC-A3E6-E04D-A8F5-1E2AF7FD4FC5}" destId="{7257CA88-5647-9548-A12C-76679AA786BB}" srcOrd="0" destOrd="0" parTransId="{4B5D17F3-3503-7E4B-A684-17BCC9948C13}" sibTransId="{4DECDD36-20AC-7A4C-9B1F-F5674BDDC76E}"/>
    <dgm:cxn modelId="{3BF6733C-7037-7645-9ECA-67561C3DF344}" srcId="{7257CA88-5647-9548-A12C-76679AA786BB}" destId="{06746C14-8416-3842-B622-65333003110F}" srcOrd="5" destOrd="0" parTransId="{4282B3D3-8D06-CC4E-BC88-E81B190E7A68}" sibTransId="{E054CB6F-BF55-D042-822C-3C9CDD8CA1B1}"/>
    <dgm:cxn modelId="{29A8A745-67F0-204E-8A57-FC58A148E3F1}" type="presOf" srcId="{6C48F855-5736-5C4C-AAF9-B56F789B29D7}" destId="{57F5965D-070A-7441-B9EE-C508C9EA39BF}" srcOrd="0" destOrd="2" presId="urn:microsoft.com/office/officeart/2005/8/layout/hList1"/>
    <dgm:cxn modelId="{6B1D5169-78EA-6047-A806-E96F0C7BA284}" srcId="{7257CA88-5647-9548-A12C-76679AA786BB}" destId="{F902E5E8-1107-2D49-9FD4-5DA0D693D983}" srcOrd="0" destOrd="0" parTransId="{B66062F6-E284-3B44-8EB7-FDDE85F8A257}" sibTransId="{9AEEE8FB-4C9E-8F45-9CCF-1A12694A5634}"/>
    <dgm:cxn modelId="{35EBEE49-CC46-F340-84E4-475D50CA883C}" srcId="{7257CA88-5647-9548-A12C-76679AA786BB}" destId="{0C316482-B9CE-2945-818B-072A0E21D797}" srcOrd="1" destOrd="0" parTransId="{F782BFA6-1BAF-1444-A44A-ED5BC57BE885}" sibTransId="{A218FCC4-D398-5C4C-865B-9F34631B36CF}"/>
    <dgm:cxn modelId="{5C9F118D-FFF8-0249-AAA9-F917163911F4}" type="presOf" srcId="{0C316482-B9CE-2945-818B-072A0E21D797}" destId="{57F5965D-070A-7441-B9EE-C508C9EA39BF}" srcOrd="0" destOrd="1" presId="urn:microsoft.com/office/officeart/2005/8/layout/hList1"/>
    <dgm:cxn modelId="{82D16490-134E-1A4F-B1DD-D553CFE46DF0}" srcId="{7257CA88-5647-9548-A12C-76679AA786BB}" destId="{F6B9A886-FEF9-4A48-AFF1-DA70C3F0A546}" srcOrd="4" destOrd="0" parTransId="{E0474AEE-22B8-BD4A-9DD5-2ED6625C032B}" sibTransId="{8E0E13FC-27A4-0243-AD5B-F97176776FBA}"/>
    <dgm:cxn modelId="{4BC61DBB-4DE1-F54C-802D-5B5004163B68}" srcId="{7257CA88-5647-9548-A12C-76679AA786BB}" destId="{6C48F855-5736-5C4C-AAF9-B56F789B29D7}" srcOrd="2" destOrd="0" parTransId="{E854B572-A017-AF43-96A5-08E0F10E3A7E}" sibTransId="{A980C4E4-A80D-844A-B792-1C8F20CAC9F3}"/>
    <dgm:cxn modelId="{4F3669C0-CFB8-574C-B181-BF55F225BA5F}" srcId="{7257CA88-5647-9548-A12C-76679AA786BB}" destId="{AE494B3A-C071-514F-85C6-59E5BBE37395}" srcOrd="3" destOrd="0" parTransId="{DC8FA320-555B-1E44-94D6-337DE310FDE3}" sibTransId="{E2045086-077F-004E-9EB5-13E44D6C3A2E}"/>
    <dgm:cxn modelId="{65F533C3-3673-384A-A185-135B68544E76}" type="presOf" srcId="{F902E5E8-1107-2D49-9FD4-5DA0D693D983}" destId="{57F5965D-070A-7441-B9EE-C508C9EA39BF}" srcOrd="0" destOrd="0" presId="urn:microsoft.com/office/officeart/2005/8/layout/hList1"/>
    <dgm:cxn modelId="{B17B0BC6-F35D-234D-810E-3C78CA18F808}" type="presOf" srcId="{06746C14-8416-3842-B622-65333003110F}" destId="{57F5965D-070A-7441-B9EE-C508C9EA39BF}" srcOrd="0" destOrd="5" presId="urn:microsoft.com/office/officeart/2005/8/layout/hList1"/>
    <dgm:cxn modelId="{A14DC8CD-3840-C346-BB66-424E74732125}" type="presOf" srcId="{F6B9A886-FEF9-4A48-AFF1-DA70C3F0A546}" destId="{57F5965D-070A-7441-B9EE-C508C9EA39BF}" srcOrd="0" destOrd="4" presId="urn:microsoft.com/office/officeart/2005/8/layout/hList1"/>
    <dgm:cxn modelId="{4BE4CC46-9493-924F-AFB2-94C282E3F13C}" type="presParOf" srcId="{2246A930-687A-E045-9D63-F40EDC7F1335}" destId="{EE157308-C0E5-764E-BB8A-D66DF8869154}" srcOrd="0" destOrd="0" presId="urn:microsoft.com/office/officeart/2005/8/layout/hList1"/>
    <dgm:cxn modelId="{9097B097-4342-D14E-960D-FA332E1D50F7}" type="presParOf" srcId="{EE157308-C0E5-764E-BB8A-D66DF8869154}" destId="{5274DB94-E24C-8A49-BB05-84C6EB8F9653}" srcOrd="0" destOrd="0" presId="urn:microsoft.com/office/officeart/2005/8/layout/hList1"/>
    <dgm:cxn modelId="{771EF8A6-822A-5F40-989B-8CED30BD8400}" type="presParOf" srcId="{EE157308-C0E5-764E-BB8A-D66DF8869154}" destId="{57F5965D-070A-7441-B9EE-C508C9EA39B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EECD26-4345-4944-9E93-29039B48112D}" type="doc">
      <dgm:prSet loTypeId="urn:microsoft.com/office/officeart/2008/layout/LinedList" loCatId="icon" qsTypeId="urn:microsoft.com/office/officeart/2005/8/quickstyle/simple1" qsCatId="simple" csTypeId="urn:microsoft.com/office/officeart/2005/8/colors/colorful1" csCatId="colorful" phldr="1"/>
      <dgm:spPr/>
      <dgm:t>
        <a:bodyPr/>
        <a:lstStyle/>
        <a:p>
          <a:endParaRPr lang="en-US"/>
        </a:p>
      </dgm:t>
    </dgm:pt>
    <dgm:pt modelId="{91F75293-ADE9-40D4-8643-E7E28E64E6A8}">
      <dgm:prSet custT="1"/>
      <dgm:spPr/>
      <dgm:t>
        <a:bodyPr/>
        <a:lstStyle/>
        <a:p>
          <a:r>
            <a:rPr lang="en-US" sz="2000" i="0" dirty="0">
              <a:latin typeface="Inter" panose="02000503000000020004" pitchFamily="2" charset="0"/>
              <a:ea typeface="Inter" panose="02000503000000020004" pitchFamily="2" charset="0"/>
            </a:rPr>
            <a:t>State Healthcare Consolidation Tracker</a:t>
          </a:r>
          <a:r>
            <a:rPr lang="en-US" sz="1800" i="0" dirty="0">
              <a:latin typeface="Inter" panose="02000503000000020004" pitchFamily="2" charset="0"/>
              <a:ea typeface="Inter" panose="02000503000000020004" pitchFamily="2" charset="0"/>
            </a:rPr>
            <a:t>:  </a:t>
          </a:r>
          <a:r>
            <a:rPr lang="en-US" sz="1800" i="0" dirty="0">
              <a:latin typeface="Inter" panose="02000503000000020004" pitchFamily="2" charset="0"/>
              <a:ea typeface="Inter" panose="02000503000000020004" pitchFamily="2" charset="0"/>
              <a:hlinkClick xmlns:r="http://schemas.openxmlformats.org/officeDocument/2006/relationships" r:id="rId1"/>
            </a:rPr>
            <a:t>https://www.ropesgray.com/en/sites/healthcare-transactions-laws</a:t>
          </a:r>
          <a:endParaRPr lang="en-US" sz="2000" i="0" dirty="0">
            <a:latin typeface="Inter" panose="02000503000000020004" pitchFamily="2" charset="0"/>
            <a:ea typeface="Inter" panose="02000503000000020004" pitchFamily="2" charset="0"/>
          </a:endParaRPr>
        </a:p>
      </dgm:t>
    </dgm:pt>
    <dgm:pt modelId="{7590C6F5-2013-462C-BDDB-4EFF1BA2BCEA}" type="parTrans" cxnId="{ADA13D8B-054B-4CEF-8CDF-0208B600519D}">
      <dgm:prSet/>
      <dgm:spPr/>
      <dgm:t>
        <a:bodyPr/>
        <a:lstStyle/>
        <a:p>
          <a:endParaRPr lang="en-US" sz="2000" i="0">
            <a:latin typeface="Inter" panose="02000503000000020004" pitchFamily="2" charset="0"/>
            <a:ea typeface="Inter" panose="02000503000000020004" pitchFamily="2" charset="0"/>
          </a:endParaRPr>
        </a:p>
      </dgm:t>
    </dgm:pt>
    <dgm:pt modelId="{E100F888-8A25-4E54-B2BE-9D9C295BABBB}" type="sibTrans" cxnId="{ADA13D8B-054B-4CEF-8CDF-0208B600519D}">
      <dgm:prSet/>
      <dgm:spPr/>
      <dgm:t>
        <a:bodyPr/>
        <a:lstStyle/>
        <a:p>
          <a:endParaRPr lang="en-US" sz="2000" i="0">
            <a:latin typeface="Inter" panose="02000503000000020004" pitchFamily="2" charset="0"/>
            <a:ea typeface="Inter" panose="02000503000000020004" pitchFamily="2" charset="0"/>
          </a:endParaRPr>
        </a:p>
      </dgm:t>
    </dgm:pt>
    <dgm:pt modelId="{96D250BC-790B-47FA-9034-66946A06B24B}">
      <dgm:prSet custT="1"/>
      <dgm:spPr/>
      <dgm:t>
        <a:bodyPr/>
        <a:lstStyle/>
        <a:p>
          <a:r>
            <a:rPr lang="en-US" sz="2000" i="0" dirty="0">
              <a:latin typeface="Inter" panose="02000503000000020004" pitchFamily="2" charset="0"/>
              <a:ea typeface="Inter" panose="02000503000000020004" pitchFamily="2" charset="0"/>
            </a:rPr>
            <a:t>Community Catalyst’s Action Toolkit for Communities Facing Hospital Consolidation</a:t>
          </a:r>
          <a:r>
            <a:rPr lang="en-US" sz="1800" i="0" dirty="0">
              <a:latin typeface="Inter" panose="02000503000000020004" pitchFamily="2" charset="0"/>
              <a:ea typeface="Inter" panose="02000503000000020004" pitchFamily="2" charset="0"/>
            </a:rPr>
            <a:t>: </a:t>
          </a:r>
          <a:r>
            <a:rPr lang="en-US" sz="1800" i="0" dirty="0">
              <a:latin typeface="Inter" panose="02000503000000020004" pitchFamily="2" charset="0"/>
              <a:ea typeface="Inter" panose="02000503000000020004" pitchFamily="2" charset="0"/>
              <a:hlinkClick xmlns:r="http://schemas.openxmlformats.org/officeDocument/2006/relationships" r:id="rId2"/>
            </a:rPr>
            <a:t>https://communitycatalyst.org/resource/an-action-toolkit-for-communities-facing-hospital-consolidation</a:t>
          </a:r>
          <a:endParaRPr lang="en-US" sz="2000" i="0" dirty="0">
            <a:latin typeface="Inter" panose="02000503000000020004" pitchFamily="2" charset="0"/>
            <a:ea typeface="Inter" panose="02000503000000020004" pitchFamily="2" charset="0"/>
          </a:endParaRPr>
        </a:p>
      </dgm:t>
    </dgm:pt>
    <dgm:pt modelId="{982592CA-85BF-4A36-A6FC-18C1849348C5}" type="parTrans" cxnId="{CE45FFBE-C8DD-4AE7-9119-AF2AA937975A}">
      <dgm:prSet/>
      <dgm:spPr/>
      <dgm:t>
        <a:bodyPr/>
        <a:lstStyle/>
        <a:p>
          <a:endParaRPr lang="en-US" sz="2000" i="0">
            <a:latin typeface="Inter" panose="02000503000000020004" pitchFamily="2" charset="0"/>
            <a:ea typeface="Inter" panose="02000503000000020004" pitchFamily="2" charset="0"/>
          </a:endParaRPr>
        </a:p>
      </dgm:t>
    </dgm:pt>
    <dgm:pt modelId="{25146035-C59C-4DD6-9B4F-F0710830EB8D}" type="sibTrans" cxnId="{CE45FFBE-C8DD-4AE7-9119-AF2AA937975A}">
      <dgm:prSet/>
      <dgm:spPr/>
      <dgm:t>
        <a:bodyPr/>
        <a:lstStyle/>
        <a:p>
          <a:endParaRPr lang="en-US" sz="2000" i="0">
            <a:latin typeface="Inter" panose="02000503000000020004" pitchFamily="2" charset="0"/>
            <a:ea typeface="Inter" panose="02000503000000020004" pitchFamily="2" charset="0"/>
          </a:endParaRPr>
        </a:p>
      </dgm:t>
    </dgm:pt>
    <dgm:pt modelId="{E1C4B7F6-CEA0-4B59-9692-880610FDEF8D}">
      <dgm:prSet custT="1"/>
      <dgm:spPr/>
      <dgm:t>
        <a:bodyPr/>
        <a:lstStyle/>
        <a:p>
          <a:r>
            <a:rPr lang="en-US" sz="2000" i="0" dirty="0">
              <a:latin typeface="Inter" panose="02000503000000020004" pitchFamily="2" charset="0"/>
              <a:ea typeface="Inter" panose="02000503000000020004" pitchFamily="2" charset="0"/>
            </a:rPr>
            <a:t>The Source: </a:t>
          </a:r>
          <a:r>
            <a:rPr lang="en-US" sz="1800" i="0" dirty="0">
              <a:latin typeface="Inter" panose="02000503000000020004" pitchFamily="2" charset="0"/>
              <a:ea typeface="Inter" panose="02000503000000020004" pitchFamily="2" charset="0"/>
              <a:hlinkClick xmlns:r="http://schemas.openxmlformats.org/officeDocument/2006/relationships" r:id="rId3"/>
            </a:rPr>
            <a:t>https://sourceonhealthcareˌorg/</a:t>
          </a:r>
          <a:r>
            <a:rPr lang="en-US" sz="1800" i="0" dirty="0">
              <a:latin typeface="Inter" panose="02000503000000020004" pitchFamily="2" charset="0"/>
              <a:ea typeface="Inter" panose="02000503000000020004" pitchFamily="2" charset="0"/>
            </a:rPr>
            <a:t> </a:t>
          </a:r>
          <a:endParaRPr lang="en-US" sz="2000" i="0" dirty="0">
            <a:latin typeface="Inter" panose="02000503000000020004" pitchFamily="2" charset="0"/>
            <a:ea typeface="Inter" panose="02000503000000020004" pitchFamily="2" charset="0"/>
          </a:endParaRPr>
        </a:p>
      </dgm:t>
    </dgm:pt>
    <dgm:pt modelId="{EBA9FA25-BC7A-4769-8A90-3F22B33BFEB6}" type="parTrans" cxnId="{A5BC1E9C-7641-4CBA-A4DC-B4FDD7CBE854}">
      <dgm:prSet/>
      <dgm:spPr/>
      <dgm:t>
        <a:bodyPr/>
        <a:lstStyle/>
        <a:p>
          <a:endParaRPr lang="en-US" sz="2000" i="0">
            <a:latin typeface="Inter" panose="02000503000000020004" pitchFamily="2" charset="0"/>
            <a:ea typeface="Inter" panose="02000503000000020004" pitchFamily="2" charset="0"/>
          </a:endParaRPr>
        </a:p>
      </dgm:t>
    </dgm:pt>
    <dgm:pt modelId="{F02CEF14-F5F1-41BE-9A00-25F6F1E17DD5}" type="sibTrans" cxnId="{A5BC1E9C-7641-4CBA-A4DC-B4FDD7CBE854}">
      <dgm:prSet/>
      <dgm:spPr/>
      <dgm:t>
        <a:bodyPr/>
        <a:lstStyle/>
        <a:p>
          <a:endParaRPr lang="en-US" sz="2000" i="0">
            <a:latin typeface="Inter" panose="02000503000000020004" pitchFamily="2" charset="0"/>
            <a:ea typeface="Inter" panose="02000503000000020004" pitchFamily="2" charset="0"/>
          </a:endParaRPr>
        </a:p>
      </dgm:t>
    </dgm:pt>
    <dgm:pt modelId="{92E6EABB-2AA8-AB4E-B40C-AE0185E82101}" type="pres">
      <dgm:prSet presAssocID="{34EECD26-4345-4944-9E93-29039B48112D}" presName="vert0" presStyleCnt="0">
        <dgm:presLayoutVars>
          <dgm:dir/>
          <dgm:animOne val="branch"/>
          <dgm:animLvl val="lvl"/>
        </dgm:presLayoutVars>
      </dgm:prSet>
      <dgm:spPr/>
    </dgm:pt>
    <dgm:pt modelId="{D25D54DD-A5DB-0C4D-8EBC-E726A78660CD}" type="pres">
      <dgm:prSet presAssocID="{96D250BC-790B-47FA-9034-66946A06B24B}" presName="thickLine" presStyleLbl="alignNode1" presStyleIdx="0" presStyleCnt="3"/>
      <dgm:spPr/>
    </dgm:pt>
    <dgm:pt modelId="{EC2EB362-0F86-4748-83B9-5CF2F7597B06}" type="pres">
      <dgm:prSet presAssocID="{96D250BC-790B-47FA-9034-66946A06B24B}" presName="horz1" presStyleCnt="0"/>
      <dgm:spPr/>
    </dgm:pt>
    <dgm:pt modelId="{CAEEBFE5-420B-4546-BE51-B7313983FA56}" type="pres">
      <dgm:prSet presAssocID="{96D250BC-790B-47FA-9034-66946A06B24B}" presName="tx1" presStyleLbl="revTx" presStyleIdx="0" presStyleCnt="3"/>
      <dgm:spPr/>
    </dgm:pt>
    <dgm:pt modelId="{AE303D7D-E8F5-7848-A204-E151B8FC4334}" type="pres">
      <dgm:prSet presAssocID="{96D250BC-790B-47FA-9034-66946A06B24B}" presName="vert1" presStyleCnt="0"/>
      <dgm:spPr/>
    </dgm:pt>
    <dgm:pt modelId="{FFB09672-3F8A-344D-B3A4-5B2D58718893}" type="pres">
      <dgm:prSet presAssocID="{91F75293-ADE9-40D4-8643-E7E28E64E6A8}" presName="thickLine" presStyleLbl="alignNode1" presStyleIdx="1" presStyleCnt="3"/>
      <dgm:spPr/>
    </dgm:pt>
    <dgm:pt modelId="{5ADC538F-7C33-1041-8369-9C12745840F0}" type="pres">
      <dgm:prSet presAssocID="{91F75293-ADE9-40D4-8643-E7E28E64E6A8}" presName="horz1" presStyleCnt="0"/>
      <dgm:spPr/>
    </dgm:pt>
    <dgm:pt modelId="{F2A57373-E84C-DA48-9721-3230038987D5}" type="pres">
      <dgm:prSet presAssocID="{91F75293-ADE9-40D4-8643-E7E28E64E6A8}" presName="tx1" presStyleLbl="revTx" presStyleIdx="1" presStyleCnt="3"/>
      <dgm:spPr/>
    </dgm:pt>
    <dgm:pt modelId="{52EAE8DB-82EF-AB42-9E45-CC87212F13F2}" type="pres">
      <dgm:prSet presAssocID="{91F75293-ADE9-40D4-8643-E7E28E64E6A8}" presName="vert1" presStyleCnt="0"/>
      <dgm:spPr/>
    </dgm:pt>
    <dgm:pt modelId="{21FF111E-8482-CB43-B0B9-B505925DBB25}" type="pres">
      <dgm:prSet presAssocID="{E1C4B7F6-CEA0-4B59-9692-880610FDEF8D}" presName="thickLine" presStyleLbl="alignNode1" presStyleIdx="2" presStyleCnt="3"/>
      <dgm:spPr/>
    </dgm:pt>
    <dgm:pt modelId="{60A38311-20CC-3243-B0ED-97AD23A946ED}" type="pres">
      <dgm:prSet presAssocID="{E1C4B7F6-CEA0-4B59-9692-880610FDEF8D}" presName="horz1" presStyleCnt="0"/>
      <dgm:spPr/>
    </dgm:pt>
    <dgm:pt modelId="{30336FAB-91F7-FE44-8DBD-2D15A54280A0}" type="pres">
      <dgm:prSet presAssocID="{E1C4B7F6-CEA0-4B59-9692-880610FDEF8D}" presName="tx1" presStyleLbl="revTx" presStyleIdx="2" presStyleCnt="3"/>
      <dgm:spPr/>
    </dgm:pt>
    <dgm:pt modelId="{5E941F28-9F92-DD47-B505-63D69C580506}" type="pres">
      <dgm:prSet presAssocID="{E1C4B7F6-CEA0-4B59-9692-880610FDEF8D}" presName="vert1" presStyleCnt="0"/>
      <dgm:spPr/>
    </dgm:pt>
  </dgm:ptLst>
  <dgm:cxnLst>
    <dgm:cxn modelId="{F7758B4C-8085-7F4F-B99F-DD7E144B589A}" type="presOf" srcId="{34EECD26-4345-4944-9E93-29039B48112D}" destId="{92E6EABB-2AA8-AB4E-B40C-AE0185E82101}" srcOrd="0" destOrd="0" presId="urn:microsoft.com/office/officeart/2008/layout/LinedList"/>
    <dgm:cxn modelId="{ADA13D8B-054B-4CEF-8CDF-0208B600519D}" srcId="{34EECD26-4345-4944-9E93-29039B48112D}" destId="{91F75293-ADE9-40D4-8643-E7E28E64E6A8}" srcOrd="1" destOrd="0" parTransId="{7590C6F5-2013-462C-BDDB-4EFF1BA2BCEA}" sibTransId="{E100F888-8A25-4E54-B2BE-9D9C295BABBB}"/>
    <dgm:cxn modelId="{6ADF6A96-AAF3-7549-9CAA-116F4A467C71}" type="presOf" srcId="{91F75293-ADE9-40D4-8643-E7E28E64E6A8}" destId="{F2A57373-E84C-DA48-9721-3230038987D5}" srcOrd="0" destOrd="0" presId="urn:microsoft.com/office/officeart/2008/layout/LinedList"/>
    <dgm:cxn modelId="{A5BC1E9C-7641-4CBA-A4DC-B4FDD7CBE854}" srcId="{34EECD26-4345-4944-9E93-29039B48112D}" destId="{E1C4B7F6-CEA0-4B59-9692-880610FDEF8D}" srcOrd="2" destOrd="0" parTransId="{EBA9FA25-BC7A-4769-8A90-3F22B33BFEB6}" sibTransId="{F02CEF14-F5F1-41BE-9A00-25F6F1E17DD5}"/>
    <dgm:cxn modelId="{7884E9BC-E1E7-954F-A07B-F241358D8C59}" type="presOf" srcId="{96D250BC-790B-47FA-9034-66946A06B24B}" destId="{CAEEBFE5-420B-4546-BE51-B7313983FA56}" srcOrd="0" destOrd="0" presId="urn:microsoft.com/office/officeart/2008/layout/LinedList"/>
    <dgm:cxn modelId="{CE45FFBE-C8DD-4AE7-9119-AF2AA937975A}" srcId="{34EECD26-4345-4944-9E93-29039B48112D}" destId="{96D250BC-790B-47FA-9034-66946A06B24B}" srcOrd="0" destOrd="0" parTransId="{982592CA-85BF-4A36-A6FC-18C1849348C5}" sibTransId="{25146035-C59C-4DD6-9B4F-F0710830EB8D}"/>
    <dgm:cxn modelId="{B7375AEB-5436-254D-8890-9AF8810F0B54}" type="presOf" srcId="{E1C4B7F6-CEA0-4B59-9692-880610FDEF8D}" destId="{30336FAB-91F7-FE44-8DBD-2D15A54280A0}" srcOrd="0" destOrd="0" presId="urn:microsoft.com/office/officeart/2008/layout/LinedList"/>
    <dgm:cxn modelId="{645B3927-357B-9F4F-94AC-04575011F220}" type="presParOf" srcId="{92E6EABB-2AA8-AB4E-B40C-AE0185E82101}" destId="{D25D54DD-A5DB-0C4D-8EBC-E726A78660CD}" srcOrd="0" destOrd="0" presId="urn:microsoft.com/office/officeart/2008/layout/LinedList"/>
    <dgm:cxn modelId="{AE3D6BE1-87EF-3C48-8D3A-C99903C83FC6}" type="presParOf" srcId="{92E6EABB-2AA8-AB4E-B40C-AE0185E82101}" destId="{EC2EB362-0F86-4748-83B9-5CF2F7597B06}" srcOrd="1" destOrd="0" presId="urn:microsoft.com/office/officeart/2008/layout/LinedList"/>
    <dgm:cxn modelId="{A22DABDC-F198-D94E-9D4A-61A761C369D9}" type="presParOf" srcId="{EC2EB362-0F86-4748-83B9-5CF2F7597B06}" destId="{CAEEBFE5-420B-4546-BE51-B7313983FA56}" srcOrd="0" destOrd="0" presId="urn:microsoft.com/office/officeart/2008/layout/LinedList"/>
    <dgm:cxn modelId="{B55C1398-345F-3D48-96C4-6C2B68102704}" type="presParOf" srcId="{EC2EB362-0F86-4748-83B9-5CF2F7597B06}" destId="{AE303D7D-E8F5-7848-A204-E151B8FC4334}" srcOrd="1" destOrd="0" presId="urn:microsoft.com/office/officeart/2008/layout/LinedList"/>
    <dgm:cxn modelId="{35016F14-A4B0-1D42-9F5A-8E05724F57C1}" type="presParOf" srcId="{92E6EABB-2AA8-AB4E-B40C-AE0185E82101}" destId="{FFB09672-3F8A-344D-B3A4-5B2D58718893}" srcOrd="2" destOrd="0" presId="urn:microsoft.com/office/officeart/2008/layout/LinedList"/>
    <dgm:cxn modelId="{0193F07A-8E47-A844-B775-A94788596B80}" type="presParOf" srcId="{92E6EABB-2AA8-AB4E-B40C-AE0185E82101}" destId="{5ADC538F-7C33-1041-8369-9C12745840F0}" srcOrd="3" destOrd="0" presId="urn:microsoft.com/office/officeart/2008/layout/LinedList"/>
    <dgm:cxn modelId="{8D21CB4A-F10A-A543-9312-4A889CA8951C}" type="presParOf" srcId="{5ADC538F-7C33-1041-8369-9C12745840F0}" destId="{F2A57373-E84C-DA48-9721-3230038987D5}" srcOrd="0" destOrd="0" presId="urn:microsoft.com/office/officeart/2008/layout/LinedList"/>
    <dgm:cxn modelId="{8E9E0274-DF36-ED4A-9F21-B3F88D4BCB32}" type="presParOf" srcId="{5ADC538F-7C33-1041-8369-9C12745840F0}" destId="{52EAE8DB-82EF-AB42-9E45-CC87212F13F2}" srcOrd="1" destOrd="0" presId="urn:microsoft.com/office/officeart/2008/layout/LinedList"/>
    <dgm:cxn modelId="{39E22C51-BAD0-4347-9199-6033761EFA95}" type="presParOf" srcId="{92E6EABB-2AA8-AB4E-B40C-AE0185E82101}" destId="{21FF111E-8482-CB43-B0B9-B505925DBB25}" srcOrd="4" destOrd="0" presId="urn:microsoft.com/office/officeart/2008/layout/LinedList"/>
    <dgm:cxn modelId="{14D07DA0-E913-274F-95EE-E82BB94F0B6B}" type="presParOf" srcId="{92E6EABB-2AA8-AB4E-B40C-AE0185E82101}" destId="{60A38311-20CC-3243-B0ED-97AD23A946ED}" srcOrd="5" destOrd="0" presId="urn:microsoft.com/office/officeart/2008/layout/LinedList"/>
    <dgm:cxn modelId="{D54C0ABC-2AAE-E346-AE1D-22D20D4A35C0}" type="presParOf" srcId="{60A38311-20CC-3243-B0ED-97AD23A946ED}" destId="{30336FAB-91F7-FE44-8DBD-2D15A54280A0}" srcOrd="0" destOrd="0" presId="urn:microsoft.com/office/officeart/2008/layout/LinedList"/>
    <dgm:cxn modelId="{4449D328-CA13-4046-8F45-73DEA9990808}" type="presParOf" srcId="{60A38311-20CC-3243-B0ED-97AD23A946ED}" destId="{5E941F28-9F92-DD47-B505-63D69C58050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93097-FB43-E84F-8AB1-CAF89D961CFF}">
      <dsp:nvSpPr>
        <dsp:cNvPr id="0" name=""/>
        <dsp:cNvSpPr/>
      </dsp:nvSpPr>
      <dsp:spPr>
        <a:xfrm>
          <a:off x="0" y="0"/>
          <a:ext cx="9693638"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443BC7B1-2FD7-3F49-88A9-39245067CFC2}">
      <dsp:nvSpPr>
        <dsp:cNvPr id="0" name=""/>
        <dsp:cNvSpPr/>
      </dsp:nvSpPr>
      <dsp:spPr>
        <a:xfrm>
          <a:off x="0" y="0"/>
          <a:ext cx="1479113" cy="2660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latin typeface="Inter" panose="02000503000000020004" pitchFamily="2" charset="0"/>
              <a:ea typeface="Inter" panose="02000503000000020004" pitchFamily="2" charset="0"/>
            </a:rPr>
            <a:t>2019</a:t>
          </a:r>
          <a:endParaRPr lang="en-US" sz="1800" b="1" kern="1200" dirty="0">
            <a:latin typeface="Inter" panose="02000503000000020004" pitchFamily="2" charset="0"/>
            <a:ea typeface="Inter" panose="02000503000000020004" pitchFamily="2" charset="0"/>
          </a:endParaRPr>
        </a:p>
      </dsp:txBody>
      <dsp:txXfrm>
        <a:off x="0" y="0"/>
        <a:ext cx="1479113" cy="2660489"/>
      </dsp:txXfrm>
    </dsp:sp>
    <dsp:sp modelId="{750C96DE-FAEC-9246-9D8C-278EB6092D1C}">
      <dsp:nvSpPr>
        <dsp:cNvPr id="0" name=""/>
        <dsp:cNvSpPr/>
      </dsp:nvSpPr>
      <dsp:spPr>
        <a:xfrm>
          <a:off x="1624518" y="120813"/>
          <a:ext cx="7609506" cy="2416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latin typeface="Inter" panose="02000503000000020004" pitchFamily="2" charset="0"/>
              <a:ea typeface="Inter" panose="02000503000000020004" pitchFamily="2" charset="0"/>
            </a:rPr>
            <a:t>Closed birthing services at the Ascension Sacred Heart Bay Hospital in Bay County Florida, where 67% of the residents are Black</a:t>
          </a:r>
          <a:endParaRPr lang="en-US" sz="1800" kern="1200" dirty="0">
            <a:latin typeface="Inter" panose="02000503000000020004" pitchFamily="2" charset="0"/>
            <a:ea typeface="Inter" panose="02000503000000020004" pitchFamily="2" charset="0"/>
          </a:endParaRPr>
        </a:p>
      </dsp:txBody>
      <dsp:txXfrm>
        <a:off x="1624518" y="120813"/>
        <a:ext cx="7609506" cy="2416264"/>
      </dsp:txXfrm>
    </dsp:sp>
    <dsp:sp modelId="{4548B5BA-32E1-5E4D-8478-A5A9FB789330}">
      <dsp:nvSpPr>
        <dsp:cNvPr id="0" name=""/>
        <dsp:cNvSpPr/>
      </dsp:nvSpPr>
      <dsp:spPr>
        <a:xfrm>
          <a:off x="1479113" y="2537078"/>
          <a:ext cx="7754911"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66BCF9CF-9B6A-FB43-9485-97D62DB8026C}">
      <dsp:nvSpPr>
        <dsp:cNvPr id="0" name=""/>
        <dsp:cNvSpPr/>
      </dsp:nvSpPr>
      <dsp:spPr>
        <a:xfrm>
          <a:off x="0" y="2660489"/>
          <a:ext cx="9693638"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C034C119-42D9-2D4C-A364-7181D24769E1}">
      <dsp:nvSpPr>
        <dsp:cNvPr id="0" name=""/>
        <dsp:cNvSpPr/>
      </dsp:nvSpPr>
      <dsp:spPr>
        <a:xfrm>
          <a:off x="0" y="2660489"/>
          <a:ext cx="1403910" cy="2660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latin typeface="Inter" panose="02000503000000020004" pitchFamily="2" charset="0"/>
              <a:ea typeface="Inter" panose="02000503000000020004" pitchFamily="2" charset="0"/>
            </a:rPr>
            <a:t>2021</a:t>
          </a:r>
          <a:endParaRPr lang="en-US" sz="1800" kern="1200" dirty="0">
            <a:latin typeface="Inter" panose="02000503000000020004" pitchFamily="2" charset="0"/>
            <a:ea typeface="Inter" panose="02000503000000020004" pitchFamily="2" charset="0"/>
          </a:endParaRPr>
        </a:p>
      </dsp:txBody>
      <dsp:txXfrm>
        <a:off x="0" y="2660489"/>
        <a:ext cx="1403910" cy="2660489"/>
      </dsp:txXfrm>
    </dsp:sp>
    <dsp:sp modelId="{858603EB-E0F7-FF4D-B3C9-7354FB1B5CFF}">
      <dsp:nvSpPr>
        <dsp:cNvPr id="0" name=""/>
        <dsp:cNvSpPr/>
      </dsp:nvSpPr>
      <dsp:spPr>
        <a:xfrm>
          <a:off x="1549314" y="2781302"/>
          <a:ext cx="7609506" cy="2416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latin typeface="Inter" panose="02000503000000020004" pitchFamily="2" charset="0"/>
              <a:ea typeface="Inter" panose="02000503000000020004" pitchFamily="2" charset="0"/>
            </a:rPr>
            <a:t>Maternal death rates in Bay County spiked to 95.2 per 100,000 live births – more than twice the rate in 2018, the year prior to the closure. </a:t>
          </a:r>
          <a:endParaRPr lang="en-US" sz="1800" kern="1200" dirty="0">
            <a:latin typeface="Inter" panose="02000503000000020004" pitchFamily="2" charset="0"/>
            <a:ea typeface="Inter" panose="02000503000000020004" pitchFamily="2" charset="0"/>
          </a:endParaRPr>
        </a:p>
      </dsp:txBody>
      <dsp:txXfrm>
        <a:off x="1549314" y="2781302"/>
        <a:ext cx="7609506" cy="2416264"/>
      </dsp:txXfrm>
    </dsp:sp>
    <dsp:sp modelId="{3219030D-E4A9-8140-9A1C-2696EA9CB1DF}">
      <dsp:nvSpPr>
        <dsp:cNvPr id="0" name=""/>
        <dsp:cNvSpPr/>
      </dsp:nvSpPr>
      <dsp:spPr>
        <a:xfrm>
          <a:off x="1403910" y="5197567"/>
          <a:ext cx="7754911"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FB94A-F99F-8E41-ABE2-D1BA18B31502}">
      <dsp:nvSpPr>
        <dsp:cNvPr id="0" name=""/>
        <dsp:cNvSpPr/>
      </dsp:nvSpPr>
      <dsp:spPr>
        <a:xfrm>
          <a:off x="2738304" y="2426663"/>
          <a:ext cx="2838609" cy="2697302"/>
        </a:xfrm>
        <a:prstGeom prst="ellipse">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ptos" panose="020B0004020202020204" pitchFamily="34" charset="0"/>
            </a:rPr>
            <a:t>Elevated Pregnancy Complications, </a:t>
          </a:r>
        </a:p>
        <a:p>
          <a:pPr marL="0" lvl="0" indent="0" algn="ctr" defTabSz="711200">
            <a:lnSpc>
              <a:spcPct val="90000"/>
            </a:lnSpc>
            <a:spcBef>
              <a:spcPct val="0"/>
            </a:spcBef>
            <a:spcAft>
              <a:spcPct val="35000"/>
            </a:spcAft>
            <a:buNone/>
          </a:pPr>
          <a:r>
            <a:rPr lang="en-US" sz="1600" b="1" kern="1200" dirty="0">
              <a:latin typeface="Aptos" panose="020B0004020202020204" pitchFamily="34" charset="0"/>
            </a:rPr>
            <a:t>Preterm Births</a:t>
          </a:r>
        </a:p>
        <a:p>
          <a:pPr marL="0" lvl="0" indent="0" algn="ctr" defTabSz="711200">
            <a:lnSpc>
              <a:spcPct val="90000"/>
            </a:lnSpc>
            <a:spcBef>
              <a:spcPct val="0"/>
            </a:spcBef>
            <a:spcAft>
              <a:spcPct val="35000"/>
            </a:spcAft>
            <a:buNone/>
          </a:pPr>
          <a:r>
            <a:rPr lang="en-US" sz="1600" b="1" kern="1200" dirty="0">
              <a:latin typeface="Aptos" panose="020B0004020202020204" pitchFamily="34" charset="0"/>
            </a:rPr>
            <a:t>Infant Mortality</a:t>
          </a:r>
        </a:p>
        <a:p>
          <a:pPr marL="0" lvl="0" indent="0" algn="ctr" defTabSz="711200">
            <a:lnSpc>
              <a:spcPct val="90000"/>
            </a:lnSpc>
            <a:spcBef>
              <a:spcPct val="0"/>
            </a:spcBef>
            <a:spcAft>
              <a:spcPct val="35000"/>
            </a:spcAft>
            <a:buNone/>
          </a:pPr>
          <a:r>
            <a:rPr lang="en-US" sz="1600" b="1" kern="1200" dirty="0">
              <a:latin typeface="Aptos" panose="020B0004020202020204" pitchFamily="34" charset="0"/>
            </a:rPr>
            <a:t>Maternal Death</a:t>
          </a:r>
        </a:p>
      </dsp:txBody>
      <dsp:txXfrm>
        <a:off x="3154009" y="2821674"/>
        <a:ext cx="2007199" cy="1907280"/>
      </dsp:txXfrm>
    </dsp:sp>
    <dsp:sp modelId="{941DB6DE-2B72-4E4A-ADC4-AF6E27068701}">
      <dsp:nvSpPr>
        <dsp:cNvPr id="0" name=""/>
        <dsp:cNvSpPr/>
      </dsp:nvSpPr>
      <dsp:spPr>
        <a:xfrm rot="10800000">
          <a:off x="1045234" y="3473195"/>
          <a:ext cx="1599951" cy="604239"/>
        </a:xfrm>
        <a:prstGeom prst="lef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3134EE-056F-0F4F-8CCD-43EF4ABFFE74}">
      <dsp:nvSpPr>
        <dsp:cNvPr id="0" name=""/>
        <dsp:cNvSpPr/>
      </dsp:nvSpPr>
      <dsp:spPr>
        <a:xfrm>
          <a:off x="38168" y="2969662"/>
          <a:ext cx="2014130" cy="1611304"/>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0" i="0" kern="1200" dirty="0"/>
            <a:t>Decreased availability </a:t>
          </a:r>
          <a:endParaRPr lang="en-US" sz="2200" kern="1200" dirty="0"/>
        </a:p>
      </dsp:txBody>
      <dsp:txXfrm>
        <a:off x="85361" y="3016855"/>
        <a:ext cx="1919744" cy="1516918"/>
      </dsp:txXfrm>
    </dsp:sp>
    <dsp:sp modelId="{CA0D26A6-619C-944C-BB71-57F0BBD57E62}">
      <dsp:nvSpPr>
        <dsp:cNvPr id="0" name=""/>
        <dsp:cNvSpPr/>
      </dsp:nvSpPr>
      <dsp:spPr>
        <a:xfrm rot="13500000">
          <a:off x="1717444" y="1850336"/>
          <a:ext cx="1634613" cy="604239"/>
        </a:xfrm>
        <a:prstGeom prst="leftArrow">
          <a:avLst>
            <a:gd name="adj1" fmla="val 60000"/>
            <a:gd name="adj2" fmla="val 50000"/>
          </a:avLst>
        </a:prstGeom>
        <a:solidFill>
          <a:schemeClr val="accent3">
            <a:shade val="90000"/>
            <a:hueOff val="-64629"/>
            <a:satOff val="-13070"/>
            <a:lumOff val="95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44C8D6-4B59-D647-8DBC-16C2E12C1C0C}">
      <dsp:nvSpPr>
        <dsp:cNvPr id="0" name=""/>
        <dsp:cNvSpPr/>
      </dsp:nvSpPr>
      <dsp:spPr>
        <a:xfrm>
          <a:off x="949762" y="768880"/>
          <a:ext cx="2014130" cy="1611304"/>
        </a:xfrm>
        <a:prstGeom prst="roundRect">
          <a:avLst>
            <a:gd name="adj" fmla="val 10000"/>
          </a:avLst>
        </a:prstGeom>
        <a:solidFill>
          <a:schemeClr val="accent3">
            <a:shade val="80000"/>
            <a:hueOff val="-64499"/>
            <a:satOff val="-13247"/>
            <a:lumOff val="9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Overcrowded hospitals</a:t>
          </a:r>
        </a:p>
      </dsp:txBody>
      <dsp:txXfrm>
        <a:off x="996955" y="816073"/>
        <a:ext cx="1919744" cy="1516918"/>
      </dsp:txXfrm>
    </dsp:sp>
    <dsp:sp modelId="{1671B4FC-9C70-7346-9CB5-9FA3A152623A}">
      <dsp:nvSpPr>
        <dsp:cNvPr id="0" name=""/>
        <dsp:cNvSpPr/>
      </dsp:nvSpPr>
      <dsp:spPr>
        <a:xfrm rot="16200000">
          <a:off x="3324249" y="1194179"/>
          <a:ext cx="1666719" cy="604239"/>
        </a:xfrm>
        <a:prstGeom prst="leftArrow">
          <a:avLst>
            <a:gd name="adj1" fmla="val 60000"/>
            <a:gd name="adj2" fmla="val 50000"/>
          </a:avLst>
        </a:prstGeom>
        <a:solidFill>
          <a:schemeClr val="accent3">
            <a:shade val="90000"/>
            <a:hueOff val="-129259"/>
            <a:satOff val="-26139"/>
            <a:lumOff val="191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ACE550-A09A-2342-8866-D1F0BC5C982A}">
      <dsp:nvSpPr>
        <dsp:cNvPr id="0" name=""/>
        <dsp:cNvSpPr/>
      </dsp:nvSpPr>
      <dsp:spPr>
        <a:xfrm>
          <a:off x="3150544" y="-142712"/>
          <a:ext cx="2014130" cy="1611304"/>
        </a:xfrm>
        <a:prstGeom prst="roundRect">
          <a:avLst>
            <a:gd name="adj" fmla="val 10000"/>
          </a:avLst>
        </a:prstGeom>
        <a:solidFill>
          <a:schemeClr val="accent3">
            <a:shade val="80000"/>
            <a:hueOff val="-128999"/>
            <a:satOff val="-26493"/>
            <a:lumOff val="19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0" i="0" kern="1200" dirty="0">
              <a:latin typeface="Aptos" panose="020B0004020202020204" pitchFamily="34" charset="0"/>
            </a:rPr>
            <a:t>Longer travel times for expectant mother services</a:t>
          </a:r>
          <a:endParaRPr lang="en-US" sz="2200" kern="1200" dirty="0">
            <a:latin typeface="Aptos" panose="020B0004020202020204" pitchFamily="34" charset="0"/>
          </a:endParaRPr>
        </a:p>
      </dsp:txBody>
      <dsp:txXfrm>
        <a:off x="3197737" y="-95519"/>
        <a:ext cx="1919744" cy="1516918"/>
      </dsp:txXfrm>
    </dsp:sp>
    <dsp:sp modelId="{EE6A3F6D-84E3-4C48-B481-DF9A17707983}">
      <dsp:nvSpPr>
        <dsp:cNvPr id="0" name=""/>
        <dsp:cNvSpPr/>
      </dsp:nvSpPr>
      <dsp:spPr>
        <a:xfrm rot="18900000">
          <a:off x="4963161" y="1850336"/>
          <a:ext cx="1634613" cy="604239"/>
        </a:xfrm>
        <a:prstGeom prst="leftArrow">
          <a:avLst>
            <a:gd name="adj1" fmla="val 60000"/>
            <a:gd name="adj2" fmla="val 50000"/>
          </a:avLst>
        </a:prstGeom>
        <a:solidFill>
          <a:schemeClr val="accent3">
            <a:shade val="90000"/>
            <a:hueOff val="-193888"/>
            <a:satOff val="-39209"/>
            <a:lumOff val="2874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AADC80-AF13-014F-9AC4-624E37798767}">
      <dsp:nvSpPr>
        <dsp:cNvPr id="0" name=""/>
        <dsp:cNvSpPr/>
      </dsp:nvSpPr>
      <dsp:spPr>
        <a:xfrm>
          <a:off x="5351326" y="768880"/>
          <a:ext cx="2014130" cy="1611304"/>
        </a:xfrm>
        <a:prstGeom prst="roundRect">
          <a:avLst>
            <a:gd name="adj" fmla="val 10000"/>
          </a:avLst>
        </a:prstGeom>
        <a:solidFill>
          <a:schemeClr val="accent3">
            <a:shade val="80000"/>
            <a:hueOff val="-193498"/>
            <a:satOff val="-39740"/>
            <a:lumOff val="298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Declines in prenatal care</a:t>
          </a:r>
        </a:p>
      </dsp:txBody>
      <dsp:txXfrm>
        <a:off x="5398519" y="816073"/>
        <a:ext cx="1919744" cy="1516918"/>
      </dsp:txXfrm>
    </dsp:sp>
    <dsp:sp modelId="{9F15A9C0-8C01-694E-9E6C-25804ED3FADB}">
      <dsp:nvSpPr>
        <dsp:cNvPr id="0" name=""/>
        <dsp:cNvSpPr/>
      </dsp:nvSpPr>
      <dsp:spPr>
        <a:xfrm>
          <a:off x="5670033" y="3473195"/>
          <a:ext cx="1599951" cy="604239"/>
        </a:xfrm>
        <a:prstGeom prst="leftArrow">
          <a:avLst>
            <a:gd name="adj1" fmla="val 60000"/>
            <a:gd name="adj2" fmla="val 50000"/>
          </a:avLst>
        </a:prstGeom>
        <a:solidFill>
          <a:schemeClr val="accent3">
            <a:shade val="90000"/>
            <a:hueOff val="-258518"/>
            <a:satOff val="-52278"/>
            <a:lumOff val="3832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DC8CD5-8140-0547-9FBB-F57BD42E448D}">
      <dsp:nvSpPr>
        <dsp:cNvPr id="0" name=""/>
        <dsp:cNvSpPr/>
      </dsp:nvSpPr>
      <dsp:spPr>
        <a:xfrm>
          <a:off x="6262919" y="2969662"/>
          <a:ext cx="2014130" cy="1611304"/>
        </a:xfrm>
        <a:prstGeom prst="roundRect">
          <a:avLst>
            <a:gd name="adj" fmla="val 10000"/>
          </a:avLst>
        </a:prstGeom>
        <a:solidFill>
          <a:schemeClr val="accent3">
            <a:shade val="80000"/>
            <a:hueOff val="-257998"/>
            <a:satOff val="-52986"/>
            <a:lumOff val="397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Decline in quality of care</a:t>
          </a:r>
        </a:p>
      </dsp:txBody>
      <dsp:txXfrm>
        <a:off x="6310112" y="3016855"/>
        <a:ext cx="1919744" cy="15169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6F2DF-19D1-4440-9AC4-9E8570A50FBA}">
      <dsp:nvSpPr>
        <dsp:cNvPr id="0" name=""/>
        <dsp:cNvSpPr/>
      </dsp:nvSpPr>
      <dsp:spPr>
        <a:xfrm>
          <a:off x="0" y="2703"/>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169696-BACB-5F49-8199-FF66E6FBBAAA}">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Private equity firms take large funds and buy companies</a:t>
          </a:r>
        </a:p>
      </dsp:txBody>
      <dsp:txXfrm>
        <a:off x="0" y="2703"/>
        <a:ext cx="6900512" cy="1843578"/>
      </dsp:txXfrm>
    </dsp:sp>
    <dsp:sp modelId="{6B01F913-1017-E440-B92B-C1C430011F3F}">
      <dsp:nvSpPr>
        <dsp:cNvPr id="0" name=""/>
        <dsp:cNvSpPr/>
      </dsp:nvSpPr>
      <dsp:spPr>
        <a:xfrm>
          <a:off x="0" y="1846281"/>
          <a:ext cx="6900512" cy="0"/>
        </a:xfrm>
        <a:prstGeom prst="line">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EFD566-042D-F749-A22D-2D2DA2D528E9}">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They own these companies for a few years (usually 4-7) before selling them (ideally at a profit)</a:t>
          </a:r>
        </a:p>
      </dsp:txBody>
      <dsp:txXfrm>
        <a:off x="0" y="1846281"/>
        <a:ext cx="6900512" cy="1843578"/>
      </dsp:txXfrm>
    </dsp:sp>
    <dsp:sp modelId="{78F8F54A-490F-2E46-8317-55B86BB90974}">
      <dsp:nvSpPr>
        <dsp:cNvPr id="0" name=""/>
        <dsp:cNvSpPr/>
      </dsp:nvSpPr>
      <dsp:spPr>
        <a:xfrm>
          <a:off x="0" y="3689859"/>
          <a:ext cx="6900512"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424CA3-639A-B749-A723-73127F0CBB28}">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Goal of private equity: make outsized returns over short time horizons</a:t>
          </a:r>
        </a:p>
      </dsp:txBody>
      <dsp:txXfrm>
        <a:off x="0" y="3689859"/>
        <a:ext cx="6900512" cy="18435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C6D78-F603-3149-8F8D-8D59F651A96C}">
      <dsp:nvSpPr>
        <dsp:cNvPr id="0" name=""/>
        <dsp:cNvSpPr/>
      </dsp:nvSpPr>
      <dsp:spPr>
        <a:xfrm>
          <a:off x="0" y="0"/>
          <a:ext cx="10178265"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8C3AD89-DA41-D346-AE65-DF67CAD69FB7}">
      <dsp:nvSpPr>
        <dsp:cNvPr id="0" name=""/>
        <dsp:cNvSpPr/>
      </dsp:nvSpPr>
      <dsp:spPr>
        <a:xfrm>
          <a:off x="0" y="0"/>
          <a:ext cx="2035653" cy="522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n-US" sz="2500" kern="1200"/>
        </a:p>
      </dsp:txBody>
      <dsp:txXfrm>
        <a:off x="0" y="0"/>
        <a:ext cx="2035653" cy="522359"/>
      </dsp:txXfrm>
    </dsp:sp>
    <dsp:sp modelId="{B922B1F2-3269-2749-B2EE-2A16FB28E100}">
      <dsp:nvSpPr>
        <dsp:cNvPr id="0" name=""/>
        <dsp:cNvSpPr/>
      </dsp:nvSpPr>
      <dsp:spPr>
        <a:xfrm>
          <a:off x="2188326" y="23720"/>
          <a:ext cx="7989938" cy="474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Seton Medical Center Harker Heights in Harker Heights, Texas – Bell County (acquired in 2017 by Equity Group Investments) closed maternity care unit in September 2023 </a:t>
          </a:r>
        </a:p>
      </dsp:txBody>
      <dsp:txXfrm>
        <a:off x="2188326" y="23720"/>
        <a:ext cx="7989938" cy="474408"/>
      </dsp:txXfrm>
    </dsp:sp>
    <dsp:sp modelId="{DF3F4B38-CDBC-184F-9A71-0D7E9CA70CA1}">
      <dsp:nvSpPr>
        <dsp:cNvPr id="0" name=""/>
        <dsp:cNvSpPr/>
      </dsp:nvSpPr>
      <dsp:spPr>
        <a:xfrm>
          <a:off x="2035653" y="498128"/>
          <a:ext cx="814261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0B819893-AB5B-4D4C-8BF6-07C7F3D3DAB7}">
      <dsp:nvSpPr>
        <dsp:cNvPr id="0" name=""/>
        <dsp:cNvSpPr/>
      </dsp:nvSpPr>
      <dsp:spPr>
        <a:xfrm>
          <a:off x="0" y="522359"/>
          <a:ext cx="10178265"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66F0F14-3F92-9E41-BD7B-A1434974A742}">
      <dsp:nvSpPr>
        <dsp:cNvPr id="0" name=""/>
        <dsp:cNvSpPr/>
      </dsp:nvSpPr>
      <dsp:spPr>
        <a:xfrm>
          <a:off x="0" y="522359"/>
          <a:ext cx="2035653" cy="522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n-US" sz="2500" kern="1200" dirty="0"/>
        </a:p>
      </dsp:txBody>
      <dsp:txXfrm>
        <a:off x="0" y="522359"/>
        <a:ext cx="2035653" cy="522359"/>
      </dsp:txXfrm>
    </dsp:sp>
    <dsp:sp modelId="{73D3F1F4-37C1-F140-AF0F-A88FE5E1E391}">
      <dsp:nvSpPr>
        <dsp:cNvPr id="0" name=""/>
        <dsp:cNvSpPr/>
      </dsp:nvSpPr>
      <dsp:spPr>
        <a:xfrm>
          <a:off x="2188326" y="546079"/>
          <a:ext cx="7989938" cy="474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Conemaugh Nason Medical Center in Roaring Springs, Pennsylvania – Blair County (acquired in 2018 by Apollo Global Management) closed its labor and delivery unit in 2022 </a:t>
          </a:r>
        </a:p>
      </dsp:txBody>
      <dsp:txXfrm>
        <a:off x="2188326" y="546079"/>
        <a:ext cx="7989938" cy="474408"/>
      </dsp:txXfrm>
    </dsp:sp>
    <dsp:sp modelId="{0D9E3D9C-E85E-7F41-82F9-19690E46D0B5}">
      <dsp:nvSpPr>
        <dsp:cNvPr id="0" name=""/>
        <dsp:cNvSpPr/>
      </dsp:nvSpPr>
      <dsp:spPr>
        <a:xfrm>
          <a:off x="2035653" y="1020487"/>
          <a:ext cx="814261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C59EAF74-B9F3-8D4A-ACDC-8B23158E0987}">
      <dsp:nvSpPr>
        <dsp:cNvPr id="0" name=""/>
        <dsp:cNvSpPr/>
      </dsp:nvSpPr>
      <dsp:spPr>
        <a:xfrm>
          <a:off x="0" y="1044718"/>
          <a:ext cx="10178265"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3D3663B-8240-3D45-93C4-0C3533E00675}">
      <dsp:nvSpPr>
        <dsp:cNvPr id="0" name=""/>
        <dsp:cNvSpPr/>
      </dsp:nvSpPr>
      <dsp:spPr>
        <a:xfrm>
          <a:off x="0" y="1044718"/>
          <a:ext cx="2035653" cy="522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n-US" sz="2500" kern="1200" dirty="0"/>
        </a:p>
      </dsp:txBody>
      <dsp:txXfrm>
        <a:off x="0" y="1044718"/>
        <a:ext cx="2035653" cy="522359"/>
      </dsp:txXfrm>
    </dsp:sp>
    <dsp:sp modelId="{A23E158D-9756-FE48-A159-9CEC1A7E0E22}">
      <dsp:nvSpPr>
        <dsp:cNvPr id="0" name=""/>
        <dsp:cNvSpPr/>
      </dsp:nvSpPr>
      <dsp:spPr>
        <a:xfrm>
          <a:off x="2188326" y="1068438"/>
          <a:ext cx="7989938" cy="474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McKenzie-Willamette Medical Center in Oregon (acquired in 2020 by GoldenTree Asset Management, Davidson Kempner) disbanded its in-house midwifery unit in 2023, less than four years after launch  </a:t>
          </a:r>
        </a:p>
      </dsp:txBody>
      <dsp:txXfrm>
        <a:off x="2188326" y="1068438"/>
        <a:ext cx="7989938" cy="474408"/>
      </dsp:txXfrm>
    </dsp:sp>
    <dsp:sp modelId="{6BE8281B-02E9-564E-8A04-ADC261DF2AC4}">
      <dsp:nvSpPr>
        <dsp:cNvPr id="0" name=""/>
        <dsp:cNvSpPr/>
      </dsp:nvSpPr>
      <dsp:spPr>
        <a:xfrm>
          <a:off x="2035653" y="1542846"/>
          <a:ext cx="814261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03CAB024-8B8D-D940-BEA4-02CC8F42993F}">
      <dsp:nvSpPr>
        <dsp:cNvPr id="0" name=""/>
        <dsp:cNvSpPr/>
      </dsp:nvSpPr>
      <dsp:spPr>
        <a:xfrm>
          <a:off x="0" y="1567077"/>
          <a:ext cx="10178265"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7F6BC4F-1F55-6348-A7FD-1804F8AA8205}">
      <dsp:nvSpPr>
        <dsp:cNvPr id="0" name=""/>
        <dsp:cNvSpPr/>
      </dsp:nvSpPr>
      <dsp:spPr>
        <a:xfrm>
          <a:off x="0" y="1567077"/>
          <a:ext cx="2035653" cy="522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n-US" sz="2500" kern="1200" dirty="0"/>
        </a:p>
      </dsp:txBody>
      <dsp:txXfrm>
        <a:off x="0" y="1567077"/>
        <a:ext cx="2035653" cy="522359"/>
      </dsp:txXfrm>
    </dsp:sp>
    <dsp:sp modelId="{74689CFF-9B5A-FF47-AC1F-B9FA94FAAE1E}">
      <dsp:nvSpPr>
        <dsp:cNvPr id="0" name=""/>
        <dsp:cNvSpPr/>
      </dsp:nvSpPr>
      <dsp:spPr>
        <a:xfrm>
          <a:off x="2188326" y="1590797"/>
          <a:ext cx="7989938" cy="474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Memorial Hospital of Gardena in California (acquired in 2019 by Stanton Road Capital, David Kempner, Deerfield Management) closed its labor and delivery unit in 2020 </a:t>
          </a:r>
        </a:p>
      </dsp:txBody>
      <dsp:txXfrm>
        <a:off x="2188326" y="1590797"/>
        <a:ext cx="7989938" cy="474408"/>
      </dsp:txXfrm>
    </dsp:sp>
    <dsp:sp modelId="{468D7525-8A8D-864E-AA93-1502D861AC62}">
      <dsp:nvSpPr>
        <dsp:cNvPr id="0" name=""/>
        <dsp:cNvSpPr/>
      </dsp:nvSpPr>
      <dsp:spPr>
        <a:xfrm>
          <a:off x="2035653" y="2065205"/>
          <a:ext cx="814261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402AC5BE-A43A-A84B-B1EB-BD929079C05E}">
      <dsp:nvSpPr>
        <dsp:cNvPr id="0" name=""/>
        <dsp:cNvSpPr/>
      </dsp:nvSpPr>
      <dsp:spPr>
        <a:xfrm>
          <a:off x="0" y="2089436"/>
          <a:ext cx="10178265"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1C9C6AC-CCF4-A441-8710-CDE08D8BD576}">
      <dsp:nvSpPr>
        <dsp:cNvPr id="0" name=""/>
        <dsp:cNvSpPr/>
      </dsp:nvSpPr>
      <dsp:spPr>
        <a:xfrm>
          <a:off x="0" y="2089436"/>
          <a:ext cx="2035653" cy="522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n-US" sz="2500" kern="1200" dirty="0"/>
        </a:p>
      </dsp:txBody>
      <dsp:txXfrm>
        <a:off x="0" y="2089436"/>
        <a:ext cx="2035653" cy="522359"/>
      </dsp:txXfrm>
    </dsp:sp>
    <dsp:sp modelId="{CA18D977-9885-B147-8CA8-50A843749C50}">
      <dsp:nvSpPr>
        <dsp:cNvPr id="0" name=""/>
        <dsp:cNvSpPr/>
      </dsp:nvSpPr>
      <dsp:spPr>
        <a:xfrm>
          <a:off x="2188326" y="2113156"/>
          <a:ext cx="7989938" cy="474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PE-owned Hahnemann Hospital in Philadelphia closed its labor and delivery unit in 2019 </a:t>
          </a:r>
        </a:p>
      </dsp:txBody>
      <dsp:txXfrm>
        <a:off x="2188326" y="2113156"/>
        <a:ext cx="7989938" cy="474408"/>
      </dsp:txXfrm>
    </dsp:sp>
    <dsp:sp modelId="{31351244-1E1C-FF47-82C2-8870C77C9253}">
      <dsp:nvSpPr>
        <dsp:cNvPr id="0" name=""/>
        <dsp:cNvSpPr/>
      </dsp:nvSpPr>
      <dsp:spPr>
        <a:xfrm>
          <a:off x="2035653" y="2587565"/>
          <a:ext cx="814261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5D9482F8-9A35-D84C-A3CE-7FB98709C9F7}">
      <dsp:nvSpPr>
        <dsp:cNvPr id="0" name=""/>
        <dsp:cNvSpPr/>
      </dsp:nvSpPr>
      <dsp:spPr>
        <a:xfrm>
          <a:off x="0" y="2611795"/>
          <a:ext cx="10178265"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5F0C1AA-8130-0044-BBBF-BCC7F4FA6F58}">
      <dsp:nvSpPr>
        <dsp:cNvPr id="0" name=""/>
        <dsp:cNvSpPr/>
      </dsp:nvSpPr>
      <dsp:spPr>
        <a:xfrm>
          <a:off x="0" y="2611795"/>
          <a:ext cx="2035653" cy="522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n-US" sz="2500" kern="1200" dirty="0"/>
        </a:p>
      </dsp:txBody>
      <dsp:txXfrm>
        <a:off x="0" y="2611795"/>
        <a:ext cx="2035653" cy="522359"/>
      </dsp:txXfrm>
    </dsp:sp>
    <dsp:sp modelId="{AC37A2BA-FEFC-5C4B-98B0-4D968F3BCC2E}">
      <dsp:nvSpPr>
        <dsp:cNvPr id="0" name=""/>
        <dsp:cNvSpPr/>
      </dsp:nvSpPr>
      <dsp:spPr>
        <a:xfrm>
          <a:off x="2188326" y="2635516"/>
          <a:ext cx="7989938" cy="474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In Upland, PA, PE-owned Delaware County Memorial Hospital closed its maternity and neonatal intensive care units in 2022</a:t>
          </a:r>
        </a:p>
      </dsp:txBody>
      <dsp:txXfrm>
        <a:off x="2188326" y="2635516"/>
        <a:ext cx="7989938" cy="474408"/>
      </dsp:txXfrm>
    </dsp:sp>
    <dsp:sp modelId="{2BA1F2CD-5A51-8344-9DD8-C2C43A0E25DA}">
      <dsp:nvSpPr>
        <dsp:cNvPr id="0" name=""/>
        <dsp:cNvSpPr/>
      </dsp:nvSpPr>
      <dsp:spPr>
        <a:xfrm>
          <a:off x="2035653" y="3109924"/>
          <a:ext cx="814261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01C58F6B-716B-144C-8812-A3917B0A2BA9}">
      <dsp:nvSpPr>
        <dsp:cNvPr id="0" name=""/>
        <dsp:cNvSpPr/>
      </dsp:nvSpPr>
      <dsp:spPr>
        <a:xfrm>
          <a:off x="0" y="3134154"/>
          <a:ext cx="10178265"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DBFB493-BE49-6044-8774-2F4930CD60FC}">
      <dsp:nvSpPr>
        <dsp:cNvPr id="0" name=""/>
        <dsp:cNvSpPr/>
      </dsp:nvSpPr>
      <dsp:spPr>
        <a:xfrm>
          <a:off x="0" y="3134154"/>
          <a:ext cx="2035653" cy="522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n-US" sz="2500" kern="1200" dirty="0"/>
        </a:p>
      </dsp:txBody>
      <dsp:txXfrm>
        <a:off x="0" y="3134154"/>
        <a:ext cx="2035653" cy="522359"/>
      </dsp:txXfrm>
    </dsp:sp>
    <dsp:sp modelId="{31351984-4A0C-E448-BCDC-E9422901DDDC}">
      <dsp:nvSpPr>
        <dsp:cNvPr id="0" name=""/>
        <dsp:cNvSpPr/>
      </dsp:nvSpPr>
      <dsp:spPr>
        <a:xfrm>
          <a:off x="2188326" y="3157875"/>
          <a:ext cx="7989938" cy="474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In Youngstown, OH, PE-owned Northside Regional Medical Center closed in 2018. Northside had operated the only labor and delivery unit within Youngstown city limits.  </a:t>
          </a:r>
        </a:p>
      </dsp:txBody>
      <dsp:txXfrm>
        <a:off x="2188326" y="3157875"/>
        <a:ext cx="7989938" cy="474408"/>
      </dsp:txXfrm>
    </dsp:sp>
    <dsp:sp modelId="{9DFA358F-A586-C04E-A8F8-B414A7CA389F}">
      <dsp:nvSpPr>
        <dsp:cNvPr id="0" name=""/>
        <dsp:cNvSpPr/>
      </dsp:nvSpPr>
      <dsp:spPr>
        <a:xfrm>
          <a:off x="2035653" y="3632283"/>
          <a:ext cx="814261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90F74C05-84A4-7A48-99B6-799C0A088C75}">
      <dsp:nvSpPr>
        <dsp:cNvPr id="0" name=""/>
        <dsp:cNvSpPr/>
      </dsp:nvSpPr>
      <dsp:spPr>
        <a:xfrm>
          <a:off x="0" y="3656513"/>
          <a:ext cx="10178265"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CEE45A5-9661-5E4A-8401-DFEFFD0228A7}">
      <dsp:nvSpPr>
        <dsp:cNvPr id="0" name=""/>
        <dsp:cNvSpPr/>
      </dsp:nvSpPr>
      <dsp:spPr>
        <a:xfrm>
          <a:off x="0" y="3656513"/>
          <a:ext cx="2035653" cy="522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n-US" sz="2500" kern="1200" dirty="0"/>
        </a:p>
      </dsp:txBody>
      <dsp:txXfrm>
        <a:off x="0" y="3656513"/>
        <a:ext cx="2035653" cy="522359"/>
      </dsp:txXfrm>
    </dsp:sp>
    <dsp:sp modelId="{A5176E7D-B0F6-CD44-900B-6297B19A7A76}">
      <dsp:nvSpPr>
        <dsp:cNvPr id="0" name=""/>
        <dsp:cNvSpPr/>
      </dsp:nvSpPr>
      <dsp:spPr>
        <a:xfrm>
          <a:off x="2188326" y="3680234"/>
          <a:ext cx="7989938" cy="474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In Miami, FL, PE-owned North Shore Medical Center closed its neonatal and obstetrics department in 2024.   </a:t>
          </a:r>
        </a:p>
      </dsp:txBody>
      <dsp:txXfrm>
        <a:off x="2188326" y="3680234"/>
        <a:ext cx="7989938" cy="474408"/>
      </dsp:txXfrm>
    </dsp:sp>
    <dsp:sp modelId="{71A343AB-94A4-684F-8D6A-94D5B6E1B4C6}">
      <dsp:nvSpPr>
        <dsp:cNvPr id="0" name=""/>
        <dsp:cNvSpPr/>
      </dsp:nvSpPr>
      <dsp:spPr>
        <a:xfrm>
          <a:off x="2035653" y="4154642"/>
          <a:ext cx="814261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80DAA-C3F2-C94C-A064-6841D617C3F6}">
      <dsp:nvSpPr>
        <dsp:cNvPr id="0" name=""/>
        <dsp:cNvSpPr/>
      </dsp:nvSpPr>
      <dsp:spPr>
        <a:xfrm>
          <a:off x="0" y="3355669"/>
          <a:ext cx="10516919" cy="140336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ClrTx/>
            <a:buNone/>
          </a:pPr>
          <a:r>
            <a:rPr lang="en-US" sz="1400" b="1" kern="1200" dirty="0">
              <a:latin typeface="PP Mori Medium" pitchFamily="2" charset="77"/>
              <a:ea typeface="Inter" panose="02000503000000020004" pitchFamily="2" charset="0"/>
            </a:rPr>
            <a:t>Address Root Causes of Consolidation  (Medicaid Reimbursement, for instance) </a:t>
          </a:r>
        </a:p>
      </dsp:txBody>
      <dsp:txXfrm>
        <a:off x="0" y="3355669"/>
        <a:ext cx="3155075" cy="1403366"/>
      </dsp:txXfrm>
    </dsp:sp>
    <dsp:sp modelId="{A2EB7991-8B10-A74F-890A-DCA3436394DE}">
      <dsp:nvSpPr>
        <dsp:cNvPr id="0" name=""/>
        <dsp:cNvSpPr/>
      </dsp:nvSpPr>
      <dsp:spPr>
        <a:xfrm>
          <a:off x="0" y="1687668"/>
          <a:ext cx="10516919" cy="140336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ClrTx/>
            <a:buNone/>
          </a:pPr>
          <a:r>
            <a:rPr lang="en-US" sz="1400" b="1" kern="1200" dirty="0">
              <a:latin typeface="PP Mori Medium" pitchFamily="2" charset="77"/>
              <a:ea typeface="Inter" panose="02000503000000020004" pitchFamily="2" charset="0"/>
            </a:rPr>
            <a:t>Impose Merger Conditions</a:t>
          </a:r>
        </a:p>
      </dsp:txBody>
      <dsp:txXfrm>
        <a:off x="0" y="1687668"/>
        <a:ext cx="3155075" cy="1403366"/>
      </dsp:txXfrm>
    </dsp:sp>
    <dsp:sp modelId="{7EF333E0-E785-8A46-A1E1-2787BC2DA530}">
      <dsp:nvSpPr>
        <dsp:cNvPr id="0" name=""/>
        <dsp:cNvSpPr/>
      </dsp:nvSpPr>
      <dsp:spPr>
        <a:xfrm>
          <a:off x="0" y="19667"/>
          <a:ext cx="10516919" cy="140336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b="1" i="0" kern="1200" dirty="0">
              <a:latin typeface="PP Mori Medium" pitchFamily="2" charset="77"/>
              <a:ea typeface="Inter" panose="02000503000000020004" pitchFamily="2" charset="0"/>
            </a:rPr>
            <a:t>Strengthen Merger  Oversight </a:t>
          </a:r>
          <a:endParaRPr lang="en-US" sz="1400" b="1" kern="1200" dirty="0">
            <a:latin typeface="PP Mori Medium" pitchFamily="2" charset="77"/>
            <a:ea typeface="Inter" panose="02000503000000020004" pitchFamily="2" charset="0"/>
          </a:endParaRPr>
        </a:p>
      </dsp:txBody>
      <dsp:txXfrm>
        <a:off x="0" y="19667"/>
        <a:ext cx="3155075" cy="1403366"/>
      </dsp:txXfrm>
    </dsp:sp>
    <dsp:sp modelId="{43BB4FC7-05AE-5E42-8898-882945B913CC}">
      <dsp:nvSpPr>
        <dsp:cNvPr id="0" name=""/>
        <dsp:cNvSpPr/>
      </dsp:nvSpPr>
      <dsp:spPr>
        <a:xfrm>
          <a:off x="5738447" y="151984"/>
          <a:ext cx="1984760" cy="1323173"/>
        </a:xfrm>
        <a:prstGeom prst="roundRect">
          <a:avLst>
            <a:gd name="adj" fmla="val 10000"/>
          </a:avLst>
        </a:prstGeom>
        <a:solidFill>
          <a:schemeClr val="tx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Inter" panose="02000503000000020004" pitchFamily="2" charset="0"/>
              <a:ea typeface="Inter" panose="02000503000000020004" pitchFamily="2" charset="0"/>
            </a:rPr>
            <a:t>Reviewing Agencies Need:</a:t>
          </a:r>
        </a:p>
      </dsp:txBody>
      <dsp:txXfrm>
        <a:off x="5777201" y="190738"/>
        <a:ext cx="1907252" cy="1245665"/>
      </dsp:txXfrm>
    </dsp:sp>
    <dsp:sp modelId="{B3DA0F7E-C004-5F42-A608-BB71E1C66430}">
      <dsp:nvSpPr>
        <dsp:cNvPr id="0" name=""/>
        <dsp:cNvSpPr/>
      </dsp:nvSpPr>
      <dsp:spPr>
        <a:xfrm>
          <a:off x="4150639" y="1475158"/>
          <a:ext cx="2580188" cy="529269"/>
        </a:xfrm>
        <a:custGeom>
          <a:avLst/>
          <a:gdLst/>
          <a:ahLst/>
          <a:cxnLst/>
          <a:rect l="0" t="0" r="0" b="0"/>
          <a:pathLst>
            <a:path>
              <a:moveTo>
                <a:pt x="2580188" y="0"/>
              </a:moveTo>
              <a:lnTo>
                <a:pt x="2580188" y="264634"/>
              </a:lnTo>
              <a:lnTo>
                <a:pt x="0" y="264634"/>
              </a:lnTo>
              <a:lnTo>
                <a:pt x="0" y="5292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4ECBEB-123F-0241-B130-7BF1577A650D}">
      <dsp:nvSpPr>
        <dsp:cNvPr id="0" name=""/>
        <dsp:cNvSpPr/>
      </dsp:nvSpPr>
      <dsp:spPr>
        <a:xfrm>
          <a:off x="3158259" y="2004427"/>
          <a:ext cx="1984760" cy="1323173"/>
        </a:xfrm>
        <a:prstGeom prst="roundRect">
          <a:avLst>
            <a:gd name="adj" fmla="val 10000"/>
          </a:avLst>
        </a:prstGeom>
        <a:solidFill>
          <a:schemeClr val="tx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Inter" panose="02000503000000020004" pitchFamily="2" charset="0"/>
              <a:ea typeface="Inter" panose="02000503000000020004" pitchFamily="2" charset="0"/>
            </a:rPr>
            <a:t> Authority to gather information for review (from merging </a:t>
          </a:r>
          <a:r>
            <a:rPr lang="en-US" sz="1200" b="1" kern="1200" dirty="0" err="1">
              <a:latin typeface="Inter" panose="02000503000000020004" pitchFamily="2" charset="0"/>
              <a:ea typeface="Inter" panose="02000503000000020004" pitchFamily="2" charset="0"/>
            </a:rPr>
            <a:t>entitites</a:t>
          </a:r>
          <a:r>
            <a:rPr lang="en-US" sz="1200" b="1" kern="1200" dirty="0">
              <a:latin typeface="Inter" panose="02000503000000020004" pitchFamily="2" charset="0"/>
              <a:ea typeface="Inter" panose="02000503000000020004" pitchFamily="2" charset="0"/>
            </a:rPr>
            <a:t>)</a:t>
          </a:r>
        </a:p>
      </dsp:txBody>
      <dsp:txXfrm>
        <a:off x="3197013" y="2043181"/>
        <a:ext cx="1907252" cy="1245665"/>
      </dsp:txXfrm>
    </dsp:sp>
    <dsp:sp modelId="{D092F106-0206-A048-B848-7AE40C06B5D7}">
      <dsp:nvSpPr>
        <dsp:cNvPr id="0" name=""/>
        <dsp:cNvSpPr/>
      </dsp:nvSpPr>
      <dsp:spPr>
        <a:xfrm>
          <a:off x="6685108" y="1475158"/>
          <a:ext cx="91440" cy="529269"/>
        </a:xfrm>
        <a:custGeom>
          <a:avLst/>
          <a:gdLst/>
          <a:ahLst/>
          <a:cxnLst/>
          <a:rect l="0" t="0" r="0" b="0"/>
          <a:pathLst>
            <a:path>
              <a:moveTo>
                <a:pt x="45720" y="0"/>
              </a:moveTo>
              <a:lnTo>
                <a:pt x="45720" y="5292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41CBF6-5691-7040-8666-017611CF90EB}">
      <dsp:nvSpPr>
        <dsp:cNvPr id="0" name=""/>
        <dsp:cNvSpPr/>
      </dsp:nvSpPr>
      <dsp:spPr>
        <a:xfrm>
          <a:off x="5738447" y="2004427"/>
          <a:ext cx="1984760" cy="1323173"/>
        </a:xfrm>
        <a:prstGeom prst="roundRect">
          <a:avLst>
            <a:gd name="adj" fmla="val 10000"/>
          </a:avLst>
        </a:prstGeom>
        <a:solidFill>
          <a:schemeClr val="tx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Inter" panose="02000503000000020004" pitchFamily="2" charset="0"/>
              <a:ea typeface="Inter" panose="02000503000000020004" pitchFamily="2" charset="0"/>
            </a:rPr>
            <a:t>Staff and resources to investigate</a:t>
          </a:r>
        </a:p>
      </dsp:txBody>
      <dsp:txXfrm>
        <a:off x="5777201" y="2043181"/>
        <a:ext cx="1907252" cy="1245665"/>
      </dsp:txXfrm>
    </dsp:sp>
    <dsp:sp modelId="{D6DEE9FB-5DBF-A14A-BEB8-7DFFD380AA7C}">
      <dsp:nvSpPr>
        <dsp:cNvPr id="0" name=""/>
        <dsp:cNvSpPr/>
      </dsp:nvSpPr>
      <dsp:spPr>
        <a:xfrm>
          <a:off x="6730828" y="1475158"/>
          <a:ext cx="2580188" cy="529269"/>
        </a:xfrm>
        <a:custGeom>
          <a:avLst/>
          <a:gdLst/>
          <a:ahLst/>
          <a:cxnLst/>
          <a:rect l="0" t="0" r="0" b="0"/>
          <a:pathLst>
            <a:path>
              <a:moveTo>
                <a:pt x="0" y="0"/>
              </a:moveTo>
              <a:lnTo>
                <a:pt x="0" y="264634"/>
              </a:lnTo>
              <a:lnTo>
                <a:pt x="2580188" y="264634"/>
              </a:lnTo>
              <a:lnTo>
                <a:pt x="2580188" y="5292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69EE12-29C3-1D48-800F-A26D08D246DB}">
      <dsp:nvSpPr>
        <dsp:cNvPr id="0" name=""/>
        <dsp:cNvSpPr/>
      </dsp:nvSpPr>
      <dsp:spPr>
        <a:xfrm>
          <a:off x="8318636" y="2004427"/>
          <a:ext cx="1984760" cy="1323173"/>
        </a:xfrm>
        <a:prstGeom prst="roundRect">
          <a:avLst>
            <a:gd name="adj" fmla="val 10000"/>
          </a:avLst>
        </a:prstGeom>
        <a:solidFill>
          <a:schemeClr val="tx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Inter" panose="02000503000000020004" pitchFamily="2" charset="0"/>
              <a:ea typeface="Inter" panose="02000503000000020004" pitchFamily="2" charset="0"/>
            </a:rPr>
            <a:t>Political autonomy to act and decline merger</a:t>
          </a:r>
        </a:p>
      </dsp:txBody>
      <dsp:txXfrm>
        <a:off x="8357390" y="2043181"/>
        <a:ext cx="1907252" cy="12456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4DB94-E24C-8A49-BB05-84C6EB8F9653}">
      <dsp:nvSpPr>
        <dsp:cNvPr id="0" name=""/>
        <dsp:cNvSpPr/>
      </dsp:nvSpPr>
      <dsp:spPr>
        <a:xfrm>
          <a:off x="0" y="214321"/>
          <a:ext cx="3718809" cy="148752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i="0" kern="1200" baseline="0" dirty="0">
              <a:latin typeface="Inter" panose="02000503000000020004" pitchFamily="2" charset="0"/>
              <a:ea typeface="Inter" panose="02000503000000020004" pitchFamily="2" charset="0"/>
            </a:rPr>
            <a:t>Strategies</a:t>
          </a:r>
          <a:endParaRPr lang="en-US" sz="1600" b="1" kern="1200" dirty="0">
            <a:latin typeface="Inter" panose="02000503000000020004" pitchFamily="2" charset="0"/>
            <a:ea typeface="Inter" panose="02000503000000020004" pitchFamily="2" charset="0"/>
          </a:endParaRPr>
        </a:p>
      </dsp:txBody>
      <dsp:txXfrm>
        <a:off x="0" y="214321"/>
        <a:ext cx="3718809" cy="1487523"/>
      </dsp:txXfrm>
    </dsp:sp>
    <dsp:sp modelId="{57F5965D-070A-7441-B9EE-C508C9EA39BF}">
      <dsp:nvSpPr>
        <dsp:cNvPr id="0" name=""/>
        <dsp:cNvSpPr/>
      </dsp:nvSpPr>
      <dsp:spPr>
        <a:xfrm>
          <a:off x="0" y="1931429"/>
          <a:ext cx="3718809"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i="0" kern="1200" baseline="0" dirty="0">
              <a:latin typeface="Inter" panose="02000503000000020004" pitchFamily="2" charset="0"/>
              <a:ea typeface="Inter" panose="02000503000000020004" pitchFamily="2" charset="0"/>
            </a:rPr>
            <a:t>More disclosures and data collection</a:t>
          </a:r>
          <a:endParaRPr lang="en-US" sz="1400" b="1" kern="1200" dirty="0">
            <a:latin typeface="Inter" panose="02000503000000020004" pitchFamily="2" charset="0"/>
            <a:ea typeface="Inter" panose="02000503000000020004" pitchFamily="2" charset="0"/>
          </a:endParaRPr>
        </a:p>
        <a:p>
          <a:pPr marL="114300" lvl="1" indent="-114300" algn="l" defTabSz="622300">
            <a:lnSpc>
              <a:spcPct val="90000"/>
            </a:lnSpc>
            <a:spcBef>
              <a:spcPct val="0"/>
            </a:spcBef>
            <a:spcAft>
              <a:spcPct val="15000"/>
            </a:spcAft>
            <a:buChar char="•"/>
          </a:pPr>
          <a:endParaRPr lang="en-US" sz="1400" b="1" kern="1200" dirty="0">
            <a:latin typeface="Inter" panose="02000503000000020004" pitchFamily="2" charset="0"/>
            <a:ea typeface="Inter" panose="02000503000000020004" pitchFamily="2" charset="0"/>
          </a:endParaRPr>
        </a:p>
        <a:p>
          <a:pPr marL="114300" lvl="1" indent="-114300" algn="l" defTabSz="622300">
            <a:lnSpc>
              <a:spcPct val="90000"/>
            </a:lnSpc>
            <a:spcBef>
              <a:spcPct val="0"/>
            </a:spcBef>
            <a:spcAft>
              <a:spcPct val="15000"/>
            </a:spcAft>
            <a:buChar char="•"/>
          </a:pPr>
          <a:r>
            <a:rPr lang="en-US" sz="1400" b="1" i="0" kern="1200" baseline="0" dirty="0">
              <a:latin typeface="Inter" panose="02000503000000020004" pitchFamily="2" charset="0"/>
              <a:ea typeface="Inter" panose="02000503000000020004" pitchFamily="2" charset="0"/>
            </a:rPr>
            <a:t>Regulate the type of entity permitted to own health care facilities</a:t>
          </a:r>
          <a:endParaRPr lang="en-US" sz="1400" b="1" kern="1200" dirty="0">
            <a:latin typeface="Inter" panose="02000503000000020004" pitchFamily="2" charset="0"/>
            <a:ea typeface="Inter" panose="02000503000000020004" pitchFamily="2" charset="0"/>
          </a:endParaRPr>
        </a:p>
        <a:p>
          <a:pPr marL="114300" lvl="1" indent="-114300" algn="l" defTabSz="622300">
            <a:lnSpc>
              <a:spcPct val="90000"/>
            </a:lnSpc>
            <a:spcBef>
              <a:spcPct val="0"/>
            </a:spcBef>
            <a:spcAft>
              <a:spcPct val="15000"/>
            </a:spcAft>
            <a:buChar char="•"/>
          </a:pPr>
          <a:endParaRPr lang="en-US" sz="1400" b="1" kern="1200" dirty="0">
            <a:latin typeface="Inter" panose="02000503000000020004" pitchFamily="2" charset="0"/>
            <a:ea typeface="Inter" panose="02000503000000020004" pitchFamily="2" charset="0"/>
          </a:endParaRPr>
        </a:p>
        <a:p>
          <a:pPr marL="114300" lvl="1" indent="-114300" algn="l" defTabSz="622300">
            <a:lnSpc>
              <a:spcPct val="90000"/>
            </a:lnSpc>
            <a:spcBef>
              <a:spcPct val="0"/>
            </a:spcBef>
            <a:spcAft>
              <a:spcPct val="15000"/>
            </a:spcAft>
            <a:buChar char="•"/>
          </a:pPr>
          <a:r>
            <a:rPr lang="en-US" sz="1400" b="1" i="0" kern="1200" dirty="0">
              <a:latin typeface="Inter" panose="02000503000000020004" pitchFamily="2" charset="0"/>
              <a:ea typeface="Inter" panose="02000503000000020004" pitchFamily="2" charset="0"/>
            </a:rPr>
            <a:t>P</a:t>
          </a:r>
          <a:r>
            <a:rPr lang="en-US" sz="1400" b="1" i="0" kern="1200" baseline="0" dirty="0">
              <a:latin typeface="Inter" panose="02000503000000020004" pitchFamily="2" charset="0"/>
              <a:ea typeface="Inter" panose="02000503000000020004" pitchFamily="2" charset="0"/>
            </a:rPr>
            <a:t>rohibit harmful private-equity tactics (e.g., sale-leaseback of hospitals, leverage buyouts, surprise billing).</a:t>
          </a:r>
          <a:endParaRPr lang="en-US" sz="1400" b="1" kern="1200" dirty="0">
            <a:latin typeface="Inter" panose="02000503000000020004" pitchFamily="2" charset="0"/>
            <a:ea typeface="Inter" panose="02000503000000020004" pitchFamily="2" charset="0"/>
          </a:endParaRPr>
        </a:p>
        <a:p>
          <a:pPr marL="114300" lvl="1" indent="-114300" algn="l" defTabSz="622300">
            <a:lnSpc>
              <a:spcPct val="90000"/>
            </a:lnSpc>
            <a:spcBef>
              <a:spcPct val="0"/>
            </a:spcBef>
            <a:spcAft>
              <a:spcPct val="15000"/>
            </a:spcAft>
            <a:buChar char="•"/>
          </a:pPr>
          <a:endParaRPr lang="en-US" sz="1400" b="1" kern="1200" dirty="0">
            <a:latin typeface="Inter" panose="02000503000000020004" pitchFamily="2" charset="0"/>
            <a:ea typeface="Inter" panose="02000503000000020004" pitchFamily="2" charset="0"/>
          </a:endParaRPr>
        </a:p>
      </dsp:txBody>
      <dsp:txXfrm>
        <a:off x="0" y="1931429"/>
        <a:ext cx="3718809" cy="2854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D54DD-A5DB-0C4D-8EBC-E726A78660CD}">
      <dsp:nvSpPr>
        <dsp:cNvPr id="0" name=""/>
        <dsp:cNvSpPr/>
      </dsp:nvSpPr>
      <dsp:spPr>
        <a:xfrm>
          <a:off x="0" y="2701"/>
          <a:ext cx="1093407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EEBFE5-420B-4546-BE51-B7313983FA56}">
      <dsp:nvSpPr>
        <dsp:cNvPr id="0" name=""/>
        <dsp:cNvSpPr/>
      </dsp:nvSpPr>
      <dsp:spPr>
        <a:xfrm>
          <a:off x="0" y="2701"/>
          <a:ext cx="10934076" cy="184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i="0" kern="1200" dirty="0">
              <a:latin typeface="Inter" panose="02000503000000020004" pitchFamily="2" charset="0"/>
              <a:ea typeface="Inter" panose="02000503000000020004" pitchFamily="2" charset="0"/>
            </a:rPr>
            <a:t>Community Catalyst’s Action Toolkit for Communities Facing Hospital Consolidation</a:t>
          </a:r>
          <a:r>
            <a:rPr lang="en-US" sz="1800" i="0" kern="1200" dirty="0">
              <a:latin typeface="Inter" panose="02000503000000020004" pitchFamily="2" charset="0"/>
              <a:ea typeface="Inter" panose="02000503000000020004" pitchFamily="2" charset="0"/>
            </a:rPr>
            <a:t>: </a:t>
          </a:r>
          <a:r>
            <a:rPr lang="en-US" sz="1800" i="0" kern="1200" dirty="0">
              <a:latin typeface="Inter" panose="02000503000000020004" pitchFamily="2" charset="0"/>
              <a:ea typeface="Inter" panose="02000503000000020004" pitchFamily="2" charset="0"/>
              <a:hlinkClick xmlns:r="http://schemas.openxmlformats.org/officeDocument/2006/relationships" r:id="rId1"/>
            </a:rPr>
            <a:t>https://communitycatalyst.org/resource/an-action-toolkit-for-communities-facing-hospital-consolidation</a:t>
          </a:r>
          <a:endParaRPr lang="en-US" sz="2000" i="0" kern="1200" dirty="0">
            <a:latin typeface="Inter" panose="02000503000000020004" pitchFamily="2" charset="0"/>
            <a:ea typeface="Inter" panose="02000503000000020004" pitchFamily="2" charset="0"/>
          </a:endParaRPr>
        </a:p>
      </dsp:txBody>
      <dsp:txXfrm>
        <a:off x="0" y="2701"/>
        <a:ext cx="10934076" cy="1842700"/>
      </dsp:txXfrm>
    </dsp:sp>
    <dsp:sp modelId="{FFB09672-3F8A-344D-B3A4-5B2D58718893}">
      <dsp:nvSpPr>
        <dsp:cNvPr id="0" name=""/>
        <dsp:cNvSpPr/>
      </dsp:nvSpPr>
      <dsp:spPr>
        <a:xfrm>
          <a:off x="0" y="1845401"/>
          <a:ext cx="1093407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A57373-E84C-DA48-9721-3230038987D5}">
      <dsp:nvSpPr>
        <dsp:cNvPr id="0" name=""/>
        <dsp:cNvSpPr/>
      </dsp:nvSpPr>
      <dsp:spPr>
        <a:xfrm>
          <a:off x="0" y="1845401"/>
          <a:ext cx="10934076" cy="184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i="0" kern="1200" dirty="0">
              <a:latin typeface="Inter" panose="02000503000000020004" pitchFamily="2" charset="0"/>
              <a:ea typeface="Inter" panose="02000503000000020004" pitchFamily="2" charset="0"/>
            </a:rPr>
            <a:t>State Healthcare Consolidation Tracker</a:t>
          </a:r>
          <a:r>
            <a:rPr lang="en-US" sz="1800" i="0" kern="1200" dirty="0">
              <a:latin typeface="Inter" panose="02000503000000020004" pitchFamily="2" charset="0"/>
              <a:ea typeface="Inter" panose="02000503000000020004" pitchFamily="2" charset="0"/>
            </a:rPr>
            <a:t>:  </a:t>
          </a:r>
          <a:r>
            <a:rPr lang="en-US" sz="1800" i="0" kern="1200" dirty="0">
              <a:latin typeface="Inter" panose="02000503000000020004" pitchFamily="2" charset="0"/>
              <a:ea typeface="Inter" panose="02000503000000020004" pitchFamily="2" charset="0"/>
              <a:hlinkClick xmlns:r="http://schemas.openxmlformats.org/officeDocument/2006/relationships" r:id="rId2"/>
            </a:rPr>
            <a:t>https://www.ropesgray.com/en/sites/healthcare-transactions-laws</a:t>
          </a:r>
          <a:endParaRPr lang="en-US" sz="2000" i="0" kern="1200" dirty="0">
            <a:latin typeface="Inter" panose="02000503000000020004" pitchFamily="2" charset="0"/>
            <a:ea typeface="Inter" panose="02000503000000020004" pitchFamily="2" charset="0"/>
          </a:endParaRPr>
        </a:p>
      </dsp:txBody>
      <dsp:txXfrm>
        <a:off x="0" y="1845401"/>
        <a:ext cx="10934076" cy="1842700"/>
      </dsp:txXfrm>
    </dsp:sp>
    <dsp:sp modelId="{21FF111E-8482-CB43-B0B9-B505925DBB25}">
      <dsp:nvSpPr>
        <dsp:cNvPr id="0" name=""/>
        <dsp:cNvSpPr/>
      </dsp:nvSpPr>
      <dsp:spPr>
        <a:xfrm>
          <a:off x="0" y="3688102"/>
          <a:ext cx="10934076"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336FAB-91F7-FE44-8DBD-2D15A54280A0}">
      <dsp:nvSpPr>
        <dsp:cNvPr id="0" name=""/>
        <dsp:cNvSpPr/>
      </dsp:nvSpPr>
      <dsp:spPr>
        <a:xfrm>
          <a:off x="0" y="3688102"/>
          <a:ext cx="10934076" cy="184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i="0" kern="1200" dirty="0">
              <a:latin typeface="Inter" panose="02000503000000020004" pitchFamily="2" charset="0"/>
              <a:ea typeface="Inter" panose="02000503000000020004" pitchFamily="2" charset="0"/>
            </a:rPr>
            <a:t>The Source: </a:t>
          </a:r>
          <a:r>
            <a:rPr lang="en-US" sz="1800" i="0" kern="1200" dirty="0">
              <a:latin typeface="Inter" panose="02000503000000020004" pitchFamily="2" charset="0"/>
              <a:ea typeface="Inter" panose="02000503000000020004" pitchFamily="2" charset="0"/>
              <a:hlinkClick xmlns:r="http://schemas.openxmlformats.org/officeDocument/2006/relationships" r:id="rId3"/>
            </a:rPr>
            <a:t>https://sourceonhealthcareˌorg/</a:t>
          </a:r>
          <a:r>
            <a:rPr lang="en-US" sz="1800" i="0" kern="1200" dirty="0">
              <a:latin typeface="Inter" panose="02000503000000020004" pitchFamily="2" charset="0"/>
              <a:ea typeface="Inter" panose="02000503000000020004" pitchFamily="2" charset="0"/>
            </a:rPr>
            <a:t> </a:t>
          </a:r>
          <a:endParaRPr lang="en-US" sz="2000" i="0" kern="1200" dirty="0">
            <a:latin typeface="Inter" panose="02000503000000020004" pitchFamily="2" charset="0"/>
            <a:ea typeface="Inter" panose="02000503000000020004" pitchFamily="2" charset="0"/>
          </a:endParaRPr>
        </a:p>
      </dsp:txBody>
      <dsp:txXfrm>
        <a:off x="0" y="3688102"/>
        <a:ext cx="10934076" cy="18427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Franklin Gothic Book" panose="020B05030201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Franklin Gothic Book" panose="020B0503020102020204" pitchFamily="34" charset="0"/>
              </a:defRPr>
            </a:lvl1pPr>
          </a:lstStyle>
          <a:p>
            <a:fld id="{B772B4F6-6BB6-4209-81AD-CB402786E3FC}" type="datetimeFigureOut">
              <a:rPr lang="en-US" smtClean="0"/>
              <a:pPr/>
              <a:t>11/19/2024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Franklin Gothic Book" panose="020B05030201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Franklin Gothic Book" panose="020B0503020102020204" pitchFamily="34" charset="0"/>
              </a:defRPr>
            </a:lvl1pPr>
          </a:lstStyle>
          <a:p>
            <a:fld id="{0E943F5B-AB64-46D7-8FD8-499C632F3966}" type="slidenum">
              <a:rPr lang="en-US" smtClean="0"/>
              <a:pPr/>
              <a:t>‹#›</a:t>
            </a:fld>
            <a:endParaRPr lang="en-US" dirty="0"/>
          </a:p>
        </p:txBody>
      </p:sp>
    </p:spTree>
    <p:extLst>
      <p:ext uri="{BB962C8B-B14F-4D97-AF65-F5344CB8AC3E}">
        <p14:creationId xmlns:p14="http://schemas.microsoft.com/office/powerpoint/2010/main" val="1927817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200" b="0" i="0" kern="1200">
        <a:solidFill>
          <a:schemeClr val="tx1"/>
        </a:solidFill>
        <a:latin typeface="Franklin Gothic Book" panose="020B0503020102020204" pitchFamily="34" charset="0"/>
        <a:ea typeface="+mn-ea"/>
        <a:cs typeface="+mn-cs"/>
      </a:defRPr>
    </a:lvl2pPr>
    <a:lvl3pPr marL="914400" algn="l" defTabSz="914400" rtl="0" eaLnBrk="1" latinLnBrk="0" hangingPunct="1">
      <a:defRPr sz="1200" b="0" i="0" kern="1200">
        <a:solidFill>
          <a:schemeClr val="tx1"/>
        </a:solidFill>
        <a:latin typeface="Franklin Gothic Book" panose="020B0503020102020204" pitchFamily="34" charset="0"/>
        <a:ea typeface="+mn-ea"/>
        <a:cs typeface="+mn-cs"/>
      </a:defRPr>
    </a:lvl3pPr>
    <a:lvl4pPr marL="1371600" algn="l" defTabSz="914400" rtl="0" eaLnBrk="1" latinLnBrk="0" hangingPunct="1">
      <a:defRPr sz="1200" b="0" i="0" kern="1200">
        <a:solidFill>
          <a:schemeClr val="tx1"/>
        </a:solidFill>
        <a:latin typeface="Franklin Gothic Book" panose="020B0503020102020204" pitchFamily="34" charset="0"/>
        <a:ea typeface="+mn-ea"/>
        <a:cs typeface="+mn-cs"/>
      </a:defRPr>
    </a:lvl4pPr>
    <a:lvl5pPr marL="1828800" algn="l" defTabSz="914400" rtl="0" eaLnBrk="1" latinLnBrk="0" hangingPunct="1">
      <a:defRPr sz="1200" b="0" i="0" kern="1200">
        <a:solidFill>
          <a:schemeClr val="tx1"/>
        </a:solidFill>
        <a:latin typeface="Franklin Gothic Book" panose="020B05030201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bloomberg.com/news/articles/2023-03-23/pennsylvania-bill-targets-maternal-care-desert-in-suburban-philadelphia"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beckershospitalreview.com/finance/steward-florida-hospital-cuts-staff-services.html" TargetMode="External"/><Relationship Id="rId5" Type="http://schemas.openxmlformats.org/officeDocument/2006/relationships/hyperlink" Target="https://www.inquirer.com/business/health/crozer-health-closing-maternity-unit-delaware-county-memorial-hospital-20220104.html#loaded" TargetMode="External"/><Relationship Id="rId4" Type="http://schemas.openxmlformats.org/officeDocument/2006/relationships/hyperlink" Target="https://www.wkbn.com/news/local-news/northside-regional-medical-center-in-youngstown-closing/"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bsnews.com/news/a-new-mom-died-after-giving-birth-at-a-boston-hospital-was-corporate-greed-to-blame/"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washingtonpost.com/politics/2019/06/04/surprisingly-true-comparison-between-infant-mortality-ohio-iran/"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kffhealthnews.org/news/article/private-equity-emergency-obstetrics-birth-charge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url.avanan.click/v2/___https:/www.bloomberg.com/opinion/articles/2024-06-06/florida-s-c-section-birth-centers-will-hurt-new-moms-and-babies___.YXAzOnVpdC1jb21jYXQ6YTpvOjRiOWYzNGE0NjU5MDBlMzhlOTQ2NzhkOWY5MDczOGY4OjY6ZDhiMjo0ZjU3ZTExOTVhZWI4YWNlZTg5MThhMzg5MjQwMTJkNmU0YzRhNzZmMmQ4NjMzMTM0OTJhNzIxYzE4N2I5YjZlOmg6Rg"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paulsonandnace.com/practice-areas/birth-injuries/labor-and-delivery-negligence/delayed-c-section-injuries/?utm_source=legalexaminer&amp;utm_medium=affiliate&amp;utm_campaign=washingtondc" TargetMode="External"/><Relationship Id="rId5" Type="http://schemas.openxmlformats.org/officeDocument/2006/relationships/hyperlink" Target="https://washingtondc.legalexaminer.com/category/health/birth-injuries/" TargetMode="External"/><Relationship Id="rId4" Type="http://schemas.openxmlformats.org/officeDocument/2006/relationships/hyperlink" Target="https://www.bcpartners.com/private-equity-strategy/portfolio/womens-care-enterprise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kff.org/health-costs/issue-brief/ten-things-to-know-about-consolidation-in-health-care-provider-market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physiciansadvocacyinstitute.org/PAI-Research/PAI-Avalere-Study-on-Physician-Employment-Practice-Ownership-Trends-2019-2023" TargetMode="External"/><Relationship Id="rId5" Type="http://schemas.openxmlformats.org/officeDocument/2006/relationships/hyperlink" Target="https://healthcostinstitute.org/hcci-originals/hmi-interactive#HMI-Concentration-Index" TargetMode="External"/><Relationship Id="rId4" Type="http://schemas.openxmlformats.org/officeDocument/2006/relationships/hyperlink" Target="https://www.healthaffairs.org/doi/full/10.1377/hlthaff.2017.0556"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ommunitycatalyst.org/news/press-releases/new-report-finds-rapid-growth-of-catholic-health-system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hiamass.gov/"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mass.gov/orgs/massachusetts-health-policy-commission"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everyone for joining us this afternoon to our webinar on Hospital Consolidation, Affordability and Access to Care for Patients.</a:t>
            </a:r>
          </a:p>
          <a:p>
            <a:endParaRPr lang="en-US" dirty="0"/>
          </a:p>
          <a:p>
            <a:r>
              <a:rPr lang="en-US" dirty="0"/>
              <a:t>My name is Alexandra Allen, I’m a health policy analyst with the Altarum Health Care Value Hub, I’ll be moderating and monitoring the webinar, so if you have any questions please put them in the chat. We also have the Q&amp;A function open and please add questions there as well.</a:t>
            </a:r>
          </a:p>
          <a:p>
            <a:endParaRPr lang="en-US" dirty="0"/>
          </a:p>
          <a:p>
            <a:r>
              <a:rPr lang="en-US" dirty="0"/>
              <a:t>Before we begin, I have a few housekeeping items. I’ll ask everyone to remain muted during the presentation to minimize background noise. If you have any technical issues or questions, please use the chat box and we will assist you through that.</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0E943F5B-AB64-46D7-8FD8-499C632F3966}" type="slidenum">
              <a:rPr lang="en-US" smtClean="0"/>
              <a:pPr/>
              <a:t>1</a:t>
            </a:fld>
            <a:endParaRPr lang="en-US" dirty="0"/>
          </a:p>
        </p:txBody>
      </p:sp>
    </p:spTree>
    <p:extLst>
      <p:ext uri="{BB962C8B-B14F-4D97-AF65-F5344CB8AC3E}">
        <p14:creationId xmlns:p14="http://schemas.microsoft.com/office/powerpoint/2010/main" val="3694899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60AE7-A286-CA47-4F90-CA95033E3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4362B-B84B-205E-DEC8-B08C6A372D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E9FF92-571C-359A-838D-1F0C48514ABC}"/>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0E9C8091-CE16-A584-C48C-A948A23292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080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650FD-F73A-C898-BAB1-44C72618E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E282A-249A-A8EC-045A-764F8F142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CD2357-F3A8-8AE8-1D90-CB2409B02DA4}"/>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72EC703F-8861-F51F-73EE-06BFEB31D8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829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5657D-1543-7174-DF76-4260B6A789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73FF6F-4835-CB23-0E0B-9FEBE829A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06E0F-A7C1-8640-C2D8-136F843C03B0}"/>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98B16AD4-CB55-542E-7503-A2C362652B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821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E9906-BB5C-0F05-9C11-5AE271222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16F92-F706-C516-8BB2-D71C45F0C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4422F-9F89-B3C9-81AF-0F13E01410A9}"/>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A6AADAF8-DD72-2CB3-F00C-DCCE73D99D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851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45765-1E2A-5547-A47B-4720FAAE8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0EDF0-FB7B-BF02-0977-784A8DB5D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EA97B4-D872-9B68-FC58-8910909C0E91}"/>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BD7039AD-6DD1-8E30-681E-5982D43FEB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061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7B14D-078C-686D-D135-18A8D3038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20E48-961C-7CCB-B96E-C884B144B9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BD64D-AE80-6DA8-8B62-60012E94E5F4}"/>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A8600489-FD35-DF4E-6B61-32DFC02D2C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664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10CA3-2A54-74B8-D5D2-D87CDCFBA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3BB88-35F1-3429-77D9-9613B63F6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3CE340-EE0E-37A5-F694-D43A05ED5A45}"/>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2B0DEF9F-3E38-7F0F-E8A3-C07C0955A6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670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18923-84D4-124A-1EA1-60BE7AEFA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8C7CB-0DDE-ABBA-BE30-DBC147CF3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1B36CE-1EA0-0C26-3DA7-0A334294EFFC}"/>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71A98437-547C-A319-4D83-847623CBF2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887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2720C-2BCD-D74B-1384-2404AE6DD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D2E4D7-096F-203C-A6B5-82B3FEB75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813BC7-8F5A-9B56-F8B7-24AB68B1C588}"/>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94DAD2BD-573F-0B87-9045-3FE0A06746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643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EB253-FF56-7493-5043-19D2E2F13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DA196-CC18-FB2D-E7C2-0320D82DB1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F4ED08-5572-953A-A409-97FA26898849}"/>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D06332F2-4790-AB68-3C20-E1FE626613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935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today’s agenda, we have some great presenters lined up to talk about the impacts of hospital consolidation on prices and access to care for patients, followed by a brief Q&amp;A. The entire session will run 1 hour.</a:t>
            </a:r>
          </a:p>
          <a:p>
            <a:endParaRPr lang="en-US" dirty="0"/>
          </a:p>
          <a:p>
            <a:r>
              <a:rPr lang="en-US" dirty="0"/>
              <a:t>We will hear from Corey Rhyan, a current PhD policy student at University of Michigan; Michelle Sternthal, Director of Government Affairs at Community Catalyst; and finally, Liz Coyle, Executive Director at Georgia Watch. </a:t>
            </a:r>
          </a:p>
          <a:p>
            <a:endParaRPr lang="en-US" dirty="0"/>
          </a:p>
          <a:p>
            <a:r>
              <a:rPr lang="en-US" dirty="0"/>
              <a:t>With all that in mind, let’s get started!</a:t>
            </a:r>
          </a:p>
          <a:p>
            <a:endParaRPr lang="en-US" dirty="0"/>
          </a:p>
          <a:p>
            <a:r>
              <a:rPr lang="en-US" dirty="0"/>
              <a:t>[Next Slide]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943F5B-AB64-46D7-8FD8-499C632F3966}" type="slidenum">
              <a:rPr lang="en-US" smtClean="0"/>
              <a:pPr/>
              <a:t>2</a:t>
            </a:fld>
            <a:endParaRPr lang="en-US" dirty="0"/>
          </a:p>
        </p:txBody>
      </p:sp>
    </p:spTree>
    <p:extLst>
      <p:ext uri="{BB962C8B-B14F-4D97-AF65-F5344CB8AC3E}">
        <p14:creationId xmlns:p14="http://schemas.microsoft.com/office/powerpoint/2010/main" val="41654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FE120-985C-908F-A3CC-7C8E1BB2AC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DA274B-0724-3518-3017-48201E9C1E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DA610-1DFD-63A4-E9CA-F0A83D919824}"/>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0140BD74-92C8-4D7F-E55B-EDA7B88025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349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E3439-E91B-D809-0F45-1DC789AE58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21B0B3-0AB4-A068-4A96-6AC785799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72A2A9-73FF-1B57-8396-6C478AD3868A}"/>
              </a:ext>
            </a:extLst>
          </p:cNvPr>
          <p:cNvSpPr>
            <a:spLocks noGrp="1"/>
          </p:cNvSpPr>
          <p:nvPr>
            <p:ph type="body" idx="1"/>
          </p:nvPr>
        </p:nvSpPr>
        <p:spPr/>
        <p:txBody>
          <a:bodyPr/>
          <a:lstStyle/>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178983A8-35EE-571A-8D33-09EF042984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628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13fad3bc24_2_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g313fad3bc24_2_113:notes"/>
          <p:cNvSpPr>
            <a:spLocks noGrp="1" noRot="1" noChangeAspect="1"/>
          </p:cNvSpPr>
          <p:nvPr>
            <p:ph type="sldImg" idx="2"/>
          </p:nvPr>
        </p:nvSpPr>
        <p:spPr>
          <a:xfrm>
            <a:off x="-47625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13fad3bc24_2_13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9" name="Google Shape;599;g313fad3bc24_2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a:extLst>
            <a:ext uri="{FF2B5EF4-FFF2-40B4-BE49-F238E27FC236}">
              <a16:creationId xmlns:a16="http://schemas.microsoft.com/office/drawing/2014/main" id="{CC4D30B9-FBC9-8AA6-B3D3-B5313835A465}"/>
            </a:ext>
          </a:extLst>
        </p:cNvPr>
        <p:cNvGrpSpPr/>
        <p:nvPr/>
      </p:nvGrpSpPr>
      <p:grpSpPr>
        <a:xfrm>
          <a:off x="0" y="0"/>
          <a:ext cx="0" cy="0"/>
          <a:chOff x="0" y="0"/>
          <a:chExt cx="0" cy="0"/>
        </a:xfrm>
      </p:grpSpPr>
      <p:sp>
        <p:nvSpPr>
          <p:cNvPr id="573" name="Google Shape;573;p:notes">
            <a:extLst>
              <a:ext uri="{FF2B5EF4-FFF2-40B4-BE49-F238E27FC236}">
                <a16:creationId xmlns:a16="http://schemas.microsoft.com/office/drawing/2014/main" id="{8C17D687-CF27-1DA8-F64B-651EB070D1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p:notes">
            <a:extLst>
              <a:ext uri="{FF2B5EF4-FFF2-40B4-BE49-F238E27FC236}">
                <a16:creationId xmlns:a16="http://schemas.microsoft.com/office/drawing/2014/main" id="{626195CF-4E02-486C-E258-DDF5B3BB29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1508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13fad3bc24_2_15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2" name="Google Shape;622;g313fad3bc24_2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13fad3bc24_2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313fad3bc24_2_1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Hospital consolidation leads to closures of maternity wards, because they aren’t affordable. </a:t>
            </a:r>
            <a:r>
              <a:rPr lang="en-US" dirty="0">
                <a:latin typeface="Aptos" panose="020B0004020202020204" pitchFamily="34" charset="0"/>
              </a:rPr>
              <a:t>Studies show a 13.4% reduction in rural maternity services post-consolidation</a:t>
            </a:r>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631" name="Google Shape;631;g313fad3bc24_2_1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313fad3bc24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52" name="Google Shape;652;g313fad3bc24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13fad3bc24_2_3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8" name="Google Shape;658;g313fad3bc24_2_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727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E8140C-466C-AF49-AFEB-4E6F65136BB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67586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07B7CA8-2CE8-CC41-8AEC-462246772B3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7308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buFont typeface="+mj-lt"/>
              <a:buAutoNum type="arabicPeriod"/>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owned hospitals are more likely to close maternity wards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Private equity’s focus on short-term profits likely contributes to closures of Labor and Delivery units and of safety net hospitals. In suburban Philadelphia, for instance, closures of PE-owned hospitals have led to “</a:t>
            </a:r>
            <a:r>
              <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a maternal care desert</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Youngstown, OH, PE-owned Northside Regional Medical Center closed in 2018. Northside had operated 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only labor and delivery unit within the Youngstown city limits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Upland, PA, PE-owned Delaware County Memorial Hospital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closed its maternity and neonatal intensive care units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in 2022.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Miami, FL, PE-owned North Shore Medical Center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closed its obstetrics and neonatal intensive care units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in 2024.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2955364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under-resourcing is endemic to the business model of PE hospitals, who siphon off extraordinary amounts of money from community hospitals to pay investors. The results are longer wait times, substantial supply and labor shortages, closures of unprofitable wards, and a worsening of patient outcomes.  Ultimately, many hospitals are driven into bankruptcy and out of business. While the research connecting women’s health and PE is still emerging, the evidence to date, are cause for concern.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13fad3bc24_2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One of the most poignant examples of these harms is the harrowing case of </a:t>
            </a:r>
            <a:r>
              <a:rPr lang="en-US" sz="11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Sangita Rashid</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 new mother who bled to death during</a:t>
            </a:r>
            <a:r>
              <a:rPr lang="en-US" sz="1100" dirty="0">
                <a:solidFill>
                  <a:srgbClr val="212121"/>
                </a:solidFill>
                <a:effectLst/>
                <a:latin typeface="Calibri" panose="020F0502020204030204" pitchFamily="34" charset="0"/>
                <a:ea typeface="Times New Roman" panose="02020603050405020304" pitchFamily="18" charset="0"/>
                <a:cs typeface="Times New Roman" panose="02020603050405020304" pitchFamily="18" charset="0"/>
              </a:rPr>
              <a:t> childbirth. The hospital she delivered at, gutted and in bankruptcy after being acquired by a PE firm, lacked the life-saving device needed to stop the bleeding. The manufacture had repossessed it only weeks before due to lack of payment.</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mn-lt"/>
              </a:rPr>
              <a:t>Pregnancy Complications</a:t>
            </a:r>
          </a:p>
          <a:p>
            <a:pPr marL="0" lvl="0" indent="0" algn="l" rtl="0">
              <a:lnSpc>
                <a:spcPct val="100000"/>
              </a:lnSpc>
              <a:spcBef>
                <a:spcPts val="0"/>
              </a:spcBef>
              <a:spcAft>
                <a:spcPts val="0"/>
              </a:spcAft>
              <a:buSzPts val="14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u="none" strike="noStrike" dirty="0">
                <a:solidFill>
                  <a:srgbClr val="212121"/>
                </a:solidFill>
                <a:effectLst/>
                <a:latin typeface="Calibri" panose="020F0502020204030204" pitchFamily="34" charset="0"/>
              </a:rPr>
              <a:t>In August 2018, Steward Health Care announced the closure of Northside Regional Medical Center in Youngstown, Ohio. The hospital, which had 398 beds and employed 388 people,  operated the only labor and delivery unit within Youngstown city limits.  The hospital’s closure had a serious impact on access to maternal health care in this city, where over 43 percent of the population is Black.  Representative Tim Ryan (D-OH) famously – and correctly – stated in 2019: “</a:t>
            </a:r>
            <a:r>
              <a:rPr lang="en-US" sz="1800" b="0" i="0" u="sng" strike="noStrike" dirty="0">
                <a:solidFill>
                  <a:srgbClr val="0078D7"/>
                </a:solidFill>
                <a:effectLst/>
                <a:latin typeface="Calibri" panose="020F0502020204030204" pitchFamily="34" charset="0"/>
                <a:hlinkClick r:id="rId4" tooltip="https://www.washingtonpost.com/politics/2019/06/04/surprisingly-true-comparison-between-infant-mortality-ohio-iran/"/>
              </a:rPr>
              <a:t>An African American baby born in Youngstown, Ohio, has a higher infant mortality rate than a baby born in Iran</a:t>
            </a:r>
            <a:r>
              <a:rPr lang="en-US" sz="1800" b="0" i="0" u="none" strike="noStrike" dirty="0">
                <a:solidFill>
                  <a:srgbClr val="212121"/>
                </a:solidFill>
                <a:effectLst/>
                <a:latin typeface="Calibri" panose="020F0502020204030204" pitchFamily="34" charset="0"/>
              </a:rPr>
              <a:t>.”  Tragically, infant mortality in Mahoning County (which includes Youngstown) worsened in subsequent years. Since 2019, the proportion of births in which the mother had a prenatal care visit has decreased in Mahoning County, and the infant mortality rate has increased – most dramatically for Black babies.</a:t>
            </a:r>
            <a:endParaRPr lang="en-US" sz="1800" b="0" i="0" u="none" strike="noStrike" dirty="0">
              <a:solidFill>
                <a:srgbClr val="212121"/>
              </a:solidFill>
              <a:effectLst/>
              <a:latin typeface="Aptos" panose="020B0004020202020204" pitchFamily="34" charset="0"/>
            </a:endParaRPr>
          </a:p>
          <a:p>
            <a:pPr marL="0" lvl="0" indent="0" algn="l" rtl="0">
              <a:lnSpc>
                <a:spcPct val="100000"/>
              </a:lnSpc>
              <a:spcBef>
                <a:spcPts val="0"/>
              </a:spcBef>
              <a:spcAft>
                <a:spcPts val="0"/>
              </a:spcAft>
              <a:buSzPts val="1400"/>
              <a:buNone/>
            </a:pPr>
            <a:endParaRPr lang="en" dirty="0"/>
          </a:p>
          <a:p>
            <a:pPr marL="0" lvl="0" indent="0" algn="l" rtl="0">
              <a:lnSpc>
                <a:spcPct val="100000"/>
              </a:lnSpc>
              <a:spcBef>
                <a:spcPts val="0"/>
              </a:spcBef>
              <a:spcAft>
                <a:spcPts val="0"/>
              </a:spcAft>
              <a:buSzPts val="1400"/>
              <a:buNone/>
            </a:pPr>
            <a:endParaRPr dirty="0"/>
          </a:p>
        </p:txBody>
      </p:sp>
      <p:sp>
        <p:nvSpPr>
          <p:cNvPr id="589" name="Google Shape;589;g313fad3bc24_2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Routine births are turning into moneymaking ‘emergency’ events at hospitals that work with private equity-backed staffing companies. Individuals are hit with surprise emergency charges for being triaged in an OBED while in labor.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sng" dirty="0">
                <a:solidFill>
                  <a:srgbClr val="21212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In one case,</a:t>
            </a:r>
            <a:r>
              <a:rPr lang="en-US" sz="1100" dirty="0">
                <a:solidFill>
                  <a:srgbClr val="212121"/>
                </a:solidFill>
                <a:effectLst/>
                <a:latin typeface="Calibri" panose="020F0502020204030204" pitchFamily="34" charset="0"/>
                <a:ea typeface="Times New Roman" panose="02020603050405020304" pitchFamily="18" charset="0"/>
                <a:cs typeface="Times New Roman" panose="02020603050405020304" pitchFamily="18" charset="0"/>
              </a:rPr>
              <a:t> a patient never knew she entered an obstetrics emergency department when, in an area separated from the rest of the labor and department by a curtain, a doctor checked her cervix, timed her contractions, and told her to go home and come back later. However, the hospital received $1,300 for that so-called “emergency” visit - $530 of which was directly from the patient.</a:t>
            </a:r>
          </a:p>
          <a:p>
            <a:pPr marL="285750" indent="-285750"/>
            <a:r>
              <a:rPr lang="en-US" sz="1100" dirty="0">
                <a:effectLst/>
                <a:latin typeface="Calibri" panose="020F0502020204030204" pitchFamily="34" charset="0"/>
                <a:ea typeface="Times New Roman" panose="02020603050405020304" pitchFamily="18" charset="0"/>
                <a:cs typeface="Times New Roman" panose="02020603050405020304" pitchFamily="18" charset="0"/>
              </a:rPr>
              <a:t>Individuals are hit with surprise emergency charges for being triaged in an OBED while in labor. </a:t>
            </a:r>
          </a:p>
          <a:p>
            <a:pPr marL="285750" indent="-285750"/>
            <a:r>
              <a:rPr lang="en-US" sz="1100" dirty="0">
                <a:latin typeface="Calibri" panose="020F0502020204030204" pitchFamily="34" charset="0"/>
                <a:ea typeface="Calibri" panose="020F0502020204030204" pitchFamily="34" charset="0"/>
                <a:cs typeface="Times New Roman" panose="02020603050405020304" pitchFamily="18" charset="0"/>
              </a:rPr>
              <a:t>Potential delay in postpartum care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1101723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313fad3bc24_2_7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g313fad3bc24_2_7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buFont typeface="+mj-lt"/>
              <a:buAutoNum type="arabicPeriod"/>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Advanced Birthing Centers illustrate a potentially risky development driven by PE companies that prioritize opportunities for profit rather than patient safety.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Florida recently became the first state to</a:t>
            </a:r>
            <a:r>
              <a:rPr lang="en-US" sz="11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 allow physicians</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to perform these C-sections outside of hospitals, after lobbying by Women’s Care Enterprises, </a:t>
            </a:r>
            <a:r>
              <a:rPr lang="en-US" sz="11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a private equity-owned physicians group</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with locations mostly in Florida along with California and Kentucky. The new law allows “advanced birthing centers,” where physicians can deliver babies vaginally or by C-section to women deemed at low risk of complications.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This has raised significant health and safety concerns. Having a C-section outside of a hospital puts the woman and child at even greater risk of </a:t>
            </a:r>
            <a:r>
              <a:rPr lang="en-US" sz="11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birth injuries</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1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6"/>
              </a:rPr>
              <a:t>C-sections already have associated </a:t>
            </a:r>
            <a:r>
              <a:rPr lang="en-US" sz="1100" u="sng" dirty="0" err="1">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6"/>
              </a:rPr>
              <a:t>dangers</a:t>
            </a:r>
            <a:r>
              <a:rPr lang="en-US" dirty="0" err="1">
                <a:solidFill>
                  <a:schemeClr val="bg1"/>
                </a:solidFill>
                <a:effectLst/>
                <a:latin typeface="Inter" panose="02000503000000020004" pitchFamily="2" charset="0"/>
                <a:ea typeface="Inter" panose="02000503000000020004" pitchFamily="2" charset="0"/>
                <a:cs typeface="Times New Roman" panose="02020603050405020304" pitchFamily="18" charset="0"/>
              </a:rPr>
              <a:t>heavy</a:t>
            </a:r>
            <a:r>
              <a:rPr lang="en-US" dirty="0">
                <a:solidFill>
                  <a:schemeClr val="bg1"/>
                </a:solidFill>
                <a:effectLst/>
                <a:latin typeface="Inter" panose="02000503000000020004" pitchFamily="2" charset="0"/>
                <a:ea typeface="Inter" panose="02000503000000020004" pitchFamily="2" charset="0"/>
                <a:cs typeface="Times New Roman" panose="02020603050405020304" pitchFamily="18" charset="0"/>
              </a:rPr>
              <a:t> bleeding, infections, endometritis, tearing of the uterine walls, or injury to another organ. </a:t>
            </a:r>
            <a:endParaRPr dirty="0"/>
          </a:p>
        </p:txBody>
      </p:sp>
      <p:sp>
        <p:nvSpPr>
          <p:cNvPr id="818" name="Google Shape;818;g313fad3bc24_2_7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a:extLst>
            <a:ext uri="{FF2B5EF4-FFF2-40B4-BE49-F238E27FC236}">
              <a16:creationId xmlns:a16="http://schemas.microsoft.com/office/drawing/2014/main" id="{189BE0F2-646F-4D1F-356D-1EF7ACD91B18}"/>
            </a:ext>
          </a:extLst>
        </p:cNvPr>
        <p:cNvGrpSpPr/>
        <p:nvPr/>
      </p:nvGrpSpPr>
      <p:grpSpPr>
        <a:xfrm>
          <a:off x="0" y="0"/>
          <a:ext cx="0" cy="0"/>
          <a:chOff x="0" y="0"/>
          <a:chExt cx="0" cy="0"/>
        </a:xfrm>
      </p:grpSpPr>
      <p:sp>
        <p:nvSpPr>
          <p:cNvPr id="657" name="Google Shape;657;g313fad3bc24_2_389:notes">
            <a:extLst>
              <a:ext uri="{FF2B5EF4-FFF2-40B4-BE49-F238E27FC236}">
                <a16:creationId xmlns:a16="http://schemas.microsoft.com/office/drawing/2014/main" id="{3AE26492-BA2C-B4D0-9DA9-4B504894710D}"/>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8" name="Google Shape;658;g313fad3bc24_2_389:notes">
            <a:extLst>
              <a:ext uri="{FF2B5EF4-FFF2-40B4-BE49-F238E27FC236}">
                <a16:creationId xmlns:a16="http://schemas.microsoft.com/office/drawing/2014/main" id="{BF08A2D6-18C4-DB22-14A6-8B22A91DD74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6943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13fad3bc24_2_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g313fad3bc24_2_3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64" name="Google Shape;664;g313fad3bc24_2_3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13fad3bc24_2_6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9" name="Google Shape;689;g313fad3bc24_2_622:notes"/>
          <p:cNvSpPr>
            <a:spLocks noGrp="1" noRot="1" noChangeAspect="1"/>
          </p:cNvSpPr>
          <p:nvPr>
            <p:ph type="sldImg" idx="2"/>
          </p:nvPr>
        </p:nvSpPr>
        <p:spPr>
          <a:xfrm>
            <a:off x="-47625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A7134-98F2-3A75-728D-B2D196BFA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29EA6-43DE-BB57-8166-C8FAB36FD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F7A6A-2884-D039-7AF4-218D2A0C2454}"/>
              </a:ext>
            </a:extLst>
          </p:cNvPr>
          <p:cNvSpPr>
            <a:spLocks noGrp="1"/>
          </p:cNvSpPr>
          <p:nvPr>
            <p:ph type="body" idx="1"/>
          </p:nvPr>
        </p:nvSpPr>
        <p:spPr/>
        <p:txBody>
          <a:bodyPr/>
          <a:lstStyle/>
          <a:p>
            <a:pPr marL="228600" indent="-228600">
              <a:buAutoNum type="arabicPeriod"/>
            </a:pPr>
            <a:r>
              <a:rPr lang="en-US" dirty="0">
                <a:hlinkClick r:id="rId3"/>
              </a:rPr>
              <a:t>Ten Things to Know About Consolidation in Health Care Provider Markets | KFF</a:t>
            </a:r>
            <a:endParaRPr lang="en-US" dirty="0"/>
          </a:p>
          <a:p>
            <a:pPr marL="228600" indent="-228600">
              <a:buAutoNum type="arabicPeriod"/>
            </a:pPr>
            <a:r>
              <a:rPr lang="en-US" dirty="0">
                <a:hlinkClick r:id="rId4"/>
              </a:rPr>
              <a:t>Health Care Market Concentration Trends In The United States: Evidence And Policy Responses | Health Affairs</a:t>
            </a:r>
            <a:endParaRPr lang="en-US" dirty="0"/>
          </a:p>
          <a:p>
            <a:pPr marL="228600" indent="-228600">
              <a:buAutoNum type="arabicPeriod"/>
            </a:pPr>
            <a:r>
              <a:rPr lang="en-US" dirty="0">
                <a:hlinkClick r:id="rId5"/>
              </a:rPr>
              <a:t>HMI Interactive Report - Health Care Cost Institute</a:t>
            </a:r>
            <a:endParaRPr lang="en-US" dirty="0"/>
          </a:p>
          <a:p>
            <a:pPr marL="228600" indent="-228600">
              <a:buAutoNum type="arabicPeriod"/>
            </a:pPr>
            <a:r>
              <a:rPr lang="en-US" dirty="0">
                <a:hlinkClick r:id="rId6"/>
              </a:rPr>
              <a:t>Physicians Advocacy Institute &gt; PAI Research &gt; PAI-Avalere Study on Physician Employment-Practice Ownership Trends 2019-2023</a:t>
            </a:r>
            <a:endParaRPr lang="en-US" dirty="0"/>
          </a:p>
        </p:txBody>
      </p:sp>
      <p:sp>
        <p:nvSpPr>
          <p:cNvPr id="4" name="Slide Number Placeholder 3">
            <a:extLst>
              <a:ext uri="{FF2B5EF4-FFF2-40B4-BE49-F238E27FC236}">
                <a16:creationId xmlns:a16="http://schemas.microsoft.com/office/drawing/2014/main" id="{2F73BF0A-66C8-C221-11B2-C8E2FE8741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26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313fad3bc24_2_6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g313fad3bc24_2_6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Washington state (where 41% of total acute care hospital beds are in Catholic facilities), Colorado (38%), Oregon (30%) and Illinois (28%), according </a:t>
            </a:r>
            <a:r>
              <a:rPr lang="en" u="sng">
                <a:solidFill>
                  <a:schemeClr val="hlink"/>
                </a:solidFill>
                <a:hlinkClick r:id="rId3"/>
              </a:rPr>
              <a:t>to a 2020 Community Catalyst report</a:t>
            </a:r>
            <a:r>
              <a:rPr lang="en"/>
              <a:t>.</a:t>
            </a:r>
            <a:endParaRPr/>
          </a:p>
        </p:txBody>
      </p:sp>
      <p:sp>
        <p:nvSpPr>
          <p:cNvPr id="709" name="Google Shape;709;g313fad3bc24_2_6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313fad3bc24_2_6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g313fad3bc24_2_6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2" name="Google Shape;732;g313fad3bc24_2_6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13fad3bc24_2_64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5" name="Google Shape;715;g313fad3bc24_2_6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313fad3bc24_2_80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2" name="Google Shape;882;g313fad3bc24_2_8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ct val="0"/>
              </a:spcBef>
              <a:spcAft>
                <a:spcPts val="1200"/>
              </a:spcAft>
              <a:buClrTx/>
              <a:buSzTx/>
              <a:defRPr/>
            </a:pPr>
            <a:r>
              <a:rPr kumimoji="0" lang="en-US" sz="1100" i="0" u="none" strike="noStrike" kern="1200" cap="none" spc="0" normalizeH="0" baseline="0" noProof="0" dirty="0">
                <a:ln>
                  <a:noFill/>
                </a:ln>
                <a:solidFill>
                  <a:srgbClr val="000000"/>
                </a:solidFill>
                <a:effectLst/>
                <a:uLnTx/>
                <a:uFillTx/>
                <a:latin typeface="Calibri"/>
                <a:ea typeface="+mn-ea"/>
                <a:cs typeface="+mn-cs"/>
              </a:rPr>
              <a:t>Reviewing agencies should be provided:</a:t>
            </a:r>
          </a:p>
          <a:p>
            <a:pPr marL="342900" marR="0" lvl="0" indent="-342900" algn="l" defTabSz="914400" rtl="0" eaLnBrk="1" fontAlgn="auto" latinLnBrk="0" hangingPunct="1">
              <a:lnSpc>
                <a:spcPct val="100000"/>
              </a:lnSpc>
              <a:spcBef>
                <a:spcPct val="0"/>
              </a:spcBef>
              <a:spcAft>
                <a:spcPts val="1200"/>
              </a:spcAft>
              <a:buClrTx/>
              <a:buSzTx/>
              <a:buFont typeface="Wingdings" pitchFamily="2" charset="2"/>
              <a:buChar char="§"/>
              <a:defRPr/>
            </a:pPr>
            <a:r>
              <a:rPr kumimoji="0" lang="en-US" sz="1100" b="1" i="0" u="none" strike="noStrike" kern="1200" cap="none" spc="0" normalizeH="0" baseline="0" noProof="0" dirty="0">
                <a:ln>
                  <a:noFill/>
                </a:ln>
                <a:solidFill>
                  <a:srgbClr val="000000"/>
                </a:solidFill>
                <a:effectLst/>
                <a:uLnTx/>
                <a:uFillTx/>
                <a:latin typeface="Calibri"/>
                <a:ea typeface="+mn-ea"/>
                <a:cs typeface="+mn-cs"/>
              </a:rPr>
              <a:t>The authority </a:t>
            </a:r>
            <a:r>
              <a:rPr kumimoji="0" lang="en-US" sz="1100" i="0" u="none" strike="noStrike" kern="1200" cap="none" spc="0" normalizeH="0" baseline="0" noProof="0" dirty="0">
                <a:ln>
                  <a:noFill/>
                </a:ln>
                <a:solidFill>
                  <a:srgbClr val="000000"/>
                </a:solidFill>
                <a:effectLst/>
                <a:uLnTx/>
                <a:uFillTx/>
                <a:latin typeface="Calibri"/>
                <a:ea typeface="+mn-ea"/>
                <a:cs typeface="+mn-cs"/>
              </a:rPr>
              <a:t>to gather necessary information for review (from merging entities and others) </a:t>
            </a:r>
          </a:p>
          <a:p>
            <a:pPr marL="342900" marR="0" lvl="0" indent="-342900" algn="l" defTabSz="914400" rtl="0" eaLnBrk="1" fontAlgn="auto" latinLnBrk="0" hangingPunct="1">
              <a:lnSpc>
                <a:spcPct val="100000"/>
              </a:lnSpc>
              <a:spcBef>
                <a:spcPct val="0"/>
              </a:spcBef>
              <a:spcAft>
                <a:spcPts val="1200"/>
              </a:spcAft>
              <a:buClrTx/>
              <a:buSzTx/>
              <a:buFont typeface="Wingdings" pitchFamily="2" charset="2"/>
              <a:buChar char="§"/>
              <a:defRPr/>
            </a:pPr>
            <a:r>
              <a:rPr kumimoji="0" lang="en-US" sz="1100" b="1" i="0" u="none" strike="noStrike" kern="1200" cap="none" spc="0" normalizeH="0" baseline="0" noProof="0" dirty="0">
                <a:ln>
                  <a:noFill/>
                </a:ln>
                <a:solidFill>
                  <a:srgbClr val="000000"/>
                </a:solidFill>
                <a:effectLst/>
                <a:uLnTx/>
                <a:uFillTx/>
                <a:latin typeface="Calibri"/>
                <a:ea typeface="+mn-ea"/>
                <a:cs typeface="+mn-cs"/>
              </a:rPr>
              <a:t>The staff and resources </a:t>
            </a:r>
            <a:r>
              <a:rPr kumimoji="0" lang="en-US" sz="1100" i="0" u="none" strike="noStrike" kern="1200" cap="none" spc="0" normalizeH="0" baseline="0" noProof="0" dirty="0">
                <a:ln>
                  <a:noFill/>
                </a:ln>
                <a:solidFill>
                  <a:srgbClr val="000000"/>
                </a:solidFill>
                <a:effectLst/>
                <a:uLnTx/>
                <a:uFillTx/>
                <a:latin typeface="Calibri"/>
                <a:ea typeface="+mn-ea"/>
                <a:cs typeface="+mn-cs"/>
              </a:rPr>
              <a:t>to do the necessary analysis</a:t>
            </a:r>
          </a:p>
          <a:p>
            <a:pPr marL="342900" marR="0" lvl="0" indent="-342900" algn="l" defTabSz="914400" rtl="0" eaLnBrk="1" fontAlgn="auto" latinLnBrk="0" hangingPunct="1">
              <a:lnSpc>
                <a:spcPct val="100000"/>
              </a:lnSpc>
              <a:spcBef>
                <a:spcPct val="0"/>
              </a:spcBef>
              <a:spcAft>
                <a:spcPts val="1200"/>
              </a:spcAft>
              <a:buClrTx/>
              <a:buSzTx/>
              <a:buFont typeface="Wingdings" pitchFamily="2" charset="2"/>
              <a:buChar char="§"/>
              <a:defRPr/>
            </a:pPr>
            <a:r>
              <a:rPr kumimoji="0" lang="en-US" sz="1100" b="1" i="0" u="none" strike="noStrike" kern="1200" cap="none" spc="0" normalizeH="0" baseline="0" noProof="0" dirty="0">
                <a:ln>
                  <a:noFill/>
                </a:ln>
                <a:solidFill>
                  <a:srgbClr val="000000"/>
                </a:solidFill>
                <a:effectLst/>
                <a:uLnTx/>
                <a:uFillTx/>
                <a:latin typeface="Calibri"/>
                <a:ea typeface="+mn-ea"/>
                <a:cs typeface="+mn-cs"/>
              </a:rPr>
              <a:t>Political autonomy and/or will to act </a:t>
            </a:r>
            <a:r>
              <a:rPr kumimoji="0" lang="en-US" sz="1100" i="0" u="none" strike="noStrike" kern="1200" cap="none" spc="0" normalizeH="0" baseline="0" noProof="0" dirty="0">
                <a:ln>
                  <a:noFill/>
                </a:ln>
                <a:solidFill>
                  <a:srgbClr val="000000"/>
                </a:solidFill>
                <a:effectLst/>
                <a:uLnTx/>
                <a:uFillTx/>
                <a:latin typeface="Calibri"/>
                <a:ea typeface="+mn-ea"/>
                <a:cs typeface="+mn-cs"/>
              </a:rPr>
              <a:t>when a merger raises concern</a:t>
            </a:r>
          </a:p>
          <a:p>
            <a:pPr marL="342900" marR="0" lvl="0" indent="-342900" algn="l" defTabSz="914400" rtl="0" eaLnBrk="1" fontAlgn="auto" latinLnBrk="0" hangingPunct="1">
              <a:lnSpc>
                <a:spcPct val="100000"/>
              </a:lnSpc>
              <a:spcBef>
                <a:spcPct val="0"/>
              </a:spcBef>
              <a:spcAft>
                <a:spcPts val="1200"/>
              </a:spcAft>
              <a:buClrTx/>
              <a:buSzTx/>
              <a:buFont typeface="Wingdings" pitchFamily="2" charset="2"/>
              <a:buChar char="§"/>
              <a:tabLst/>
              <a:defRPr/>
            </a:pPr>
            <a:r>
              <a:rPr kumimoji="0" lang="en-US" sz="11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itchFamily="18" charset="0"/>
              </a:rPr>
              <a:t>mpower</a:t>
            </a:r>
            <a:r>
              <a:rPr kumimoji="0" lang="en-US" sz="11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itchFamily="18" charset="0"/>
              </a:rPr>
              <a:t> state agency with direct authority to decline to allow a merger (i.e., through DPH via CON programs/licensing, or other agency)</a:t>
            </a:r>
            <a:endParaRPr kumimoji="0" lang="en-US" sz="1100" b="0" i="0" u="none" strike="noStrike" kern="1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itchFamily="18" charset="0"/>
            </a:endParaRPr>
          </a:p>
          <a:p>
            <a:pPr marL="342900" marR="0" lvl="0" indent="-342900" algn="l" defTabSz="914400" rtl="0" eaLnBrk="1" fontAlgn="auto" latinLnBrk="0" hangingPunct="1">
              <a:lnSpc>
                <a:spcPct val="100000"/>
              </a:lnSpc>
              <a:spcBef>
                <a:spcPct val="0"/>
              </a:spcBef>
              <a:spcAft>
                <a:spcPts val="1200"/>
              </a:spcAft>
              <a:buClrTx/>
              <a:buSzTx/>
              <a:buFont typeface="Wingdings" pitchFamily="2" charset="2"/>
              <a:buChar char="§"/>
              <a:defRPr/>
            </a:pPr>
            <a:endParaRPr kumimoji="0" lang="en-US" sz="11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33CAD-9AB4-4468-BDF8-51F714D4C780}" type="slidenum">
              <a:rPr kumimoji="0" lang="en-US" sz="1200" b="0" i="0" u="none" strike="noStrike" kern="1200" cap="none" spc="0" normalizeH="0" baseline="0" noProof="0" smtClean="0">
                <a:ln>
                  <a:noFill/>
                </a:ln>
                <a:solidFill>
                  <a:prstClr val="black"/>
                </a:solidFill>
                <a:effectLst/>
                <a:uLnTx/>
                <a:uFillTx/>
                <a:latin typeface="Calibri"/>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37024400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latin typeface="Inter" panose="02000503000000020004" pitchFamily="2" charset="0"/>
              <a:ea typeface="Inter" panose="02000503000000020004" pitchFamily="2" charset="0"/>
            </a:endParaRPr>
          </a:p>
          <a:p>
            <a:pPr algn="ctr"/>
            <a:endParaRPr lang="en-US" b="1" dirty="0">
              <a:latin typeface="Inter" panose="02000503000000020004" pitchFamily="2" charset="0"/>
              <a:ea typeface="Inter" panose="02000503000000020004" pitchFamily="2" charset="0"/>
            </a:endParaRPr>
          </a:p>
          <a:p>
            <a:pPr marL="285750" indent="-285750">
              <a:buFont typeface="Arial" panose="020B0604020202020204" pitchFamily="34" charset="0"/>
              <a:buChar char="•"/>
            </a:pPr>
            <a:endParaRPr lang="en-US" dirty="0">
              <a:latin typeface="Inter" panose="02000503000000020004" pitchFamily="2" charset="0"/>
              <a:ea typeface="Inter" panose="02000503000000020004" pitchFamily="2" charset="0"/>
            </a:endParaRPr>
          </a:p>
          <a:p>
            <a:endParaRPr lang="en-US" dirty="0"/>
          </a:p>
        </p:txBody>
      </p:sp>
    </p:spTree>
    <p:extLst>
      <p:ext uri="{BB962C8B-B14F-4D97-AF65-F5344CB8AC3E}">
        <p14:creationId xmlns:p14="http://schemas.microsoft.com/office/powerpoint/2010/main" val="8732701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a:latin typeface="Inter" panose="02000503000000020004" pitchFamily="2" charset="0"/>
                <a:ea typeface="Inter" panose="02000503000000020004" pitchFamily="2" charset="0"/>
              </a:rPr>
              <a:t>Indiana:</a:t>
            </a:r>
            <a:r>
              <a:rPr lang="en-US" sz="1100" dirty="0">
                <a:latin typeface="Inter" panose="02000503000000020004" pitchFamily="2" charset="0"/>
                <a:ea typeface="Inter" panose="02000503000000020004" pitchFamily="2" charset="0"/>
              </a:rPr>
              <a:t> As of July 1, 2024, requires health care entities, including medical and dental providers, insurers, administrators, and private equity partnerships entering into transactions with health care companies, to notify the AG before undergoing a merger or acquisition with another health care entity with a value of at least $10 million.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a:latin typeface="Inter" panose="02000503000000020004" pitchFamily="2" charset="0"/>
                <a:ea typeface="Inter" panose="02000503000000020004" pitchFamily="2" charset="0"/>
              </a:rPr>
              <a:t>Massachusetts:  </a:t>
            </a:r>
            <a:r>
              <a:rPr lang="en-US" sz="1100" dirty="0">
                <a:latin typeface="Inter" panose="02000503000000020004" pitchFamily="2" charset="0"/>
                <a:ea typeface="Inter" panose="02000503000000020004" pitchFamily="2" charset="0"/>
              </a:rPr>
              <a:t>Health care service providers and provider organizations with more than $25 million in AG, the </a:t>
            </a:r>
            <a:r>
              <a:rPr lang="en-US" sz="1100" dirty="0">
                <a:latin typeface="Inter" panose="02000503000000020004" pitchFamily="2" charset="0"/>
                <a:ea typeface="Inter" panose="02000503000000020004" pitchFamily="2" charset="0"/>
                <a:hlinkClick r:id="rId3"/>
              </a:rPr>
              <a:t>Center for Health Information and Analysis</a:t>
            </a:r>
            <a:r>
              <a:rPr lang="en-US" sz="1100" dirty="0">
                <a:latin typeface="Inter" panose="02000503000000020004" pitchFamily="2" charset="0"/>
                <a:ea typeface="Inter" panose="02000503000000020004" pitchFamily="2" charset="0"/>
              </a:rPr>
              <a:t>, and the </a:t>
            </a:r>
            <a:r>
              <a:rPr lang="en-US" sz="1100" dirty="0">
                <a:latin typeface="Inter" panose="02000503000000020004" pitchFamily="2" charset="0"/>
                <a:ea typeface="Inter" panose="02000503000000020004" pitchFamily="2" charset="0"/>
                <a:hlinkClick r:id="rId4"/>
              </a:rPr>
              <a:t>Health Policy Commission (“HPC”)</a:t>
            </a:r>
            <a:r>
              <a:rPr lang="en-US" sz="1100" dirty="0">
                <a:latin typeface="Inter" panose="02000503000000020004" pitchFamily="2" charset="0"/>
                <a:ea typeface="Inter" panose="02000503000000020004" pitchFamily="2" charset="0"/>
              </a:rPr>
              <a:t>. HPC has 30 days to either approve the transaction or initiate a more in-depth cost and market impact review (“CMIR”), which may delay closing up to 215 days from the initial notice date. </a:t>
            </a:r>
            <a:endParaRPr lang="en-US" sz="1100" kern="100" dirty="0">
              <a:latin typeface="Inter" panose="02000503000000020004" pitchFamily="2" charset="0"/>
              <a:ea typeface="Inter" panose="02000503000000020004" pitchFamily="2" charset="0"/>
              <a:cs typeface="Times New Roman"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latin typeface="Inter" panose="02000503000000020004" pitchFamily="2" charset="0"/>
              <a:ea typeface="Inter" panose="02000503000000020004" pitchFamily="2" charset="0"/>
            </a:endParaRPr>
          </a:p>
          <a:p>
            <a:endParaRPr lang="en-US" dirty="0"/>
          </a:p>
        </p:txBody>
      </p:sp>
    </p:spTree>
    <p:extLst>
      <p:ext uri="{BB962C8B-B14F-4D97-AF65-F5344CB8AC3E}">
        <p14:creationId xmlns:p14="http://schemas.microsoft.com/office/powerpoint/2010/main" val="25478824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313fad3bc24_2_902:notes"/>
          <p:cNvSpPr>
            <a:spLocks noGrp="1" noRot="1" noChangeAspect="1"/>
          </p:cNvSpPr>
          <p:nvPr>
            <p:ph type="sldImg" idx="2"/>
          </p:nvPr>
        </p:nvSpPr>
        <p:spPr>
          <a:xfrm>
            <a:off x="-700088" y="0"/>
            <a:ext cx="3200401" cy="18002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9" name="Google Shape;989;g313fad3bc24_2_902:notes"/>
          <p:cNvSpPr txBox="1">
            <a:spLocks noGrp="1"/>
          </p:cNvSpPr>
          <p:nvPr>
            <p:ph type="body" idx="1"/>
          </p:nvPr>
        </p:nvSpPr>
        <p:spPr>
          <a:xfrm>
            <a:off x="0" y="0"/>
            <a:ext cx="2400000" cy="1800000"/>
          </a:xfrm>
          <a:prstGeom prst="rect">
            <a:avLst/>
          </a:prstGeom>
          <a:noFill/>
          <a:ln>
            <a:noFill/>
          </a:ln>
        </p:spPr>
        <p:txBody>
          <a:bodyPr spcFirstLastPara="1" wrap="square" lIns="67050" tIns="33525" rIns="67050" bIns="33525" anchor="t" anchorCtr="0">
            <a:noAutofit/>
          </a:bodyPr>
          <a:lstStyle/>
          <a:p>
            <a:pPr marL="0" marR="0" lvl="0" indent="0" algn="l" rtl="0">
              <a:lnSpc>
                <a:spcPct val="100000"/>
              </a:lnSpc>
              <a:spcBef>
                <a:spcPts val="0"/>
              </a:spcBef>
              <a:spcAft>
                <a:spcPts val="0"/>
              </a:spcAft>
              <a:buSzPts val="1400"/>
              <a:buNone/>
            </a:pPr>
            <a:endParaRPr sz="900">
              <a:solidFill>
                <a:schemeClr val="dk1"/>
              </a:solidFill>
              <a:latin typeface="Calibri"/>
              <a:ea typeface="Calibri"/>
              <a:cs typeface="Calibri"/>
              <a:sym typeface="Calibri"/>
            </a:endParaRPr>
          </a:p>
        </p:txBody>
      </p:sp>
      <p:sp>
        <p:nvSpPr>
          <p:cNvPr id="990" name="Google Shape;990;g313fad3bc24_2_902:notes"/>
          <p:cNvSpPr txBox="1">
            <a:spLocks noGrp="1"/>
          </p:cNvSpPr>
          <p:nvPr>
            <p:ph type="sldNum" idx="12"/>
          </p:nvPr>
        </p:nvSpPr>
        <p:spPr>
          <a:xfrm>
            <a:off x="0" y="0"/>
            <a:ext cx="2400000" cy="1800000"/>
          </a:xfrm>
          <a:prstGeom prst="rect">
            <a:avLst/>
          </a:prstGeom>
          <a:noFill/>
          <a:ln>
            <a:noFill/>
          </a:ln>
        </p:spPr>
        <p:txBody>
          <a:bodyPr spcFirstLastPara="1" wrap="square" lIns="67050" tIns="33525" rIns="67050" bIns="335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t>55</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59A88-65EA-1DF6-C116-A076F5777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237F1F-0D63-4D19-E654-14B720330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DD8C01-1CB4-42E4-D428-F035B01A2418}"/>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FC10D3A3-5C85-DDDA-E1A8-F25B9B57B6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9405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proceed to our Q&amp;A session. If you have any questions for our presenters, please put them in the chat and we can discuss them.</a:t>
            </a:r>
          </a:p>
        </p:txBody>
      </p:sp>
      <p:sp>
        <p:nvSpPr>
          <p:cNvPr id="4" name="Slide Number Placeholder 3"/>
          <p:cNvSpPr>
            <a:spLocks noGrp="1"/>
          </p:cNvSpPr>
          <p:nvPr>
            <p:ph type="sldNum" sz="quarter" idx="5"/>
          </p:nvPr>
        </p:nvSpPr>
        <p:spPr/>
        <p:txBody>
          <a:bodyPr/>
          <a:lstStyle/>
          <a:p>
            <a:fld id="{0E943F5B-AB64-46D7-8FD8-499C632F3966}" type="slidenum">
              <a:rPr lang="en-US" smtClean="0"/>
              <a:pPr/>
              <a:t>63</a:t>
            </a:fld>
            <a:endParaRPr lang="en-US" dirty="0"/>
          </a:p>
        </p:txBody>
      </p:sp>
    </p:spTree>
    <p:extLst>
      <p:ext uri="{BB962C8B-B14F-4D97-AF65-F5344CB8AC3E}">
        <p14:creationId xmlns:p14="http://schemas.microsoft.com/office/powerpoint/2010/main" val="22996696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so much for attending this webinar, we are excited to contribute to everyone’s understanding of </a:t>
            </a:r>
            <a:r>
              <a:rPr lang="en-US"/>
              <a:t>hospital consolidation </a:t>
            </a:r>
            <a:r>
              <a:rPr lang="en-US" dirty="0"/>
              <a:t>and the different ways that advocates and policymakers can respond to these issues.</a:t>
            </a:r>
          </a:p>
          <a:p>
            <a:endParaRPr lang="en-US" dirty="0"/>
          </a:p>
          <a:p>
            <a:r>
              <a:rPr lang="en-US" dirty="0"/>
              <a:t>The slide deck and recording for this webinar will be published to our website in the coming days, and if you have any questions, please feel free to email us at the addresses listed above.</a:t>
            </a:r>
          </a:p>
          <a:p>
            <a:endParaRPr lang="en-US" dirty="0"/>
          </a:p>
          <a:p>
            <a:r>
              <a:rPr lang="en-US" dirty="0"/>
              <a:t>Thank you and have a great day!</a:t>
            </a:r>
          </a:p>
        </p:txBody>
      </p:sp>
      <p:sp>
        <p:nvSpPr>
          <p:cNvPr id="4" name="Slide Number Placeholder 3"/>
          <p:cNvSpPr>
            <a:spLocks noGrp="1"/>
          </p:cNvSpPr>
          <p:nvPr>
            <p:ph type="sldNum" sz="quarter" idx="5"/>
          </p:nvPr>
        </p:nvSpPr>
        <p:spPr/>
        <p:txBody>
          <a:bodyPr/>
          <a:lstStyle/>
          <a:p>
            <a:fld id="{0E943F5B-AB64-46D7-8FD8-499C632F3966}" type="slidenum">
              <a:rPr lang="en-US" smtClean="0"/>
              <a:pPr/>
              <a:t>64</a:t>
            </a:fld>
            <a:endParaRPr lang="en-US" dirty="0"/>
          </a:p>
        </p:txBody>
      </p:sp>
    </p:spTree>
    <p:extLst>
      <p:ext uri="{BB962C8B-B14F-4D97-AF65-F5344CB8AC3E}">
        <p14:creationId xmlns:p14="http://schemas.microsoft.com/office/powerpoint/2010/main" val="215401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2C283-61D5-E2DB-6D4E-340219A39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BBE3D-1237-B3DE-3CB6-9EA07351A6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43E48-28EB-4215-4DE5-7F2FB6E128CD}"/>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2FFFA32E-BD01-0726-65AE-A271F408F9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936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4E89B-F98B-CCCB-98D6-894075B3CB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B672-40CD-9D86-54B5-3E4611A424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E4B587-D666-CB75-390A-A807EE3D3F4E}"/>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8391D3EF-53FA-B494-1038-82C1E3F72B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017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D9CD9-B1CA-39FE-D3FC-C7C7C7593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0B73B-BF60-5B78-3B39-D2E1A3F57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4FE9C7-D7F4-A5E5-8D46-2D3FEF57AB41}"/>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7F8EFEAC-8302-BCAF-29C0-E66C4ED761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044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74C74-409B-FCB7-1859-A2256305C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5402F3-E26F-2154-0A11-675B48ABB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D4A53-6018-4A62-5FBC-864427B1624C}"/>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1E9AEEE5-9595-21B6-A1B4-D0FD9F7A3B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7400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slideMaster" Target="../slideMasters/slideMaster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tags" Target="../tags/tag25.xml"/><Relationship Id="rId16" Type="http://schemas.openxmlformats.org/officeDocument/2006/relationships/image" Target="../media/image16.svg"/><Relationship Id="rId1" Type="http://schemas.openxmlformats.org/officeDocument/2006/relationships/tags" Target="../tags/tag24.xml"/><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image" Target="../media/image1.emf"/><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oleObject" Target="../embeddings/oleObject12.bin"/><Relationship Id="rId9" Type="http://schemas.openxmlformats.org/officeDocument/2006/relationships/image" Target="../media/image9.png"/><Relationship Id="rId14" Type="http://schemas.openxmlformats.org/officeDocument/2006/relationships/image" Target="../media/image14.sv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6.xml"/><Relationship Id="rId4" Type="http://schemas.openxmlformats.org/officeDocument/2006/relationships/image" Target="../media/image4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slideMaster" Target="../slideMasters/slideMaster1.xml"/><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tags" Target="../tags/tag29.xml"/><Relationship Id="rId16" Type="http://schemas.openxmlformats.org/officeDocument/2006/relationships/image" Target="../media/image16.svg"/><Relationship Id="rId20" Type="http://schemas.openxmlformats.org/officeDocument/2006/relationships/image" Target="../media/image20.svg"/><Relationship Id="rId1" Type="http://schemas.openxmlformats.org/officeDocument/2006/relationships/tags" Target="../tags/tag28.xml"/><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image" Target="../media/image1.emf"/><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19.png"/><Relationship Id="rId4" Type="http://schemas.openxmlformats.org/officeDocument/2006/relationships/oleObject" Target="../embeddings/oleObject14.bin"/><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image" Target="../media/image22.sv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8.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8.xml"/><Relationship Id="rId4" Type="http://schemas.openxmlformats.org/officeDocument/2006/relationships/image" Target="../media/image41.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24.png"/><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Master" Target="../slideMasters/slideMaster1.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image" Target="../media/image1.emf"/><Relationship Id="rId10" Type="http://schemas.openxmlformats.org/officeDocument/2006/relationships/image" Target="../media/image10.svg"/><Relationship Id="rId4" Type="http://schemas.openxmlformats.org/officeDocument/2006/relationships/oleObject" Target="../embeddings/oleObject10.bin"/><Relationship Id="rId9" Type="http://schemas.openxmlformats.org/officeDocument/2006/relationships/image" Target="../media/image9.png"/><Relationship Id="rId14" Type="http://schemas.openxmlformats.org/officeDocument/2006/relationships/image" Target="../media/image14.sv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516011B9-15B6-48F5-878F-A170969EC51B}"/>
              </a:ext>
            </a:extLst>
          </p:cNvPr>
          <p:cNvGraphicFramePr>
            <a:graphicFrameLocks noChangeAspect="1"/>
          </p:cNvGraphicFramePr>
          <p:nvPr userDrawn="1">
            <p:custDataLst>
              <p:tags r:id="rId1"/>
            </p:custDataLst>
            <p:extLst>
              <p:ext uri="{D42A27DB-BD31-4B8C-83A1-F6EECF244321}">
                <p14:modId xmlns:p14="http://schemas.microsoft.com/office/powerpoint/2010/main" val="1575852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2" name="Object 21" hidden="1">
                        <a:extLst>
                          <a:ext uri="{FF2B5EF4-FFF2-40B4-BE49-F238E27FC236}">
                            <a16:creationId xmlns:a16="http://schemas.microsoft.com/office/drawing/2014/main" id="{516011B9-15B6-48F5-878F-A170969EC5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Rectangle 20" hidden="1">
            <a:extLst>
              <a:ext uri="{FF2B5EF4-FFF2-40B4-BE49-F238E27FC236}">
                <a16:creationId xmlns:a16="http://schemas.microsoft.com/office/drawing/2014/main" id="{E534B381-E026-4D07-9D59-FA43CF3DCE5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800" b="0" i="0" baseline="0" dirty="0">
              <a:latin typeface="Georgia" panose="02040502050405020303" pitchFamily="18" charset="0"/>
              <a:ea typeface="+mj-ea"/>
              <a:cs typeface="+mj-cs"/>
              <a:sym typeface="Montserrat ExtraBold" panose="00000900000000000000" pitchFamily="2" charset="0"/>
            </a:endParaRPr>
          </a:p>
        </p:txBody>
      </p:sp>
      <p:sp>
        <p:nvSpPr>
          <p:cNvPr id="25" name="Freeform: Shape 24">
            <a:extLst>
              <a:ext uri="{FF2B5EF4-FFF2-40B4-BE49-F238E27FC236}">
                <a16:creationId xmlns:a16="http://schemas.microsoft.com/office/drawing/2014/main" id="{691BC072-FCD6-4EF5-B1BD-629674128E0F}"/>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091802 h 6858000"/>
              <a:gd name="connsiteX3" fmla="*/ 573179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1091802"/>
                </a:lnTo>
                <a:lnTo>
                  <a:pt x="573179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s</a:t>
            </a:r>
          </a:p>
        </p:txBody>
      </p:sp>
      <p:sp>
        <p:nvSpPr>
          <p:cNvPr id="10" name="Rectangle 9">
            <a:extLst>
              <a:ext uri="{FF2B5EF4-FFF2-40B4-BE49-F238E27FC236}">
                <a16:creationId xmlns:a16="http://schemas.microsoft.com/office/drawing/2014/main" id="{19283FD2-F0AA-4C0F-8E3F-9ECFD0B45A67}"/>
              </a:ext>
            </a:extLst>
          </p:cNvPr>
          <p:cNvSpPr/>
          <p:nvPr userDrawn="1"/>
        </p:nvSpPr>
        <p:spPr>
          <a:xfrm>
            <a:off x="0" y="3402982"/>
            <a:ext cx="5149462" cy="914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2" name="Title 1">
            <a:extLst>
              <a:ext uri="{FF2B5EF4-FFF2-40B4-BE49-F238E27FC236}">
                <a16:creationId xmlns:a16="http://schemas.microsoft.com/office/drawing/2014/main" id="{975DED76-A7F1-4341-8516-3F588A9D6C3C}"/>
              </a:ext>
            </a:extLst>
          </p:cNvPr>
          <p:cNvSpPr>
            <a:spLocks noGrp="1"/>
          </p:cNvSpPr>
          <p:nvPr>
            <p:ph type="ctrTitle"/>
          </p:nvPr>
        </p:nvSpPr>
        <p:spPr>
          <a:xfrm>
            <a:off x="838200" y="761998"/>
            <a:ext cx="4299857" cy="2492259"/>
          </a:xfrm>
        </p:spPr>
        <p:txBody>
          <a:bodyPr anchor="b"/>
          <a:lstStyle>
            <a:lvl1pPr algn="l">
              <a:defRPr sz="4000" b="0" i="0">
                <a:solidFill>
                  <a:schemeClr val="tx1"/>
                </a:solidFill>
                <a:latin typeface="Georgia" panose="02040502050405020303" pitchFamily="18" charset="0"/>
              </a:defRPr>
            </a:lvl1pPr>
          </a:lstStyle>
          <a:p>
            <a:r>
              <a:rPr lang="en-US"/>
              <a:t>Click to edit Master title style</a:t>
            </a:r>
            <a:endParaRPr lang="en-US" dirty="0"/>
          </a:p>
        </p:txBody>
      </p:sp>
      <p:sp>
        <p:nvSpPr>
          <p:cNvPr id="30" name="Subtitle 2">
            <a:extLst>
              <a:ext uri="{FF2B5EF4-FFF2-40B4-BE49-F238E27FC236}">
                <a16:creationId xmlns:a16="http://schemas.microsoft.com/office/drawing/2014/main" id="{801887E8-8180-47DD-93F6-9E17910972CB}"/>
              </a:ext>
            </a:extLst>
          </p:cNvPr>
          <p:cNvSpPr>
            <a:spLocks noGrp="1"/>
          </p:cNvSpPr>
          <p:nvPr>
            <p:ph type="subTitle" idx="1" hasCustomPrompt="1"/>
          </p:nvPr>
        </p:nvSpPr>
        <p:spPr>
          <a:xfrm>
            <a:off x="838200" y="3830065"/>
            <a:ext cx="4307113" cy="636132"/>
          </a:xfrm>
          <a:noFill/>
        </p:spPr>
        <p:txBody>
          <a:bodyPr lIns="182880" tIns="228600" rIns="182880" bIns="182880" anchor="ctr">
            <a:noAutofit/>
          </a:bodyPr>
          <a:lstStyle>
            <a:lvl1pPr marL="0" indent="0" algn="l">
              <a:buNone/>
              <a:defRPr lang="en-US" sz="1800" b="1" kern="1200" spc="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3" name="Right Triangle 2">
            <a:extLst>
              <a:ext uri="{FF2B5EF4-FFF2-40B4-BE49-F238E27FC236}">
                <a16:creationId xmlns:a16="http://schemas.microsoft.com/office/drawing/2014/main" id="{D9678083-E6FC-6B4A-C896-39B6CBE03786}"/>
              </a:ext>
            </a:extLst>
          </p:cNvPr>
          <p:cNvSpPr/>
          <p:nvPr userDrawn="1"/>
        </p:nvSpPr>
        <p:spPr>
          <a:xfrm flipH="1">
            <a:off x="4178253" y="762001"/>
            <a:ext cx="8013746" cy="609600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9E6415A5-A6B2-4F69-A7C1-A26D7673FE7B}"/>
              </a:ext>
            </a:extLst>
          </p:cNvPr>
          <p:cNvSpPr>
            <a:spLocks noGrp="1"/>
          </p:cNvSpPr>
          <p:nvPr>
            <p:ph type="pic" sz="quarter" idx="10"/>
          </p:nvPr>
        </p:nvSpPr>
        <p:spPr>
          <a:xfrm>
            <a:off x="6625771" y="1"/>
            <a:ext cx="4728029" cy="6858000"/>
          </a:xfrm>
          <a:solidFill>
            <a:schemeClr val="bg2"/>
          </a:solidFill>
        </p:spPr>
        <p:txBody>
          <a:bodyPr anchor="ctr"/>
          <a:lstStyle>
            <a:lvl1pPr marL="0" indent="0" algn="ctr">
              <a:buNone/>
              <a:defRPr/>
            </a:lvl1pPr>
          </a:lstStyle>
          <a:p>
            <a:r>
              <a:rPr lang="en-US"/>
              <a:t>Click icon to add picture</a:t>
            </a:r>
            <a:endParaRPr lang="en-US" dirty="0"/>
          </a:p>
        </p:txBody>
      </p:sp>
      <p:pic>
        <p:nvPicPr>
          <p:cNvPr id="6" name="Picture 5">
            <a:extLst>
              <a:ext uri="{FF2B5EF4-FFF2-40B4-BE49-F238E27FC236}">
                <a16:creationId xmlns:a16="http://schemas.microsoft.com/office/drawing/2014/main" id="{A6103A5C-3C7F-4210-521F-28040B66797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45776" y="5799812"/>
            <a:ext cx="2286702" cy="592376"/>
          </a:xfrm>
          <a:prstGeom prst="rect">
            <a:avLst/>
          </a:prstGeom>
        </p:spPr>
      </p:pic>
    </p:spTree>
    <p:extLst>
      <p:ext uri="{BB962C8B-B14F-4D97-AF65-F5344CB8AC3E}">
        <p14:creationId xmlns:p14="http://schemas.microsoft.com/office/powerpoint/2010/main" val="2517426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  4 slides time">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2FB24B4-D632-9C64-D31F-112ED74EAC94}"/>
              </a:ext>
            </a:extLst>
          </p:cNvPr>
          <p:cNvSpPr/>
          <p:nvPr userDrawn="1"/>
        </p:nvSpPr>
        <p:spPr>
          <a:xfrm>
            <a:off x="3824578" y="4996782"/>
            <a:ext cx="7529222" cy="1166303"/>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26" name="Rectangle 25">
            <a:extLst>
              <a:ext uri="{FF2B5EF4-FFF2-40B4-BE49-F238E27FC236}">
                <a16:creationId xmlns:a16="http://schemas.microsoft.com/office/drawing/2014/main" id="{B71AFB61-9846-F5D0-09E1-0892C2BF77C5}"/>
              </a:ext>
            </a:extLst>
          </p:cNvPr>
          <p:cNvSpPr/>
          <p:nvPr userDrawn="1"/>
        </p:nvSpPr>
        <p:spPr>
          <a:xfrm>
            <a:off x="3824578" y="4992195"/>
            <a:ext cx="609600" cy="116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75FDA3-83C2-337E-0B03-3B05CEB40A8B}"/>
              </a:ext>
            </a:extLst>
          </p:cNvPr>
          <p:cNvSpPr/>
          <p:nvPr userDrawn="1"/>
        </p:nvSpPr>
        <p:spPr>
          <a:xfrm>
            <a:off x="3824578" y="3536877"/>
            <a:ext cx="7529222" cy="1166303"/>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24" name="Rectangle 23">
            <a:extLst>
              <a:ext uri="{FF2B5EF4-FFF2-40B4-BE49-F238E27FC236}">
                <a16:creationId xmlns:a16="http://schemas.microsoft.com/office/drawing/2014/main" id="{D215713B-1946-0F90-9D52-39FA3330CF60}"/>
              </a:ext>
            </a:extLst>
          </p:cNvPr>
          <p:cNvSpPr/>
          <p:nvPr userDrawn="1"/>
        </p:nvSpPr>
        <p:spPr>
          <a:xfrm>
            <a:off x="3824578" y="3536877"/>
            <a:ext cx="609600" cy="116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1449E4-757A-BCF1-196B-7285F5EC08B4}"/>
              </a:ext>
            </a:extLst>
          </p:cNvPr>
          <p:cNvSpPr/>
          <p:nvPr userDrawn="1"/>
        </p:nvSpPr>
        <p:spPr>
          <a:xfrm>
            <a:off x="3824578" y="2074281"/>
            <a:ext cx="7529222" cy="1166303"/>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12" name="Rectangle 11">
            <a:extLst>
              <a:ext uri="{FF2B5EF4-FFF2-40B4-BE49-F238E27FC236}">
                <a16:creationId xmlns:a16="http://schemas.microsoft.com/office/drawing/2014/main" id="{95CAB0E8-203D-4FE2-73B2-D99806878715}"/>
              </a:ext>
            </a:extLst>
          </p:cNvPr>
          <p:cNvSpPr/>
          <p:nvPr userDrawn="1"/>
        </p:nvSpPr>
        <p:spPr>
          <a:xfrm>
            <a:off x="3824578" y="2074281"/>
            <a:ext cx="609600" cy="116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DA91443-46D5-CB7F-EBAB-0669D61AB1FF}"/>
              </a:ext>
            </a:extLst>
          </p:cNvPr>
          <p:cNvSpPr/>
          <p:nvPr userDrawn="1"/>
        </p:nvSpPr>
        <p:spPr>
          <a:xfrm>
            <a:off x="3824578" y="592378"/>
            <a:ext cx="7529222" cy="1166303"/>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9" name="Rectangle 8">
            <a:extLst>
              <a:ext uri="{FF2B5EF4-FFF2-40B4-BE49-F238E27FC236}">
                <a16:creationId xmlns:a16="http://schemas.microsoft.com/office/drawing/2014/main" id="{59676D59-B07C-F2D4-E7A6-5ADEFA0B4511}"/>
              </a:ext>
            </a:extLst>
          </p:cNvPr>
          <p:cNvSpPr/>
          <p:nvPr userDrawn="1"/>
        </p:nvSpPr>
        <p:spPr>
          <a:xfrm>
            <a:off x="3824578" y="592378"/>
            <a:ext cx="609600" cy="116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41F11CF2-D4C9-4C72-988F-440AB2E584C0}"/>
              </a:ext>
            </a:extLst>
          </p:cNvPr>
          <p:cNvGraphicFramePr>
            <a:graphicFrameLocks noChangeAspect="1"/>
          </p:cNvGraphicFramePr>
          <p:nvPr userDrawn="1">
            <p:custDataLst>
              <p:tags r:id="rId1"/>
            </p:custDataLst>
            <p:extLst>
              <p:ext uri="{D42A27DB-BD31-4B8C-83A1-F6EECF244321}">
                <p14:modId xmlns:p14="http://schemas.microsoft.com/office/powerpoint/2010/main" val="2605198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41F11CF2-D4C9-4C72-988F-440AB2E584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92DCC42-760D-4021-ADCC-3FC5C98DB4B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14" name="Oval 13">
            <a:extLst>
              <a:ext uri="{FF2B5EF4-FFF2-40B4-BE49-F238E27FC236}">
                <a16:creationId xmlns:a16="http://schemas.microsoft.com/office/drawing/2014/main" id="{01B41D8A-1E82-50A5-7357-0066E7A99A1B}"/>
              </a:ext>
            </a:extLst>
          </p:cNvPr>
          <p:cNvSpPr/>
          <p:nvPr userDrawn="1"/>
        </p:nvSpPr>
        <p:spPr>
          <a:xfrm>
            <a:off x="3979072" y="725609"/>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BD22E5-3C0E-383C-FC64-487AD00C2417}"/>
              </a:ext>
            </a:extLst>
          </p:cNvPr>
          <p:cNvSpPr/>
          <p:nvPr userDrawn="1"/>
        </p:nvSpPr>
        <p:spPr>
          <a:xfrm>
            <a:off x="3979072" y="2194219"/>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E55DBD6-6B36-7846-825D-822D018CBAE4}"/>
              </a:ext>
            </a:extLst>
          </p:cNvPr>
          <p:cNvSpPr/>
          <p:nvPr userDrawn="1"/>
        </p:nvSpPr>
        <p:spPr>
          <a:xfrm>
            <a:off x="3979072" y="3662829"/>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69BF0F5-1297-7399-C1EA-1BD4C1B31908}"/>
              </a:ext>
            </a:extLst>
          </p:cNvPr>
          <p:cNvSpPr/>
          <p:nvPr userDrawn="1"/>
        </p:nvSpPr>
        <p:spPr>
          <a:xfrm>
            <a:off x="3979072" y="5125426"/>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9">
            <a:extLst>
              <a:ext uri="{FF2B5EF4-FFF2-40B4-BE49-F238E27FC236}">
                <a16:creationId xmlns:a16="http://schemas.microsoft.com/office/drawing/2014/main" id="{87E003F7-742A-7063-EA1C-D90F92208448}"/>
              </a:ext>
            </a:extLst>
          </p:cNvPr>
          <p:cNvSpPr>
            <a:spLocks noGrp="1"/>
          </p:cNvSpPr>
          <p:nvPr>
            <p:ph type="body" sz="quarter" idx="10" hasCustomPrompt="1"/>
          </p:nvPr>
        </p:nvSpPr>
        <p:spPr>
          <a:xfrm>
            <a:off x="4967433" y="870610"/>
            <a:ext cx="6037171" cy="624397"/>
          </a:xfrm>
        </p:spPr>
        <p:txBody>
          <a:bodyPr>
            <a:noAutofit/>
          </a:bodyPr>
          <a:lstStyle>
            <a:lvl1pPr marL="0" indent="0">
              <a:lnSpc>
                <a:spcPct val="100000"/>
              </a:lnSpc>
              <a:buNone/>
              <a:defRPr sz="14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5" name="Rectangle 4">
            <a:extLst>
              <a:ext uri="{FF2B5EF4-FFF2-40B4-BE49-F238E27FC236}">
                <a16:creationId xmlns:a16="http://schemas.microsoft.com/office/drawing/2014/main" id="{17A35711-3B0F-FABA-5798-4F9C85CCF779}"/>
              </a:ext>
            </a:extLst>
          </p:cNvPr>
          <p:cNvSpPr/>
          <p:nvPr userDrawn="1"/>
        </p:nvSpPr>
        <p:spPr>
          <a:xfrm>
            <a:off x="0" y="3402982"/>
            <a:ext cx="3383280" cy="91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8" name="Title 1">
            <a:extLst>
              <a:ext uri="{FF2B5EF4-FFF2-40B4-BE49-F238E27FC236}">
                <a16:creationId xmlns:a16="http://schemas.microsoft.com/office/drawing/2014/main" id="{1192B2BB-23D3-0176-3C0A-ECD375B8FFBC}"/>
              </a:ext>
            </a:extLst>
          </p:cNvPr>
          <p:cNvSpPr>
            <a:spLocks noGrp="1"/>
          </p:cNvSpPr>
          <p:nvPr>
            <p:ph type="ctrTitle" hasCustomPrompt="1"/>
          </p:nvPr>
        </p:nvSpPr>
        <p:spPr>
          <a:xfrm>
            <a:off x="838201" y="762000"/>
            <a:ext cx="2527084" cy="2492257"/>
          </a:xfrm>
        </p:spPr>
        <p:txBody>
          <a:bodyPr anchor="b"/>
          <a:lstStyle>
            <a:lvl1pPr algn="l">
              <a:defRPr sz="4000" b="0" i="0">
                <a:solidFill>
                  <a:schemeClr val="tx1"/>
                </a:solidFill>
                <a:latin typeface="Georgia" panose="02040502050405020303" pitchFamily="18" charset="0"/>
              </a:defRPr>
            </a:lvl1pPr>
          </a:lstStyle>
          <a:p>
            <a:r>
              <a:rPr lang="en-US" dirty="0"/>
              <a:t>Insert title or ‘Agenda’)</a:t>
            </a:r>
          </a:p>
        </p:txBody>
      </p:sp>
      <p:pic>
        <p:nvPicPr>
          <p:cNvPr id="6" name="Picture 5">
            <a:extLst>
              <a:ext uri="{FF2B5EF4-FFF2-40B4-BE49-F238E27FC236}">
                <a16:creationId xmlns:a16="http://schemas.microsoft.com/office/drawing/2014/main" id="{1C1BA7A6-6C5F-DFC8-0DC2-E462612DD27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38200" y="5615568"/>
            <a:ext cx="2095831" cy="542930"/>
          </a:xfrm>
          <a:prstGeom prst="rect">
            <a:avLst/>
          </a:prstGeom>
        </p:spPr>
      </p:pic>
      <p:sp>
        <p:nvSpPr>
          <p:cNvPr id="43" name="Text Placeholder 9">
            <a:extLst>
              <a:ext uri="{FF2B5EF4-FFF2-40B4-BE49-F238E27FC236}">
                <a16:creationId xmlns:a16="http://schemas.microsoft.com/office/drawing/2014/main" id="{B5A65DD3-D41B-7300-61AA-63545E64AFFC}"/>
              </a:ext>
            </a:extLst>
          </p:cNvPr>
          <p:cNvSpPr>
            <a:spLocks noGrp="1"/>
          </p:cNvSpPr>
          <p:nvPr>
            <p:ph type="body" sz="quarter" idx="11" hasCustomPrompt="1"/>
          </p:nvPr>
        </p:nvSpPr>
        <p:spPr>
          <a:xfrm>
            <a:off x="4967433" y="2339220"/>
            <a:ext cx="6037171" cy="624397"/>
          </a:xfrm>
        </p:spPr>
        <p:txBody>
          <a:bodyPr>
            <a:noAutofit/>
          </a:bodyPr>
          <a:lstStyle>
            <a:lvl1pPr marL="0" indent="0">
              <a:lnSpc>
                <a:spcPct val="100000"/>
              </a:lnSpc>
              <a:buNone/>
              <a:defRPr sz="14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44" name="Text Placeholder 9">
            <a:extLst>
              <a:ext uri="{FF2B5EF4-FFF2-40B4-BE49-F238E27FC236}">
                <a16:creationId xmlns:a16="http://schemas.microsoft.com/office/drawing/2014/main" id="{ACBDD28B-9417-6361-181D-15CD6324B1B5}"/>
              </a:ext>
            </a:extLst>
          </p:cNvPr>
          <p:cNvSpPr>
            <a:spLocks noGrp="1"/>
          </p:cNvSpPr>
          <p:nvPr>
            <p:ph type="body" sz="quarter" idx="12" hasCustomPrompt="1"/>
          </p:nvPr>
        </p:nvSpPr>
        <p:spPr>
          <a:xfrm>
            <a:off x="4967433" y="3807829"/>
            <a:ext cx="6037171" cy="624397"/>
          </a:xfrm>
        </p:spPr>
        <p:txBody>
          <a:bodyPr>
            <a:noAutofit/>
          </a:bodyPr>
          <a:lstStyle>
            <a:lvl1pPr marL="0" indent="0">
              <a:lnSpc>
                <a:spcPct val="100000"/>
              </a:lnSpc>
              <a:buNone/>
              <a:defRPr sz="14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45" name="Text Placeholder 9">
            <a:extLst>
              <a:ext uri="{FF2B5EF4-FFF2-40B4-BE49-F238E27FC236}">
                <a16:creationId xmlns:a16="http://schemas.microsoft.com/office/drawing/2014/main" id="{26DD6B72-A3C7-3266-D8BD-6C244D4086D5}"/>
              </a:ext>
            </a:extLst>
          </p:cNvPr>
          <p:cNvSpPr>
            <a:spLocks noGrp="1"/>
          </p:cNvSpPr>
          <p:nvPr>
            <p:ph type="body" sz="quarter" idx="13" hasCustomPrompt="1"/>
          </p:nvPr>
        </p:nvSpPr>
        <p:spPr>
          <a:xfrm>
            <a:off x="4967432" y="5270427"/>
            <a:ext cx="6037171" cy="624397"/>
          </a:xfrm>
        </p:spPr>
        <p:txBody>
          <a:bodyPr>
            <a:noAutofit/>
          </a:bodyPr>
          <a:lstStyle>
            <a:lvl1pPr marL="0" indent="0">
              <a:lnSpc>
                <a:spcPct val="100000"/>
              </a:lnSpc>
              <a:buNone/>
              <a:defRPr sz="14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4" name="Text Placeholder 9">
            <a:extLst>
              <a:ext uri="{FF2B5EF4-FFF2-40B4-BE49-F238E27FC236}">
                <a16:creationId xmlns:a16="http://schemas.microsoft.com/office/drawing/2014/main" id="{1368C0F3-9ABF-2593-12A5-9EE59524CFEA}"/>
              </a:ext>
            </a:extLst>
          </p:cNvPr>
          <p:cNvSpPr>
            <a:spLocks noGrp="1"/>
          </p:cNvSpPr>
          <p:nvPr>
            <p:ph type="body" sz="quarter" idx="25" hasCustomPrompt="1"/>
          </p:nvPr>
        </p:nvSpPr>
        <p:spPr>
          <a:xfrm>
            <a:off x="3884431" y="995262"/>
            <a:ext cx="1099493" cy="360534"/>
          </a:xfrm>
        </p:spPr>
        <p:txBody>
          <a:bodyPr>
            <a:noAutofit/>
          </a:bodyPr>
          <a:lstStyle>
            <a:lvl1pPr marL="0" indent="0" algn="ctr">
              <a:lnSpc>
                <a:spcPct val="100000"/>
              </a:lnSpc>
              <a:buNone/>
              <a:defRPr b="1">
                <a:solidFill>
                  <a:schemeClr val="bg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00:00</a:t>
            </a:r>
          </a:p>
        </p:txBody>
      </p:sp>
      <p:sp>
        <p:nvSpPr>
          <p:cNvPr id="11" name="Text Placeholder 9">
            <a:extLst>
              <a:ext uri="{FF2B5EF4-FFF2-40B4-BE49-F238E27FC236}">
                <a16:creationId xmlns:a16="http://schemas.microsoft.com/office/drawing/2014/main" id="{D3B838D1-8FEA-E43B-FAB1-2630A157A3E0}"/>
              </a:ext>
            </a:extLst>
          </p:cNvPr>
          <p:cNvSpPr>
            <a:spLocks noGrp="1"/>
          </p:cNvSpPr>
          <p:nvPr>
            <p:ph type="body" sz="quarter" idx="26" hasCustomPrompt="1"/>
          </p:nvPr>
        </p:nvSpPr>
        <p:spPr>
          <a:xfrm>
            <a:off x="3884431" y="2471151"/>
            <a:ext cx="1099493" cy="360534"/>
          </a:xfrm>
        </p:spPr>
        <p:txBody>
          <a:bodyPr>
            <a:noAutofit/>
          </a:bodyPr>
          <a:lstStyle>
            <a:lvl1pPr marL="0" indent="0" algn="ctr">
              <a:lnSpc>
                <a:spcPct val="100000"/>
              </a:lnSpc>
              <a:buNone/>
              <a:defRPr b="1">
                <a:solidFill>
                  <a:schemeClr val="bg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00:00</a:t>
            </a:r>
          </a:p>
        </p:txBody>
      </p:sp>
      <p:sp>
        <p:nvSpPr>
          <p:cNvPr id="15" name="Text Placeholder 9">
            <a:extLst>
              <a:ext uri="{FF2B5EF4-FFF2-40B4-BE49-F238E27FC236}">
                <a16:creationId xmlns:a16="http://schemas.microsoft.com/office/drawing/2014/main" id="{229BB224-1C1D-C948-7C17-DBF48142851F}"/>
              </a:ext>
            </a:extLst>
          </p:cNvPr>
          <p:cNvSpPr>
            <a:spLocks noGrp="1"/>
          </p:cNvSpPr>
          <p:nvPr>
            <p:ph type="body" sz="quarter" idx="27" hasCustomPrompt="1"/>
          </p:nvPr>
        </p:nvSpPr>
        <p:spPr>
          <a:xfrm>
            <a:off x="3884430" y="3942945"/>
            <a:ext cx="1099493" cy="360534"/>
          </a:xfrm>
        </p:spPr>
        <p:txBody>
          <a:bodyPr>
            <a:noAutofit/>
          </a:bodyPr>
          <a:lstStyle>
            <a:lvl1pPr marL="0" indent="0" algn="ctr">
              <a:lnSpc>
                <a:spcPct val="100000"/>
              </a:lnSpc>
              <a:buNone/>
              <a:defRPr b="1">
                <a:solidFill>
                  <a:schemeClr val="bg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00:00</a:t>
            </a:r>
          </a:p>
        </p:txBody>
      </p:sp>
      <p:sp>
        <p:nvSpPr>
          <p:cNvPr id="17" name="Text Placeholder 9">
            <a:extLst>
              <a:ext uri="{FF2B5EF4-FFF2-40B4-BE49-F238E27FC236}">
                <a16:creationId xmlns:a16="http://schemas.microsoft.com/office/drawing/2014/main" id="{16A75192-65B6-F895-724C-F29A2331FEE2}"/>
              </a:ext>
            </a:extLst>
          </p:cNvPr>
          <p:cNvSpPr>
            <a:spLocks noGrp="1"/>
          </p:cNvSpPr>
          <p:nvPr>
            <p:ph type="body" sz="quarter" idx="28" hasCustomPrompt="1"/>
          </p:nvPr>
        </p:nvSpPr>
        <p:spPr>
          <a:xfrm>
            <a:off x="3884429" y="5395079"/>
            <a:ext cx="1099493" cy="360534"/>
          </a:xfrm>
        </p:spPr>
        <p:txBody>
          <a:bodyPr>
            <a:noAutofit/>
          </a:bodyPr>
          <a:lstStyle>
            <a:lvl1pPr marL="0" indent="0" algn="ctr">
              <a:lnSpc>
                <a:spcPct val="100000"/>
              </a:lnSpc>
              <a:buNone/>
              <a:defRPr b="1">
                <a:solidFill>
                  <a:schemeClr val="bg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00:00</a:t>
            </a:r>
          </a:p>
        </p:txBody>
      </p:sp>
    </p:spTree>
    <p:extLst>
      <p:ext uri="{BB962C8B-B14F-4D97-AF65-F5344CB8AC3E}">
        <p14:creationId xmlns:p14="http://schemas.microsoft.com/office/powerpoint/2010/main" val="2093847863"/>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342154"/>
        </a:solidFill>
        <a:effectLst/>
      </p:bgPr>
    </p:bg>
    <p:spTree>
      <p:nvGrpSpPr>
        <p:cNvPr id="1" name="Shape 169"/>
        <p:cNvGrpSpPr/>
        <p:nvPr/>
      </p:nvGrpSpPr>
      <p:grpSpPr>
        <a:xfrm>
          <a:off x="0" y="0"/>
          <a:ext cx="0" cy="0"/>
          <a:chOff x="0" y="0"/>
          <a:chExt cx="0" cy="0"/>
        </a:xfrm>
      </p:grpSpPr>
      <p:pic>
        <p:nvPicPr>
          <p:cNvPr id="170" name="Google Shape;170;p33" descr="preencoded.png"/>
          <p:cNvPicPr preferRelativeResize="0"/>
          <p:nvPr/>
        </p:nvPicPr>
        <p:blipFill rotWithShape="1">
          <a:blip r:embed="rId2">
            <a:alphaModFix/>
          </a:blip>
          <a:srcRect/>
          <a:stretch/>
        </p:blipFill>
        <p:spPr>
          <a:xfrm>
            <a:off x="7871460" y="220981"/>
            <a:ext cx="4320539" cy="6416039"/>
          </a:xfrm>
          <a:prstGeom prst="rect">
            <a:avLst/>
          </a:prstGeom>
          <a:noFill/>
          <a:ln>
            <a:noFill/>
          </a:ln>
        </p:spPr>
      </p:pic>
      <p:sp>
        <p:nvSpPr>
          <p:cNvPr id="171" name="Google Shape;171;p33"/>
          <p:cNvSpPr txBox="1">
            <a:spLocks noGrp="1"/>
          </p:cNvSpPr>
          <p:nvPr>
            <p:ph type="title"/>
          </p:nvPr>
        </p:nvSpPr>
        <p:spPr>
          <a:xfrm>
            <a:off x="495299" y="2788921"/>
            <a:ext cx="10241400" cy="1280100"/>
          </a:xfrm>
          <a:prstGeom prst="rect">
            <a:avLst/>
          </a:prstGeom>
          <a:noFill/>
          <a:ln>
            <a:noFill/>
          </a:ln>
        </p:spPr>
        <p:txBody>
          <a:bodyPr spcFirstLastPara="1" wrap="square" lIns="54875" tIns="27425" rIns="54875" bIns="27425" anchor="ctr" anchorCtr="0">
            <a:normAutofit/>
          </a:bodyPr>
          <a:lstStyle>
            <a:lvl1pPr lvl="0" algn="l">
              <a:lnSpc>
                <a:spcPct val="90000"/>
              </a:lnSpc>
              <a:spcBef>
                <a:spcPts val="0"/>
              </a:spcBef>
              <a:spcAft>
                <a:spcPts val="0"/>
              </a:spcAft>
              <a:buClr>
                <a:schemeClr val="lt1"/>
              </a:buClr>
              <a:buSzPts val="3600"/>
              <a:buFont typeface="Arial"/>
              <a:buNone/>
              <a:defRPr sz="4800">
                <a:solidFill>
                  <a:schemeClr val="lt1"/>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Tree>
    <p:extLst>
      <p:ext uri="{BB962C8B-B14F-4D97-AF65-F5344CB8AC3E}">
        <p14:creationId xmlns:p14="http://schemas.microsoft.com/office/powerpoint/2010/main" val="10342711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extImageLeft_Type3">
  <p:cSld name="TextImageLeft_Type3">
    <p:bg>
      <p:bgPr>
        <a:solidFill>
          <a:schemeClr val="lt1"/>
        </a:solidFill>
        <a:effectLst/>
      </p:bgPr>
    </p:bg>
    <p:spTree>
      <p:nvGrpSpPr>
        <p:cNvPr id="1" name="Shape 172"/>
        <p:cNvGrpSpPr/>
        <p:nvPr/>
      </p:nvGrpSpPr>
      <p:grpSpPr>
        <a:xfrm>
          <a:off x="0" y="0"/>
          <a:ext cx="0" cy="0"/>
          <a:chOff x="0" y="0"/>
          <a:chExt cx="0" cy="0"/>
        </a:xfrm>
      </p:grpSpPr>
      <p:sp>
        <p:nvSpPr>
          <p:cNvPr id="173" name="Google Shape;173;p34"/>
          <p:cNvSpPr>
            <a:spLocks noGrp="1"/>
          </p:cNvSpPr>
          <p:nvPr>
            <p:ph type="pic" idx="2"/>
          </p:nvPr>
        </p:nvSpPr>
        <p:spPr>
          <a:xfrm>
            <a:off x="1" y="-1829"/>
            <a:ext cx="5120700" cy="6861600"/>
          </a:xfrm>
          <a:prstGeom prst="rect">
            <a:avLst/>
          </a:prstGeom>
          <a:noFill/>
          <a:ln>
            <a:noFill/>
          </a:ln>
        </p:spPr>
      </p:sp>
      <p:sp>
        <p:nvSpPr>
          <p:cNvPr id="174" name="Google Shape;174;p34"/>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75" name="Google Shape;175;p34"/>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176" name="Google Shape;176;p34"/>
          <p:cNvSpPr txBox="1">
            <a:spLocks noGrp="1"/>
          </p:cNvSpPr>
          <p:nvPr>
            <p:ph type="title"/>
          </p:nvPr>
        </p:nvSpPr>
        <p:spPr>
          <a:xfrm>
            <a:off x="5676595" y="1143000"/>
            <a:ext cx="5852100" cy="1682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77" name="Google Shape;177;p34"/>
          <p:cNvSpPr txBox="1">
            <a:spLocks noGrp="1"/>
          </p:cNvSpPr>
          <p:nvPr>
            <p:ph type="body" idx="1"/>
          </p:nvPr>
        </p:nvSpPr>
        <p:spPr>
          <a:xfrm>
            <a:off x="5676595" y="2988309"/>
            <a:ext cx="5852100" cy="36546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178" name="Google Shape;178;p34"/>
          <p:cNvSpPr txBox="1">
            <a:spLocks noGrp="1"/>
          </p:cNvSpPr>
          <p:nvPr>
            <p:ph type="body" idx="3"/>
          </p:nvPr>
        </p:nvSpPr>
        <p:spPr>
          <a:xfrm>
            <a:off x="5676595"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179" name="Google Shape;179;p34"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25049758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2"/>
        </a:solidFill>
        <a:effectLst/>
      </p:bgPr>
    </p:bg>
    <p:spTree>
      <p:nvGrpSpPr>
        <p:cNvPr id="1" name="Shape 180"/>
        <p:cNvGrpSpPr/>
        <p:nvPr/>
      </p:nvGrpSpPr>
      <p:grpSpPr>
        <a:xfrm>
          <a:off x="0" y="0"/>
          <a:ext cx="0" cy="0"/>
          <a:chOff x="0" y="0"/>
          <a:chExt cx="0" cy="0"/>
        </a:xfrm>
      </p:grpSpPr>
      <p:pic>
        <p:nvPicPr>
          <p:cNvPr id="181" name="Google Shape;181;p35" descr="preencoded.png"/>
          <p:cNvPicPr preferRelativeResize="0"/>
          <p:nvPr/>
        </p:nvPicPr>
        <p:blipFill rotWithShape="1">
          <a:blip r:embed="rId2">
            <a:alphaModFix/>
          </a:blip>
          <a:srcRect/>
          <a:stretch/>
        </p:blipFill>
        <p:spPr>
          <a:xfrm>
            <a:off x="9448801" y="5227320"/>
            <a:ext cx="2461260" cy="1630680"/>
          </a:xfrm>
          <a:prstGeom prst="rect">
            <a:avLst/>
          </a:prstGeom>
          <a:noFill/>
          <a:ln>
            <a:noFill/>
          </a:ln>
        </p:spPr>
      </p:pic>
      <p:sp>
        <p:nvSpPr>
          <p:cNvPr id="182" name="Google Shape;182;p35"/>
          <p:cNvSpPr txBox="1">
            <a:spLocks noGrp="1"/>
          </p:cNvSpPr>
          <p:nvPr>
            <p:ph type="title"/>
          </p:nvPr>
        </p:nvSpPr>
        <p:spPr>
          <a:xfrm>
            <a:off x="548639" y="365760"/>
            <a:ext cx="7315200" cy="2743200"/>
          </a:xfrm>
          <a:prstGeom prst="rect">
            <a:avLst/>
          </a:prstGeom>
          <a:noFill/>
          <a:ln>
            <a:noFill/>
          </a:ln>
        </p:spPr>
        <p:txBody>
          <a:bodyPr spcFirstLastPara="1" wrap="square" lIns="54875" tIns="27425" rIns="54875" bIns="27425" anchor="t" anchorCtr="0">
            <a:normAutofit/>
          </a:bodyPr>
          <a:lstStyle>
            <a:lvl1pPr lvl="0" algn="l">
              <a:lnSpc>
                <a:spcPct val="90000"/>
              </a:lnSpc>
              <a:spcBef>
                <a:spcPts val="0"/>
              </a:spcBef>
              <a:spcAft>
                <a:spcPts val="0"/>
              </a:spcAft>
              <a:buClr>
                <a:srgbClr val="FFFFFF"/>
              </a:buClr>
              <a:buSzPts val="4400"/>
              <a:buFont typeface="Arial"/>
              <a:buNone/>
              <a:defRPr sz="5867">
                <a:solidFill>
                  <a:srgbClr val="FFFFFF"/>
                </a:solidFill>
                <a:latin typeface="Arial"/>
                <a:ea typeface="Arial"/>
                <a:cs typeface="Arial"/>
                <a:sym typeface="Aria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83" name="Google Shape;183;p35"/>
          <p:cNvSpPr txBox="1">
            <a:spLocks noGrp="1"/>
          </p:cNvSpPr>
          <p:nvPr>
            <p:ph type="body" idx="1"/>
          </p:nvPr>
        </p:nvSpPr>
        <p:spPr>
          <a:xfrm>
            <a:off x="548639" y="3429000"/>
            <a:ext cx="7315200" cy="7314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lt1"/>
              </a:buClr>
              <a:buSzPts val="1200"/>
              <a:buNone/>
              <a:defRPr sz="1600">
                <a:solidFill>
                  <a:schemeClr val="lt1"/>
                </a:solidFill>
                <a:latin typeface="Arial"/>
                <a:ea typeface="Arial"/>
                <a:cs typeface="Arial"/>
                <a:sym typeface="Arial"/>
              </a:defRPr>
            </a:lvl1pPr>
            <a:lvl2pPr marL="1219170" lvl="1" indent="-304792" algn="l">
              <a:lnSpc>
                <a:spcPct val="90000"/>
              </a:lnSpc>
              <a:spcBef>
                <a:spcPts val="400"/>
              </a:spcBef>
              <a:spcAft>
                <a:spcPts val="0"/>
              </a:spcAft>
              <a:buClr>
                <a:schemeClr val="lt1"/>
              </a:buClr>
              <a:buSzPts val="1200"/>
              <a:buNone/>
              <a:defRPr sz="1600">
                <a:solidFill>
                  <a:schemeClr val="lt1"/>
                </a:solidFill>
                <a:latin typeface="Arial"/>
                <a:ea typeface="Arial"/>
                <a:cs typeface="Arial"/>
                <a:sym typeface="Arial"/>
              </a:defRPr>
            </a:lvl2pPr>
            <a:lvl3pPr marL="1828754" lvl="2"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3pPr>
            <a:lvl4pPr marL="2438339" lvl="3"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4pPr>
            <a:lvl5pPr marL="3047924" lvl="4"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184" name="Google Shape;184;p35"/>
          <p:cNvSpPr txBox="1">
            <a:spLocks noGrp="1"/>
          </p:cNvSpPr>
          <p:nvPr>
            <p:ph type="body" idx="2"/>
          </p:nvPr>
        </p:nvSpPr>
        <p:spPr>
          <a:xfrm>
            <a:off x="548639" y="6283757"/>
            <a:ext cx="7000500" cy="1464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lt1"/>
              </a:buClr>
              <a:buSzPts val="600"/>
              <a:buNone/>
              <a:defRPr sz="800">
                <a:solidFill>
                  <a:schemeClr val="lt1"/>
                </a:solidFill>
                <a:latin typeface="Inter"/>
                <a:ea typeface="Inter"/>
                <a:cs typeface="Inter"/>
                <a:sym typeface="Inter"/>
              </a:defRPr>
            </a:lvl1pPr>
            <a:lvl2pPr marL="1219170" lvl="1" indent="-304792" algn="l">
              <a:lnSpc>
                <a:spcPct val="90000"/>
              </a:lnSpc>
              <a:spcBef>
                <a:spcPts val="400"/>
              </a:spcBef>
              <a:spcAft>
                <a:spcPts val="0"/>
              </a:spcAft>
              <a:buClr>
                <a:schemeClr val="lt1"/>
              </a:buClr>
              <a:buSzPts val="1200"/>
              <a:buNone/>
              <a:defRPr sz="1600">
                <a:solidFill>
                  <a:schemeClr val="lt1"/>
                </a:solidFill>
                <a:latin typeface="Arial"/>
                <a:ea typeface="Arial"/>
                <a:cs typeface="Arial"/>
                <a:sym typeface="Arial"/>
              </a:defRPr>
            </a:lvl2pPr>
            <a:lvl3pPr marL="1828754" lvl="2"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3pPr>
            <a:lvl4pPr marL="2438339" lvl="3"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4pPr>
            <a:lvl5pPr marL="3047924" lvl="4"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37683844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extImageRight_Type1">
  <p:cSld name="TextImageRight_Type1">
    <p:bg>
      <p:bgPr>
        <a:solidFill>
          <a:schemeClr val="lt1"/>
        </a:solidFill>
        <a:effectLst/>
      </p:bgPr>
    </p:bg>
    <p:spTree>
      <p:nvGrpSpPr>
        <p:cNvPr id="1" name="Shape 185"/>
        <p:cNvGrpSpPr/>
        <p:nvPr/>
      </p:nvGrpSpPr>
      <p:grpSpPr>
        <a:xfrm>
          <a:off x="0" y="0"/>
          <a:ext cx="0" cy="0"/>
          <a:chOff x="0" y="0"/>
          <a:chExt cx="0" cy="0"/>
        </a:xfrm>
      </p:grpSpPr>
      <p:sp>
        <p:nvSpPr>
          <p:cNvPr id="186" name="Google Shape;186;p36"/>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87" name="Google Shape;187;p36"/>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188" name="Google Shape;188;p36"/>
          <p:cNvSpPr txBox="1">
            <a:spLocks noGrp="1"/>
          </p:cNvSpPr>
          <p:nvPr>
            <p:ph type="title"/>
          </p:nvPr>
        </p:nvSpPr>
        <p:spPr>
          <a:xfrm>
            <a:off x="495301" y="1141171"/>
            <a:ext cx="5852100" cy="5946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89" name="Google Shape;189;p36"/>
          <p:cNvSpPr txBox="1">
            <a:spLocks noGrp="1"/>
          </p:cNvSpPr>
          <p:nvPr>
            <p:ph type="body" idx="1"/>
          </p:nvPr>
        </p:nvSpPr>
        <p:spPr>
          <a:xfrm>
            <a:off x="495301" y="1894638"/>
            <a:ext cx="58521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190" name="Google Shape;190;p36"/>
          <p:cNvSpPr txBox="1">
            <a:spLocks noGrp="1"/>
          </p:cNvSpPr>
          <p:nvPr>
            <p:ph type="body" idx="2"/>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191" name="Google Shape;191;p36"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192" name="Google Shape;192;p36"/>
          <p:cNvSpPr>
            <a:spLocks noGrp="1"/>
          </p:cNvSpPr>
          <p:nvPr>
            <p:ph type="pic" idx="3"/>
          </p:nvPr>
        </p:nvSpPr>
        <p:spPr>
          <a:xfrm>
            <a:off x="7071361" y="-1829"/>
            <a:ext cx="5120700" cy="6861600"/>
          </a:xfrm>
          <a:prstGeom prst="rect">
            <a:avLst/>
          </a:prstGeom>
          <a:noFill/>
          <a:ln>
            <a:noFill/>
          </a:ln>
        </p:spPr>
      </p:sp>
    </p:spTree>
    <p:extLst>
      <p:ext uri="{BB962C8B-B14F-4D97-AF65-F5344CB8AC3E}">
        <p14:creationId xmlns:p14="http://schemas.microsoft.com/office/powerpoint/2010/main" val="28352529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ingleColumnTextSlide(Bulletpoints)_Type1">
  <p:cSld name="SingleColumnTextSlide(Bulletpoints)_Type1">
    <p:bg>
      <p:bgPr>
        <a:solidFill>
          <a:schemeClr val="lt1"/>
        </a:solidFill>
        <a:effectLst/>
      </p:bgPr>
    </p:bg>
    <p:spTree>
      <p:nvGrpSpPr>
        <p:cNvPr id="1" name="Shape 193"/>
        <p:cNvGrpSpPr/>
        <p:nvPr/>
      </p:nvGrpSpPr>
      <p:grpSpPr>
        <a:xfrm>
          <a:off x="0" y="0"/>
          <a:ext cx="0" cy="0"/>
          <a:chOff x="0" y="0"/>
          <a:chExt cx="0" cy="0"/>
        </a:xfrm>
      </p:grpSpPr>
      <p:sp>
        <p:nvSpPr>
          <p:cNvPr id="194" name="Google Shape;194;p37"/>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95" name="Google Shape;195;p37"/>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196" name="Google Shape;196;p37"/>
          <p:cNvSpPr txBox="1">
            <a:spLocks noGrp="1"/>
          </p:cNvSpPr>
          <p:nvPr>
            <p:ph type="title"/>
          </p:nvPr>
        </p:nvSpPr>
        <p:spPr>
          <a:xfrm>
            <a:off x="495300" y="1141171"/>
            <a:ext cx="10241400" cy="5946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97" name="Google Shape;197;p37"/>
          <p:cNvSpPr txBox="1">
            <a:spLocks noGrp="1"/>
          </p:cNvSpPr>
          <p:nvPr>
            <p:ph type="body" idx="1"/>
          </p:nvPr>
        </p:nvSpPr>
        <p:spPr>
          <a:xfrm>
            <a:off x="495300" y="1894638"/>
            <a:ext cx="102414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198" name="Google Shape;198;p37"/>
          <p:cNvSpPr txBox="1">
            <a:spLocks noGrp="1"/>
          </p:cNvSpPr>
          <p:nvPr>
            <p:ph type="body" idx="2"/>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199" name="Google Shape;199;p37"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10337767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extImageRight_Type3">
  <p:cSld name="TextImageRight_Type3">
    <p:bg>
      <p:bgPr>
        <a:solidFill>
          <a:schemeClr val="lt1"/>
        </a:solidFill>
        <a:effectLst/>
      </p:bgPr>
    </p:bg>
    <p:spTree>
      <p:nvGrpSpPr>
        <p:cNvPr id="1" name="Shape 200"/>
        <p:cNvGrpSpPr/>
        <p:nvPr/>
      </p:nvGrpSpPr>
      <p:grpSpPr>
        <a:xfrm>
          <a:off x="0" y="0"/>
          <a:ext cx="0" cy="0"/>
          <a:chOff x="0" y="0"/>
          <a:chExt cx="0" cy="0"/>
        </a:xfrm>
      </p:grpSpPr>
      <p:sp>
        <p:nvSpPr>
          <p:cNvPr id="201" name="Google Shape;201;p38"/>
          <p:cNvSpPr>
            <a:spLocks noGrp="1"/>
          </p:cNvSpPr>
          <p:nvPr>
            <p:ph type="pic" idx="2"/>
          </p:nvPr>
        </p:nvSpPr>
        <p:spPr>
          <a:xfrm>
            <a:off x="7071361" y="-1829"/>
            <a:ext cx="5120700" cy="6861600"/>
          </a:xfrm>
          <a:prstGeom prst="rect">
            <a:avLst/>
          </a:prstGeom>
          <a:noFill/>
          <a:ln>
            <a:noFill/>
          </a:ln>
        </p:spPr>
      </p:sp>
      <p:sp>
        <p:nvSpPr>
          <p:cNvPr id="202" name="Google Shape;202;p38"/>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03" name="Google Shape;203;p38"/>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204" name="Google Shape;204;p38"/>
          <p:cNvSpPr txBox="1">
            <a:spLocks noGrp="1"/>
          </p:cNvSpPr>
          <p:nvPr>
            <p:ph type="title"/>
          </p:nvPr>
        </p:nvSpPr>
        <p:spPr>
          <a:xfrm>
            <a:off x="495301" y="1143000"/>
            <a:ext cx="5852100" cy="1682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05" name="Google Shape;205;p38"/>
          <p:cNvSpPr txBox="1">
            <a:spLocks noGrp="1"/>
          </p:cNvSpPr>
          <p:nvPr>
            <p:ph type="body" idx="1"/>
          </p:nvPr>
        </p:nvSpPr>
        <p:spPr>
          <a:xfrm>
            <a:off x="495301" y="2988309"/>
            <a:ext cx="5852100" cy="36546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206" name="Google Shape;206;p38"/>
          <p:cNvSpPr txBox="1">
            <a:spLocks noGrp="1"/>
          </p:cNvSpPr>
          <p:nvPr>
            <p:ph type="body" idx="3"/>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207" name="Google Shape;207;p38"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3048271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extImageRight_Type2">
  <p:cSld name="TextImageRight_Type2">
    <p:bg>
      <p:bgPr>
        <a:solidFill>
          <a:schemeClr val="lt1"/>
        </a:solidFill>
        <a:effectLst/>
      </p:bgPr>
    </p:bg>
    <p:spTree>
      <p:nvGrpSpPr>
        <p:cNvPr id="1" name="Shape 208"/>
        <p:cNvGrpSpPr/>
        <p:nvPr/>
      </p:nvGrpSpPr>
      <p:grpSpPr>
        <a:xfrm>
          <a:off x="0" y="0"/>
          <a:ext cx="0" cy="0"/>
          <a:chOff x="0" y="0"/>
          <a:chExt cx="0" cy="0"/>
        </a:xfrm>
      </p:grpSpPr>
      <p:sp>
        <p:nvSpPr>
          <p:cNvPr id="209" name="Google Shape;209;p39"/>
          <p:cNvSpPr>
            <a:spLocks noGrp="1"/>
          </p:cNvSpPr>
          <p:nvPr>
            <p:ph type="pic" idx="2"/>
          </p:nvPr>
        </p:nvSpPr>
        <p:spPr>
          <a:xfrm>
            <a:off x="7071361" y="-1829"/>
            <a:ext cx="5120700" cy="6861600"/>
          </a:xfrm>
          <a:prstGeom prst="rect">
            <a:avLst/>
          </a:prstGeom>
          <a:noFill/>
          <a:ln>
            <a:noFill/>
          </a:ln>
        </p:spPr>
      </p:sp>
      <p:sp>
        <p:nvSpPr>
          <p:cNvPr id="210" name="Google Shape;210;p39"/>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11" name="Google Shape;211;p39"/>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212" name="Google Shape;212;p39"/>
          <p:cNvSpPr txBox="1">
            <a:spLocks noGrp="1"/>
          </p:cNvSpPr>
          <p:nvPr>
            <p:ph type="title"/>
          </p:nvPr>
        </p:nvSpPr>
        <p:spPr>
          <a:xfrm>
            <a:off x="495301" y="1143000"/>
            <a:ext cx="5852100" cy="1097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13" name="Google Shape;213;p39"/>
          <p:cNvSpPr txBox="1">
            <a:spLocks noGrp="1"/>
          </p:cNvSpPr>
          <p:nvPr>
            <p:ph type="body" idx="1"/>
          </p:nvPr>
        </p:nvSpPr>
        <p:spPr>
          <a:xfrm>
            <a:off x="495301" y="2403095"/>
            <a:ext cx="58521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214" name="Google Shape;214;p39"/>
          <p:cNvSpPr txBox="1">
            <a:spLocks noGrp="1"/>
          </p:cNvSpPr>
          <p:nvPr>
            <p:ph type="body" idx="3"/>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215" name="Google Shape;215;p39"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34829241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extImageRight(Bulletpoints)_Type2">
  <p:cSld name="TextImageRight(Bulletpoints)_Type2">
    <p:bg>
      <p:bgPr>
        <a:solidFill>
          <a:schemeClr val="lt1"/>
        </a:solidFill>
        <a:effectLst/>
      </p:bgPr>
    </p:bg>
    <p:spTree>
      <p:nvGrpSpPr>
        <p:cNvPr id="1" name="Shape 216"/>
        <p:cNvGrpSpPr/>
        <p:nvPr/>
      </p:nvGrpSpPr>
      <p:grpSpPr>
        <a:xfrm>
          <a:off x="0" y="0"/>
          <a:ext cx="0" cy="0"/>
          <a:chOff x="0" y="0"/>
          <a:chExt cx="0" cy="0"/>
        </a:xfrm>
      </p:grpSpPr>
      <p:sp>
        <p:nvSpPr>
          <p:cNvPr id="217" name="Google Shape;217;p40"/>
          <p:cNvSpPr>
            <a:spLocks noGrp="1"/>
          </p:cNvSpPr>
          <p:nvPr>
            <p:ph type="pic" idx="2"/>
          </p:nvPr>
        </p:nvSpPr>
        <p:spPr>
          <a:xfrm>
            <a:off x="7071361" y="-1829"/>
            <a:ext cx="5120700" cy="6861600"/>
          </a:xfrm>
          <a:prstGeom prst="rect">
            <a:avLst/>
          </a:prstGeom>
          <a:noFill/>
          <a:ln>
            <a:noFill/>
          </a:ln>
        </p:spPr>
      </p:sp>
      <p:sp>
        <p:nvSpPr>
          <p:cNvPr id="218" name="Google Shape;218;p40"/>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19" name="Google Shape;219;p40"/>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220" name="Google Shape;220;p40"/>
          <p:cNvSpPr txBox="1">
            <a:spLocks noGrp="1"/>
          </p:cNvSpPr>
          <p:nvPr>
            <p:ph type="title"/>
          </p:nvPr>
        </p:nvSpPr>
        <p:spPr>
          <a:xfrm>
            <a:off x="495301" y="1143000"/>
            <a:ext cx="5852100" cy="1097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21" name="Google Shape;221;p40"/>
          <p:cNvSpPr txBox="1">
            <a:spLocks noGrp="1"/>
          </p:cNvSpPr>
          <p:nvPr>
            <p:ph type="body" idx="1"/>
          </p:nvPr>
        </p:nvSpPr>
        <p:spPr>
          <a:xfrm>
            <a:off x="495301" y="2403095"/>
            <a:ext cx="58521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222" name="Google Shape;222;p40"/>
          <p:cNvSpPr txBox="1">
            <a:spLocks noGrp="1"/>
          </p:cNvSpPr>
          <p:nvPr>
            <p:ph type="body" idx="3"/>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223" name="Google Shape;223;p40"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37457879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hankYouPage">
  <p:cSld name="ThankYouPage">
    <p:bg>
      <p:bgPr>
        <a:solidFill>
          <a:srgbClr val="133D35"/>
        </a:solidFill>
        <a:effectLst/>
      </p:bgPr>
    </p:bg>
    <p:spTree>
      <p:nvGrpSpPr>
        <p:cNvPr id="1" name="Shape 224"/>
        <p:cNvGrpSpPr/>
        <p:nvPr/>
      </p:nvGrpSpPr>
      <p:grpSpPr>
        <a:xfrm>
          <a:off x="0" y="0"/>
          <a:ext cx="0" cy="0"/>
          <a:chOff x="0" y="0"/>
          <a:chExt cx="0" cy="0"/>
        </a:xfrm>
      </p:grpSpPr>
      <p:pic>
        <p:nvPicPr>
          <p:cNvPr id="225" name="Google Shape;225;p41" descr="preencoded.png"/>
          <p:cNvPicPr preferRelativeResize="0"/>
          <p:nvPr/>
        </p:nvPicPr>
        <p:blipFill rotWithShape="1">
          <a:blip r:embed="rId2">
            <a:alphaModFix/>
          </a:blip>
          <a:srcRect/>
          <a:stretch/>
        </p:blipFill>
        <p:spPr>
          <a:xfrm>
            <a:off x="5097781" y="5707381"/>
            <a:ext cx="2004060" cy="595548"/>
          </a:xfrm>
          <a:prstGeom prst="rect">
            <a:avLst/>
          </a:prstGeom>
          <a:noFill/>
          <a:ln>
            <a:noFill/>
          </a:ln>
        </p:spPr>
      </p:pic>
      <p:sp>
        <p:nvSpPr>
          <p:cNvPr id="226" name="Google Shape;226;p41"/>
          <p:cNvSpPr txBox="1">
            <a:spLocks noGrp="1"/>
          </p:cNvSpPr>
          <p:nvPr>
            <p:ph type="title"/>
          </p:nvPr>
        </p:nvSpPr>
        <p:spPr>
          <a:xfrm>
            <a:off x="975360" y="2560321"/>
            <a:ext cx="10241400" cy="1280100"/>
          </a:xfrm>
          <a:prstGeom prst="rect">
            <a:avLst/>
          </a:prstGeom>
          <a:noFill/>
          <a:ln>
            <a:noFill/>
          </a:ln>
        </p:spPr>
        <p:txBody>
          <a:bodyPr spcFirstLastPara="1" wrap="square" lIns="54875" tIns="27425" rIns="54875" bIns="27425" anchor="ctr" anchorCtr="0">
            <a:noAutofit/>
          </a:bodyPr>
          <a:lstStyle>
            <a:lvl1pPr lvl="0" algn="ctr">
              <a:lnSpc>
                <a:spcPct val="90000"/>
              </a:lnSpc>
              <a:spcBef>
                <a:spcPts val="0"/>
              </a:spcBef>
              <a:spcAft>
                <a:spcPts val="0"/>
              </a:spcAft>
              <a:buClr>
                <a:schemeClr val="lt1"/>
              </a:buClr>
              <a:buSzPts val="3600"/>
              <a:buFont typeface="Arial"/>
              <a:buNone/>
              <a:defRPr sz="4800">
                <a:solidFill>
                  <a:schemeClr val="lt1"/>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Tree>
    <p:extLst>
      <p:ext uri="{BB962C8B-B14F-4D97-AF65-F5344CB8AC3E}">
        <p14:creationId xmlns:p14="http://schemas.microsoft.com/office/powerpoint/2010/main" val="29836557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ColumnTextSlide_Type1">
  <p:cSld name="2ColumnTextSlide_Type1">
    <p:bg>
      <p:bgPr>
        <a:solidFill>
          <a:schemeClr val="lt1"/>
        </a:solidFill>
        <a:effectLst/>
      </p:bgPr>
    </p:bg>
    <p:spTree>
      <p:nvGrpSpPr>
        <p:cNvPr id="1" name="Shape 227"/>
        <p:cNvGrpSpPr/>
        <p:nvPr/>
      </p:nvGrpSpPr>
      <p:grpSpPr>
        <a:xfrm>
          <a:off x="0" y="0"/>
          <a:ext cx="0" cy="0"/>
          <a:chOff x="0" y="0"/>
          <a:chExt cx="0" cy="0"/>
        </a:xfrm>
      </p:grpSpPr>
      <p:sp>
        <p:nvSpPr>
          <p:cNvPr id="228" name="Google Shape;228;p42"/>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29" name="Google Shape;229;p42"/>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230" name="Google Shape;230;p42"/>
          <p:cNvSpPr txBox="1">
            <a:spLocks noGrp="1"/>
          </p:cNvSpPr>
          <p:nvPr>
            <p:ph type="title"/>
          </p:nvPr>
        </p:nvSpPr>
        <p:spPr>
          <a:xfrm>
            <a:off x="495300" y="1141171"/>
            <a:ext cx="10241400" cy="5946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31" name="Google Shape;231;p42"/>
          <p:cNvSpPr txBox="1">
            <a:spLocks noGrp="1"/>
          </p:cNvSpPr>
          <p:nvPr>
            <p:ph type="body" idx="1"/>
          </p:nvPr>
        </p:nvSpPr>
        <p:spPr>
          <a:xfrm>
            <a:off x="495301" y="1894638"/>
            <a:ext cx="50109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232" name="Google Shape;232;p42"/>
          <p:cNvSpPr txBox="1">
            <a:spLocks noGrp="1"/>
          </p:cNvSpPr>
          <p:nvPr>
            <p:ph type="body" idx="2"/>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233" name="Google Shape;233;p42"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234" name="Google Shape;234;p42"/>
          <p:cNvSpPr txBox="1">
            <a:spLocks noGrp="1"/>
          </p:cNvSpPr>
          <p:nvPr>
            <p:ph type="body" idx="3"/>
          </p:nvPr>
        </p:nvSpPr>
        <p:spPr>
          <a:xfrm>
            <a:off x="5725669" y="1894638"/>
            <a:ext cx="50109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4270843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 6 slides numbered">
    <p:bg>
      <p:bgPr>
        <a:solidFill>
          <a:schemeClr val="bg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1F11CF2-D4C9-4C72-988F-440AB2E584C0}"/>
              </a:ext>
            </a:extLst>
          </p:cNvPr>
          <p:cNvGraphicFramePr>
            <a:graphicFrameLocks noChangeAspect="1"/>
          </p:cNvGraphicFramePr>
          <p:nvPr userDrawn="1">
            <p:custDataLst>
              <p:tags r:id="rId1"/>
            </p:custDataLst>
            <p:extLst>
              <p:ext uri="{D42A27DB-BD31-4B8C-83A1-F6EECF244321}">
                <p14:modId xmlns:p14="http://schemas.microsoft.com/office/powerpoint/2010/main" val="2605198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41F11CF2-D4C9-4C72-988F-440AB2E584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92DCC42-760D-4021-ADCC-3FC5C98DB4B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5" name="Rectangle 4">
            <a:extLst>
              <a:ext uri="{FF2B5EF4-FFF2-40B4-BE49-F238E27FC236}">
                <a16:creationId xmlns:a16="http://schemas.microsoft.com/office/drawing/2014/main" id="{17A35711-3B0F-FABA-5798-4F9C85CCF779}"/>
              </a:ext>
            </a:extLst>
          </p:cNvPr>
          <p:cNvSpPr/>
          <p:nvPr userDrawn="1"/>
        </p:nvSpPr>
        <p:spPr>
          <a:xfrm>
            <a:off x="0" y="3402982"/>
            <a:ext cx="3383280" cy="91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8" name="Title 1">
            <a:extLst>
              <a:ext uri="{FF2B5EF4-FFF2-40B4-BE49-F238E27FC236}">
                <a16:creationId xmlns:a16="http://schemas.microsoft.com/office/drawing/2014/main" id="{1192B2BB-23D3-0176-3C0A-ECD375B8FFBC}"/>
              </a:ext>
            </a:extLst>
          </p:cNvPr>
          <p:cNvSpPr>
            <a:spLocks noGrp="1"/>
          </p:cNvSpPr>
          <p:nvPr>
            <p:ph type="ctrTitle" hasCustomPrompt="1"/>
          </p:nvPr>
        </p:nvSpPr>
        <p:spPr>
          <a:xfrm>
            <a:off x="838201" y="762000"/>
            <a:ext cx="2527084" cy="2492257"/>
          </a:xfrm>
        </p:spPr>
        <p:txBody>
          <a:bodyPr anchor="b"/>
          <a:lstStyle>
            <a:lvl1pPr algn="l">
              <a:defRPr sz="4000" b="0" i="0">
                <a:solidFill>
                  <a:schemeClr val="tx1"/>
                </a:solidFill>
                <a:latin typeface="Georgia" panose="02040502050405020303" pitchFamily="18" charset="0"/>
              </a:defRPr>
            </a:lvl1pPr>
          </a:lstStyle>
          <a:p>
            <a:r>
              <a:rPr lang="en-US" dirty="0"/>
              <a:t>Insert title or ‘Agenda’)</a:t>
            </a:r>
          </a:p>
        </p:txBody>
      </p:sp>
      <p:pic>
        <p:nvPicPr>
          <p:cNvPr id="6" name="Picture 5">
            <a:extLst>
              <a:ext uri="{FF2B5EF4-FFF2-40B4-BE49-F238E27FC236}">
                <a16:creationId xmlns:a16="http://schemas.microsoft.com/office/drawing/2014/main" id="{1C1BA7A6-6C5F-DFC8-0DC2-E462612DD27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38200" y="5615568"/>
            <a:ext cx="2095831" cy="542930"/>
          </a:xfrm>
          <a:prstGeom prst="rect">
            <a:avLst/>
          </a:prstGeom>
        </p:spPr>
      </p:pic>
      <p:sp>
        <p:nvSpPr>
          <p:cNvPr id="2" name="Rectangle 1">
            <a:extLst>
              <a:ext uri="{FF2B5EF4-FFF2-40B4-BE49-F238E27FC236}">
                <a16:creationId xmlns:a16="http://schemas.microsoft.com/office/drawing/2014/main" id="{2348D8CA-A76D-43B1-3BE3-2201D723BF8E}"/>
              </a:ext>
            </a:extLst>
          </p:cNvPr>
          <p:cNvSpPr>
            <a:spLocks noChangeAspect="1"/>
          </p:cNvSpPr>
          <p:nvPr userDrawn="1"/>
        </p:nvSpPr>
        <p:spPr>
          <a:xfrm>
            <a:off x="3833768" y="459292"/>
            <a:ext cx="7520031" cy="816412"/>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4" name="Rectangle 3">
            <a:extLst>
              <a:ext uri="{FF2B5EF4-FFF2-40B4-BE49-F238E27FC236}">
                <a16:creationId xmlns:a16="http://schemas.microsoft.com/office/drawing/2014/main" id="{B4FF90C2-EADC-AE8E-F71D-0E75DA32553A}"/>
              </a:ext>
            </a:extLst>
          </p:cNvPr>
          <p:cNvSpPr>
            <a:spLocks noChangeAspect="1"/>
          </p:cNvSpPr>
          <p:nvPr userDrawn="1"/>
        </p:nvSpPr>
        <p:spPr>
          <a:xfrm>
            <a:off x="3833767" y="459292"/>
            <a:ext cx="426720" cy="81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C74BCD4-1024-0632-49E9-A5AA6F2D01F1}"/>
              </a:ext>
            </a:extLst>
          </p:cNvPr>
          <p:cNvSpPr>
            <a:spLocks noChangeAspect="1"/>
          </p:cNvSpPr>
          <p:nvPr userDrawn="1"/>
        </p:nvSpPr>
        <p:spPr>
          <a:xfrm>
            <a:off x="3940972" y="560048"/>
            <a:ext cx="640080" cy="64008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6608B32-03B8-C1A1-BD60-443CB1746FA6}"/>
              </a:ext>
            </a:extLst>
          </p:cNvPr>
          <p:cNvSpPr>
            <a:spLocks noChangeAspect="1"/>
          </p:cNvSpPr>
          <p:nvPr userDrawn="1"/>
        </p:nvSpPr>
        <p:spPr>
          <a:xfrm>
            <a:off x="3833767" y="5582296"/>
            <a:ext cx="7516114" cy="816412"/>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14" name="Rectangle 13">
            <a:extLst>
              <a:ext uri="{FF2B5EF4-FFF2-40B4-BE49-F238E27FC236}">
                <a16:creationId xmlns:a16="http://schemas.microsoft.com/office/drawing/2014/main" id="{F725DB2C-FA97-1A45-D1BA-41E1EC85F3DD}"/>
              </a:ext>
            </a:extLst>
          </p:cNvPr>
          <p:cNvSpPr>
            <a:spLocks noChangeAspect="1"/>
          </p:cNvSpPr>
          <p:nvPr userDrawn="1"/>
        </p:nvSpPr>
        <p:spPr>
          <a:xfrm>
            <a:off x="3833766" y="5582296"/>
            <a:ext cx="426720" cy="81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4822404-2BF6-AE25-9B3D-469A3E2FFB0A}"/>
              </a:ext>
            </a:extLst>
          </p:cNvPr>
          <p:cNvSpPr>
            <a:spLocks noChangeAspect="1"/>
          </p:cNvSpPr>
          <p:nvPr userDrawn="1"/>
        </p:nvSpPr>
        <p:spPr>
          <a:xfrm>
            <a:off x="3940971" y="5683052"/>
            <a:ext cx="640080" cy="64008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4263E7A-F358-810B-484E-95657DE35E7C}"/>
              </a:ext>
            </a:extLst>
          </p:cNvPr>
          <p:cNvSpPr>
            <a:spLocks noChangeAspect="1"/>
          </p:cNvSpPr>
          <p:nvPr userDrawn="1"/>
        </p:nvSpPr>
        <p:spPr>
          <a:xfrm>
            <a:off x="3833767" y="1482068"/>
            <a:ext cx="7520031" cy="816412"/>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20" name="Rectangle 19">
            <a:extLst>
              <a:ext uri="{FF2B5EF4-FFF2-40B4-BE49-F238E27FC236}">
                <a16:creationId xmlns:a16="http://schemas.microsoft.com/office/drawing/2014/main" id="{D0C0EABF-E54C-E4EF-5575-8E3338B7ABC0}"/>
              </a:ext>
            </a:extLst>
          </p:cNvPr>
          <p:cNvSpPr>
            <a:spLocks noChangeAspect="1"/>
          </p:cNvSpPr>
          <p:nvPr userDrawn="1"/>
        </p:nvSpPr>
        <p:spPr>
          <a:xfrm>
            <a:off x="3833766" y="1482068"/>
            <a:ext cx="426720" cy="81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B60E483-CE64-9664-3D83-DE78E8236FB9}"/>
              </a:ext>
            </a:extLst>
          </p:cNvPr>
          <p:cNvSpPr>
            <a:spLocks noChangeAspect="1"/>
          </p:cNvSpPr>
          <p:nvPr userDrawn="1"/>
        </p:nvSpPr>
        <p:spPr>
          <a:xfrm>
            <a:off x="3940971" y="1582824"/>
            <a:ext cx="640080" cy="64008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5791C3C-C10B-E271-A810-7ADC17D5BA5F}"/>
              </a:ext>
            </a:extLst>
          </p:cNvPr>
          <p:cNvSpPr>
            <a:spLocks noChangeAspect="1"/>
          </p:cNvSpPr>
          <p:nvPr userDrawn="1"/>
        </p:nvSpPr>
        <p:spPr>
          <a:xfrm>
            <a:off x="3837684" y="2505501"/>
            <a:ext cx="7516114" cy="816412"/>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26" name="Rectangle 25">
            <a:extLst>
              <a:ext uri="{FF2B5EF4-FFF2-40B4-BE49-F238E27FC236}">
                <a16:creationId xmlns:a16="http://schemas.microsoft.com/office/drawing/2014/main" id="{D50E4A47-F866-DBA3-B993-0E3154158697}"/>
              </a:ext>
            </a:extLst>
          </p:cNvPr>
          <p:cNvSpPr>
            <a:spLocks noChangeAspect="1"/>
          </p:cNvSpPr>
          <p:nvPr userDrawn="1"/>
        </p:nvSpPr>
        <p:spPr>
          <a:xfrm>
            <a:off x="3837683" y="2505501"/>
            <a:ext cx="426720" cy="81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3A0948F-7437-DA41-D7D1-B378BBBD1918}"/>
              </a:ext>
            </a:extLst>
          </p:cNvPr>
          <p:cNvSpPr>
            <a:spLocks noChangeAspect="1"/>
          </p:cNvSpPr>
          <p:nvPr userDrawn="1"/>
        </p:nvSpPr>
        <p:spPr>
          <a:xfrm>
            <a:off x="3944888" y="2606257"/>
            <a:ext cx="640080" cy="64008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923A4E0-CB7B-A44B-C66A-58773C6FB382}"/>
              </a:ext>
            </a:extLst>
          </p:cNvPr>
          <p:cNvSpPr>
            <a:spLocks noChangeAspect="1"/>
          </p:cNvSpPr>
          <p:nvPr userDrawn="1"/>
        </p:nvSpPr>
        <p:spPr>
          <a:xfrm>
            <a:off x="3833767" y="3528934"/>
            <a:ext cx="7516114" cy="816412"/>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32" name="Rectangle 31">
            <a:extLst>
              <a:ext uri="{FF2B5EF4-FFF2-40B4-BE49-F238E27FC236}">
                <a16:creationId xmlns:a16="http://schemas.microsoft.com/office/drawing/2014/main" id="{CDE45133-4976-2348-7FEB-EF8CBFCFEB30}"/>
              </a:ext>
            </a:extLst>
          </p:cNvPr>
          <p:cNvSpPr>
            <a:spLocks noChangeAspect="1"/>
          </p:cNvSpPr>
          <p:nvPr userDrawn="1"/>
        </p:nvSpPr>
        <p:spPr>
          <a:xfrm>
            <a:off x="3833766" y="3528934"/>
            <a:ext cx="426720" cy="81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EE864D2-3744-FFA2-FB4B-7512590A914D}"/>
              </a:ext>
            </a:extLst>
          </p:cNvPr>
          <p:cNvSpPr>
            <a:spLocks noChangeAspect="1"/>
          </p:cNvSpPr>
          <p:nvPr userDrawn="1"/>
        </p:nvSpPr>
        <p:spPr>
          <a:xfrm>
            <a:off x="3940971" y="3629690"/>
            <a:ext cx="640080" cy="64008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18F0A4A-9188-E31F-6AE2-4B96364AAE12}"/>
              </a:ext>
            </a:extLst>
          </p:cNvPr>
          <p:cNvSpPr>
            <a:spLocks noChangeAspect="1"/>
          </p:cNvSpPr>
          <p:nvPr userDrawn="1"/>
        </p:nvSpPr>
        <p:spPr>
          <a:xfrm>
            <a:off x="3833767" y="4555232"/>
            <a:ext cx="7516114" cy="816412"/>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38" name="Rectangle 37">
            <a:extLst>
              <a:ext uri="{FF2B5EF4-FFF2-40B4-BE49-F238E27FC236}">
                <a16:creationId xmlns:a16="http://schemas.microsoft.com/office/drawing/2014/main" id="{D8737D00-E3BB-C7D9-ED88-9187471A68BA}"/>
              </a:ext>
            </a:extLst>
          </p:cNvPr>
          <p:cNvSpPr>
            <a:spLocks noChangeAspect="1"/>
          </p:cNvSpPr>
          <p:nvPr userDrawn="1"/>
        </p:nvSpPr>
        <p:spPr>
          <a:xfrm>
            <a:off x="3833766" y="4555232"/>
            <a:ext cx="426720" cy="81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7C660AC-11C3-F93D-9F81-7ED480A27798}"/>
              </a:ext>
            </a:extLst>
          </p:cNvPr>
          <p:cNvSpPr>
            <a:spLocks noChangeAspect="1"/>
          </p:cNvSpPr>
          <p:nvPr userDrawn="1"/>
        </p:nvSpPr>
        <p:spPr>
          <a:xfrm>
            <a:off x="3940971" y="4655988"/>
            <a:ext cx="640080" cy="64008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Online Image Placeholder 11" descr="Badge 1 with solid fill">
            <a:extLst>
              <a:ext uri="{FF2B5EF4-FFF2-40B4-BE49-F238E27FC236}">
                <a16:creationId xmlns:a16="http://schemas.microsoft.com/office/drawing/2014/main" id="{C33F4673-8FCF-5DC0-2F67-93A7BA5EADC6}"/>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04454" y="624055"/>
            <a:ext cx="512066" cy="512066"/>
          </a:xfrm>
          <a:prstGeom prst="rect">
            <a:avLst/>
          </a:prstGeom>
        </p:spPr>
      </p:pic>
      <p:pic>
        <p:nvPicPr>
          <p:cNvPr id="50" name="Online Image Placeholder 27" descr="Badge with solid fill">
            <a:extLst>
              <a:ext uri="{FF2B5EF4-FFF2-40B4-BE49-F238E27FC236}">
                <a16:creationId xmlns:a16="http://schemas.microsoft.com/office/drawing/2014/main" id="{66D0B95B-73F1-8FA5-09A0-AAAE38412A52}"/>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04453" y="1646831"/>
            <a:ext cx="512066" cy="512066"/>
          </a:xfrm>
          <a:prstGeom prst="rect">
            <a:avLst/>
          </a:prstGeom>
        </p:spPr>
      </p:pic>
      <p:pic>
        <p:nvPicPr>
          <p:cNvPr id="51" name="Online Image Placeholder 31" descr="Badge 3 with solid fill">
            <a:extLst>
              <a:ext uri="{FF2B5EF4-FFF2-40B4-BE49-F238E27FC236}">
                <a16:creationId xmlns:a16="http://schemas.microsoft.com/office/drawing/2014/main" id="{1F74C057-0255-4DF4-C865-ABA64D17FE5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08370" y="2670264"/>
            <a:ext cx="512066" cy="512066"/>
          </a:xfrm>
          <a:prstGeom prst="rect">
            <a:avLst/>
          </a:prstGeom>
        </p:spPr>
      </p:pic>
      <p:pic>
        <p:nvPicPr>
          <p:cNvPr id="52" name="Online Image Placeholder 35" descr="Badge 4 with solid fill">
            <a:extLst>
              <a:ext uri="{FF2B5EF4-FFF2-40B4-BE49-F238E27FC236}">
                <a16:creationId xmlns:a16="http://schemas.microsoft.com/office/drawing/2014/main" id="{4C266413-3C8F-BBFE-A12E-639BB02F5A7F}"/>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04469" y="3694113"/>
            <a:ext cx="511175" cy="511175"/>
          </a:xfrm>
          <a:prstGeom prst="rect">
            <a:avLst/>
          </a:prstGeom>
        </p:spPr>
      </p:pic>
      <p:pic>
        <p:nvPicPr>
          <p:cNvPr id="53" name="Online Image Placeholder 39" descr="Badge 5 with solid fill">
            <a:extLst>
              <a:ext uri="{FF2B5EF4-FFF2-40B4-BE49-F238E27FC236}">
                <a16:creationId xmlns:a16="http://schemas.microsoft.com/office/drawing/2014/main" id="{CB6CF25C-B644-4EE0-B260-987FEA64D5C5}"/>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04453" y="4719995"/>
            <a:ext cx="512066" cy="512066"/>
          </a:xfrm>
          <a:prstGeom prst="rect">
            <a:avLst/>
          </a:prstGeom>
        </p:spPr>
      </p:pic>
      <p:pic>
        <p:nvPicPr>
          <p:cNvPr id="54" name="Online Image Placeholder 43" descr="Badge 6 with solid fill">
            <a:extLst>
              <a:ext uri="{FF2B5EF4-FFF2-40B4-BE49-F238E27FC236}">
                <a16:creationId xmlns:a16="http://schemas.microsoft.com/office/drawing/2014/main" id="{498D8E6A-7B22-9C6F-DDC8-7E73A8D3C4E7}"/>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04453" y="5747059"/>
            <a:ext cx="512066" cy="512066"/>
          </a:xfrm>
          <a:prstGeom prst="rect">
            <a:avLst/>
          </a:prstGeom>
        </p:spPr>
      </p:pic>
      <p:sp>
        <p:nvSpPr>
          <p:cNvPr id="55" name="Text Placeholder 9">
            <a:extLst>
              <a:ext uri="{FF2B5EF4-FFF2-40B4-BE49-F238E27FC236}">
                <a16:creationId xmlns:a16="http://schemas.microsoft.com/office/drawing/2014/main" id="{014ABD05-1489-F834-1DC6-0D0F6E775C7C}"/>
              </a:ext>
            </a:extLst>
          </p:cNvPr>
          <p:cNvSpPr>
            <a:spLocks noGrp="1"/>
          </p:cNvSpPr>
          <p:nvPr>
            <p:ph type="body" sz="quarter" idx="10" hasCustomPrompt="1"/>
          </p:nvPr>
        </p:nvSpPr>
        <p:spPr>
          <a:xfrm>
            <a:off x="4628273" y="611464"/>
            <a:ext cx="6037171" cy="512067"/>
          </a:xfrm>
        </p:spPr>
        <p:txBody>
          <a:bodyPr>
            <a:noAutofit/>
          </a:bodyPr>
          <a:lstStyle>
            <a:lvl1pPr marL="0" indent="0">
              <a:lnSpc>
                <a:spcPct val="100000"/>
              </a:lnSpc>
              <a:spcBef>
                <a:spcPts val="200"/>
              </a:spcBef>
              <a:buNone/>
              <a:defRPr sz="12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56" name="Text Placeholder 9">
            <a:extLst>
              <a:ext uri="{FF2B5EF4-FFF2-40B4-BE49-F238E27FC236}">
                <a16:creationId xmlns:a16="http://schemas.microsoft.com/office/drawing/2014/main" id="{45A1ABDE-F80B-8B7D-7184-3D2874132274}"/>
              </a:ext>
            </a:extLst>
          </p:cNvPr>
          <p:cNvSpPr>
            <a:spLocks noGrp="1"/>
          </p:cNvSpPr>
          <p:nvPr>
            <p:ph type="body" sz="quarter" idx="11" hasCustomPrompt="1"/>
          </p:nvPr>
        </p:nvSpPr>
        <p:spPr>
          <a:xfrm>
            <a:off x="4628272" y="1634898"/>
            <a:ext cx="6037171" cy="512066"/>
          </a:xfrm>
        </p:spPr>
        <p:txBody>
          <a:bodyPr>
            <a:noAutofit/>
          </a:bodyPr>
          <a:lstStyle>
            <a:lvl1pPr marL="0" indent="0">
              <a:lnSpc>
                <a:spcPct val="100000"/>
              </a:lnSpc>
              <a:spcBef>
                <a:spcPts val="200"/>
              </a:spcBef>
              <a:buNone/>
              <a:defRPr sz="12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57" name="Text Placeholder 9">
            <a:extLst>
              <a:ext uri="{FF2B5EF4-FFF2-40B4-BE49-F238E27FC236}">
                <a16:creationId xmlns:a16="http://schemas.microsoft.com/office/drawing/2014/main" id="{8D347138-1A07-32ED-27C1-191228A33CC5}"/>
              </a:ext>
            </a:extLst>
          </p:cNvPr>
          <p:cNvSpPr>
            <a:spLocks noGrp="1"/>
          </p:cNvSpPr>
          <p:nvPr>
            <p:ph type="body" sz="quarter" idx="12" hasCustomPrompt="1"/>
          </p:nvPr>
        </p:nvSpPr>
        <p:spPr>
          <a:xfrm>
            <a:off x="4628271" y="2653872"/>
            <a:ext cx="6037171" cy="512067"/>
          </a:xfrm>
        </p:spPr>
        <p:txBody>
          <a:bodyPr>
            <a:noAutofit/>
          </a:bodyPr>
          <a:lstStyle>
            <a:lvl1pPr marL="0" indent="0">
              <a:lnSpc>
                <a:spcPct val="100000"/>
              </a:lnSpc>
              <a:spcBef>
                <a:spcPts val="200"/>
              </a:spcBef>
              <a:buNone/>
              <a:defRPr sz="12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58" name="Text Placeholder 9">
            <a:extLst>
              <a:ext uri="{FF2B5EF4-FFF2-40B4-BE49-F238E27FC236}">
                <a16:creationId xmlns:a16="http://schemas.microsoft.com/office/drawing/2014/main" id="{C29D902D-4EDB-D688-F49D-B9366B969DA2}"/>
              </a:ext>
            </a:extLst>
          </p:cNvPr>
          <p:cNvSpPr>
            <a:spLocks noGrp="1"/>
          </p:cNvSpPr>
          <p:nvPr>
            <p:ph type="body" sz="quarter" idx="13" hasCustomPrompt="1"/>
          </p:nvPr>
        </p:nvSpPr>
        <p:spPr>
          <a:xfrm>
            <a:off x="4626315" y="3682539"/>
            <a:ext cx="6037171" cy="512067"/>
          </a:xfrm>
        </p:spPr>
        <p:txBody>
          <a:bodyPr>
            <a:noAutofit/>
          </a:bodyPr>
          <a:lstStyle>
            <a:lvl1pPr marL="0" indent="0">
              <a:lnSpc>
                <a:spcPct val="100000"/>
              </a:lnSpc>
              <a:spcBef>
                <a:spcPts val="200"/>
              </a:spcBef>
              <a:buNone/>
              <a:defRPr sz="12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59" name="Text Placeholder 9">
            <a:extLst>
              <a:ext uri="{FF2B5EF4-FFF2-40B4-BE49-F238E27FC236}">
                <a16:creationId xmlns:a16="http://schemas.microsoft.com/office/drawing/2014/main" id="{8F6B87AD-4004-BF17-34F2-F032F9198482}"/>
              </a:ext>
            </a:extLst>
          </p:cNvPr>
          <p:cNvSpPr>
            <a:spLocks noGrp="1"/>
          </p:cNvSpPr>
          <p:nvPr>
            <p:ph type="body" sz="quarter" idx="14" hasCustomPrompt="1"/>
          </p:nvPr>
        </p:nvSpPr>
        <p:spPr>
          <a:xfrm>
            <a:off x="4626314" y="4708870"/>
            <a:ext cx="6037171" cy="512067"/>
          </a:xfrm>
        </p:spPr>
        <p:txBody>
          <a:bodyPr>
            <a:noAutofit/>
          </a:bodyPr>
          <a:lstStyle>
            <a:lvl1pPr marL="0" indent="0">
              <a:lnSpc>
                <a:spcPct val="100000"/>
              </a:lnSpc>
              <a:spcBef>
                <a:spcPts val="200"/>
              </a:spcBef>
              <a:buNone/>
              <a:defRPr sz="12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60" name="Text Placeholder 9">
            <a:extLst>
              <a:ext uri="{FF2B5EF4-FFF2-40B4-BE49-F238E27FC236}">
                <a16:creationId xmlns:a16="http://schemas.microsoft.com/office/drawing/2014/main" id="{147577DB-FF5D-FF4C-4D24-085BD581386E}"/>
              </a:ext>
            </a:extLst>
          </p:cNvPr>
          <p:cNvSpPr>
            <a:spLocks noGrp="1"/>
          </p:cNvSpPr>
          <p:nvPr>
            <p:ph type="body" sz="quarter" idx="15" hasCustomPrompt="1"/>
          </p:nvPr>
        </p:nvSpPr>
        <p:spPr>
          <a:xfrm>
            <a:off x="4626314" y="5734468"/>
            <a:ext cx="6037171" cy="512067"/>
          </a:xfrm>
        </p:spPr>
        <p:txBody>
          <a:bodyPr>
            <a:noAutofit/>
          </a:bodyPr>
          <a:lstStyle>
            <a:lvl1pPr marL="0" indent="0">
              <a:lnSpc>
                <a:spcPct val="100000"/>
              </a:lnSpc>
              <a:spcBef>
                <a:spcPts val="200"/>
              </a:spcBef>
              <a:buNone/>
              <a:defRPr sz="12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Tree>
    <p:extLst>
      <p:ext uri="{BB962C8B-B14F-4D97-AF65-F5344CB8AC3E}">
        <p14:creationId xmlns:p14="http://schemas.microsoft.com/office/powerpoint/2010/main" val="2076705437"/>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ColumnTextSlide(Bulletpoints)_Type1">
  <p:cSld name="2ColumnTextSlide(Bulletpoints)_Type1">
    <p:bg>
      <p:bgPr>
        <a:solidFill>
          <a:schemeClr val="lt1"/>
        </a:solidFill>
        <a:effectLst/>
      </p:bgPr>
    </p:bg>
    <p:spTree>
      <p:nvGrpSpPr>
        <p:cNvPr id="1" name="Shape 235"/>
        <p:cNvGrpSpPr/>
        <p:nvPr/>
      </p:nvGrpSpPr>
      <p:grpSpPr>
        <a:xfrm>
          <a:off x="0" y="0"/>
          <a:ext cx="0" cy="0"/>
          <a:chOff x="0" y="0"/>
          <a:chExt cx="0" cy="0"/>
        </a:xfrm>
      </p:grpSpPr>
      <p:sp>
        <p:nvSpPr>
          <p:cNvPr id="236" name="Google Shape;236;p43"/>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37" name="Google Shape;237;p43"/>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238" name="Google Shape;238;p43"/>
          <p:cNvSpPr txBox="1">
            <a:spLocks noGrp="1"/>
          </p:cNvSpPr>
          <p:nvPr>
            <p:ph type="title"/>
          </p:nvPr>
        </p:nvSpPr>
        <p:spPr>
          <a:xfrm>
            <a:off x="495300" y="1141171"/>
            <a:ext cx="10241400" cy="5946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39" name="Google Shape;239;p43"/>
          <p:cNvSpPr txBox="1">
            <a:spLocks noGrp="1"/>
          </p:cNvSpPr>
          <p:nvPr>
            <p:ph type="body" idx="1"/>
          </p:nvPr>
        </p:nvSpPr>
        <p:spPr>
          <a:xfrm>
            <a:off x="495301" y="1894638"/>
            <a:ext cx="50109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240" name="Google Shape;240;p43"/>
          <p:cNvSpPr txBox="1">
            <a:spLocks noGrp="1"/>
          </p:cNvSpPr>
          <p:nvPr>
            <p:ph type="body" idx="2"/>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241" name="Google Shape;241;p43"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242" name="Google Shape;242;p43"/>
          <p:cNvSpPr txBox="1">
            <a:spLocks noGrp="1"/>
          </p:cNvSpPr>
          <p:nvPr>
            <p:ph type="body" idx="3"/>
          </p:nvPr>
        </p:nvSpPr>
        <p:spPr>
          <a:xfrm>
            <a:off x="5725669" y="1894638"/>
            <a:ext cx="50109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10211130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extImageLeft(Bulletpoints)_Type3">
  <p:cSld name="TextImageLeft(Bulletpoints)_Type3">
    <p:bg>
      <p:bgPr>
        <a:solidFill>
          <a:schemeClr val="lt1"/>
        </a:solidFill>
        <a:effectLst/>
      </p:bgPr>
    </p:bg>
    <p:spTree>
      <p:nvGrpSpPr>
        <p:cNvPr id="1" name="Shape 243"/>
        <p:cNvGrpSpPr/>
        <p:nvPr/>
      </p:nvGrpSpPr>
      <p:grpSpPr>
        <a:xfrm>
          <a:off x="0" y="0"/>
          <a:ext cx="0" cy="0"/>
          <a:chOff x="0" y="0"/>
          <a:chExt cx="0" cy="0"/>
        </a:xfrm>
      </p:grpSpPr>
      <p:sp>
        <p:nvSpPr>
          <p:cNvPr id="244" name="Google Shape;244;p44"/>
          <p:cNvSpPr>
            <a:spLocks noGrp="1"/>
          </p:cNvSpPr>
          <p:nvPr>
            <p:ph type="pic" idx="2"/>
          </p:nvPr>
        </p:nvSpPr>
        <p:spPr>
          <a:xfrm>
            <a:off x="1" y="-1829"/>
            <a:ext cx="5120700" cy="6861600"/>
          </a:xfrm>
          <a:prstGeom prst="rect">
            <a:avLst/>
          </a:prstGeom>
          <a:noFill/>
          <a:ln>
            <a:noFill/>
          </a:ln>
        </p:spPr>
      </p:sp>
      <p:sp>
        <p:nvSpPr>
          <p:cNvPr id="245" name="Google Shape;245;p44"/>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46" name="Google Shape;246;p44"/>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247" name="Google Shape;247;p44"/>
          <p:cNvSpPr txBox="1">
            <a:spLocks noGrp="1"/>
          </p:cNvSpPr>
          <p:nvPr>
            <p:ph type="title"/>
          </p:nvPr>
        </p:nvSpPr>
        <p:spPr>
          <a:xfrm>
            <a:off x="5676595" y="1143000"/>
            <a:ext cx="5852100" cy="1682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48" name="Google Shape;248;p44"/>
          <p:cNvSpPr txBox="1">
            <a:spLocks noGrp="1"/>
          </p:cNvSpPr>
          <p:nvPr>
            <p:ph type="body" idx="1"/>
          </p:nvPr>
        </p:nvSpPr>
        <p:spPr>
          <a:xfrm>
            <a:off x="5676595" y="2988309"/>
            <a:ext cx="5852100" cy="36546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249" name="Google Shape;249;p44"/>
          <p:cNvSpPr txBox="1">
            <a:spLocks noGrp="1"/>
          </p:cNvSpPr>
          <p:nvPr>
            <p:ph type="body" idx="3"/>
          </p:nvPr>
        </p:nvSpPr>
        <p:spPr>
          <a:xfrm>
            <a:off x="5676595"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250" name="Google Shape;250;p44"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40135762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ingleColumnTextSlide_Type2">
  <p:cSld name="SingleColumnTextSlide_Type2">
    <p:bg>
      <p:bgPr>
        <a:solidFill>
          <a:schemeClr val="lt1"/>
        </a:solidFill>
        <a:effectLst/>
      </p:bgPr>
    </p:bg>
    <p:spTree>
      <p:nvGrpSpPr>
        <p:cNvPr id="1" name="Shape 251"/>
        <p:cNvGrpSpPr/>
        <p:nvPr/>
      </p:nvGrpSpPr>
      <p:grpSpPr>
        <a:xfrm>
          <a:off x="0" y="0"/>
          <a:ext cx="0" cy="0"/>
          <a:chOff x="0" y="0"/>
          <a:chExt cx="0" cy="0"/>
        </a:xfrm>
      </p:grpSpPr>
      <p:sp>
        <p:nvSpPr>
          <p:cNvPr id="252" name="Google Shape;252;p45"/>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53" name="Google Shape;253;p45"/>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pic>
        <p:nvPicPr>
          <p:cNvPr id="254" name="Google Shape;254;p45"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255" name="Google Shape;255;p45"/>
          <p:cNvSpPr txBox="1">
            <a:spLocks noGrp="1"/>
          </p:cNvSpPr>
          <p:nvPr>
            <p:ph type="title"/>
          </p:nvPr>
        </p:nvSpPr>
        <p:spPr>
          <a:xfrm>
            <a:off x="495300" y="1143000"/>
            <a:ext cx="10241400" cy="1097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56" name="Google Shape;256;p45"/>
          <p:cNvSpPr txBox="1">
            <a:spLocks noGrp="1"/>
          </p:cNvSpPr>
          <p:nvPr>
            <p:ph type="body" idx="1"/>
          </p:nvPr>
        </p:nvSpPr>
        <p:spPr>
          <a:xfrm>
            <a:off x="495300" y="2403095"/>
            <a:ext cx="102414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257" name="Google Shape;257;p45"/>
          <p:cNvSpPr txBox="1">
            <a:spLocks noGrp="1"/>
          </p:cNvSpPr>
          <p:nvPr>
            <p:ph type="body" idx="2"/>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34405341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ingleColumnTextSlide_Type1">
  <p:cSld name="SingleColumnTextSlide_Type1">
    <p:bg>
      <p:bgPr>
        <a:solidFill>
          <a:schemeClr val="lt1"/>
        </a:solidFill>
        <a:effectLst/>
      </p:bgPr>
    </p:bg>
    <p:spTree>
      <p:nvGrpSpPr>
        <p:cNvPr id="1" name="Shape 258"/>
        <p:cNvGrpSpPr/>
        <p:nvPr/>
      </p:nvGrpSpPr>
      <p:grpSpPr>
        <a:xfrm>
          <a:off x="0" y="0"/>
          <a:ext cx="0" cy="0"/>
          <a:chOff x="0" y="0"/>
          <a:chExt cx="0" cy="0"/>
        </a:xfrm>
      </p:grpSpPr>
      <p:sp>
        <p:nvSpPr>
          <p:cNvPr id="259" name="Google Shape;259;p46"/>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60" name="Google Shape;260;p46"/>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261" name="Google Shape;261;p46"/>
          <p:cNvSpPr txBox="1">
            <a:spLocks noGrp="1"/>
          </p:cNvSpPr>
          <p:nvPr>
            <p:ph type="title"/>
          </p:nvPr>
        </p:nvSpPr>
        <p:spPr>
          <a:xfrm>
            <a:off x="495300" y="1141171"/>
            <a:ext cx="10241400" cy="6279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62" name="Google Shape;262;p46"/>
          <p:cNvSpPr txBox="1">
            <a:spLocks noGrp="1"/>
          </p:cNvSpPr>
          <p:nvPr>
            <p:ph type="body" idx="1"/>
          </p:nvPr>
        </p:nvSpPr>
        <p:spPr>
          <a:xfrm>
            <a:off x="495300" y="1894638"/>
            <a:ext cx="102414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263" name="Google Shape;263;p46"/>
          <p:cNvSpPr txBox="1">
            <a:spLocks noGrp="1"/>
          </p:cNvSpPr>
          <p:nvPr>
            <p:ph type="body" idx="2"/>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264" name="Google Shape;264;p46"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38690979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tatementText">
  <p:cSld name="StatementText">
    <p:bg>
      <p:bgPr>
        <a:solidFill>
          <a:schemeClr val="lt1"/>
        </a:solidFill>
        <a:effectLst/>
      </p:bgPr>
    </p:bg>
    <p:spTree>
      <p:nvGrpSpPr>
        <p:cNvPr id="1" name="Shape 265"/>
        <p:cNvGrpSpPr/>
        <p:nvPr/>
      </p:nvGrpSpPr>
      <p:grpSpPr>
        <a:xfrm>
          <a:off x="0" y="0"/>
          <a:ext cx="0" cy="0"/>
          <a:chOff x="0" y="0"/>
          <a:chExt cx="0" cy="0"/>
        </a:xfrm>
      </p:grpSpPr>
      <p:sp>
        <p:nvSpPr>
          <p:cNvPr id="266" name="Google Shape;266;p47"/>
          <p:cNvSpPr txBox="1">
            <a:spLocks noGrp="1"/>
          </p:cNvSpPr>
          <p:nvPr>
            <p:ph type="title"/>
          </p:nvPr>
        </p:nvSpPr>
        <p:spPr>
          <a:xfrm>
            <a:off x="548639" y="731520"/>
            <a:ext cx="7315200" cy="27432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rgbClr val="133D35"/>
              </a:buClr>
              <a:buSzPts val="4400"/>
              <a:buFont typeface="Arial"/>
              <a:buNone/>
              <a:defRPr sz="5867">
                <a:solidFill>
                  <a:srgbClr val="133D35"/>
                </a:solidFill>
                <a:latin typeface="Arial"/>
                <a:ea typeface="Arial"/>
                <a:cs typeface="Arial"/>
                <a:sym typeface="Aria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pic>
        <p:nvPicPr>
          <p:cNvPr id="267" name="Google Shape;267;p47" descr="preencoded.png"/>
          <p:cNvPicPr preferRelativeResize="0"/>
          <p:nvPr/>
        </p:nvPicPr>
        <p:blipFill rotWithShape="1">
          <a:blip r:embed="rId2">
            <a:alphaModFix/>
          </a:blip>
          <a:srcRect/>
          <a:stretch/>
        </p:blipFill>
        <p:spPr>
          <a:xfrm>
            <a:off x="421639" y="5128260"/>
            <a:ext cx="2301240" cy="1727203"/>
          </a:xfrm>
          <a:prstGeom prst="rect">
            <a:avLst/>
          </a:prstGeom>
          <a:noFill/>
          <a:ln>
            <a:noFill/>
          </a:ln>
        </p:spPr>
      </p:pic>
    </p:spTree>
    <p:extLst>
      <p:ext uri="{BB962C8B-B14F-4D97-AF65-F5344CB8AC3E}">
        <p14:creationId xmlns:p14="http://schemas.microsoft.com/office/powerpoint/2010/main" val="21030774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_Quotes_Type01">
  <p:cSld name="1_Quotes_Type01">
    <p:bg>
      <p:bgPr>
        <a:solidFill>
          <a:srgbClr val="342154"/>
        </a:solidFill>
        <a:effectLst/>
      </p:bgPr>
    </p:bg>
    <p:spTree>
      <p:nvGrpSpPr>
        <p:cNvPr id="1" name="Shape 275"/>
        <p:cNvGrpSpPr/>
        <p:nvPr/>
      </p:nvGrpSpPr>
      <p:grpSpPr>
        <a:xfrm>
          <a:off x="0" y="0"/>
          <a:ext cx="0" cy="0"/>
          <a:chOff x="0" y="0"/>
          <a:chExt cx="0" cy="0"/>
        </a:xfrm>
      </p:grpSpPr>
      <p:pic>
        <p:nvPicPr>
          <p:cNvPr id="276" name="Google Shape;276;p49" descr="preencoded.png"/>
          <p:cNvPicPr preferRelativeResize="0"/>
          <p:nvPr/>
        </p:nvPicPr>
        <p:blipFill rotWithShape="1">
          <a:blip r:embed="rId2">
            <a:alphaModFix/>
          </a:blip>
          <a:srcRect/>
          <a:stretch/>
        </p:blipFill>
        <p:spPr>
          <a:xfrm>
            <a:off x="434341" y="0"/>
            <a:ext cx="11323319" cy="6858000"/>
          </a:xfrm>
          <a:prstGeom prst="rect">
            <a:avLst/>
          </a:prstGeom>
          <a:noFill/>
          <a:ln>
            <a:noFill/>
          </a:ln>
        </p:spPr>
      </p:pic>
      <p:pic>
        <p:nvPicPr>
          <p:cNvPr id="277" name="Google Shape;277;p49" descr="preencoded.png"/>
          <p:cNvPicPr preferRelativeResize="0"/>
          <p:nvPr/>
        </p:nvPicPr>
        <p:blipFill rotWithShape="1">
          <a:blip r:embed="rId3">
            <a:alphaModFix/>
          </a:blip>
          <a:srcRect/>
          <a:stretch/>
        </p:blipFill>
        <p:spPr>
          <a:xfrm>
            <a:off x="1188720" y="1333501"/>
            <a:ext cx="9814563" cy="4197071"/>
          </a:xfrm>
          <a:prstGeom prst="rect">
            <a:avLst/>
          </a:prstGeom>
          <a:noFill/>
          <a:ln>
            <a:noFill/>
          </a:ln>
        </p:spPr>
      </p:pic>
      <p:pic>
        <p:nvPicPr>
          <p:cNvPr id="278" name="Google Shape;278;p49" descr="preencoded.png"/>
          <p:cNvPicPr preferRelativeResize="0"/>
          <p:nvPr/>
        </p:nvPicPr>
        <p:blipFill rotWithShape="1">
          <a:blip r:embed="rId3">
            <a:alphaModFix/>
          </a:blip>
          <a:srcRect/>
          <a:stretch/>
        </p:blipFill>
        <p:spPr>
          <a:xfrm>
            <a:off x="1188720" y="1333501"/>
            <a:ext cx="9814563" cy="4197071"/>
          </a:xfrm>
          <a:prstGeom prst="rect">
            <a:avLst/>
          </a:prstGeom>
          <a:noFill/>
          <a:ln>
            <a:noFill/>
          </a:ln>
        </p:spPr>
      </p:pic>
      <p:sp>
        <p:nvSpPr>
          <p:cNvPr id="279" name="Google Shape;279;p49"/>
          <p:cNvSpPr txBox="1">
            <a:spLocks noGrp="1"/>
          </p:cNvSpPr>
          <p:nvPr>
            <p:ph type="body" idx="1"/>
          </p:nvPr>
        </p:nvSpPr>
        <p:spPr>
          <a:xfrm>
            <a:off x="1170432" y="2070203"/>
            <a:ext cx="10241400" cy="2926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rgbClr val="E2E2FC"/>
              </a:buClr>
              <a:buSzPts val="2700"/>
              <a:buNone/>
              <a:defRPr sz="3600" b="0">
                <a:solidFill>
                  <a:srgbClr val="E2E2FC"/>
                </a:solidFill>
                <a:latin typeface="Arial"/>
                <a:ea typeface="Arial"/>
                <a:cs typeface="Arial"/>
                <a:sym typeface="Arial"/>
              </a:defRPr>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280" name="Google Shape;280;p49"/>
          <p:cNvSpPr txBox="1">
            <a:spLocks noGrp="1"/>
          </p:cNvSpPr>
          <p:nvPr>
            <p:ph type="body" idx="2"/>
          </p:nvPr>
        </p:nvSpPr>
        <p:spPr>
          <a:xfrm>
            <a:off x="1170433" y="5230369"/>
            <a:ext cx="5852100" cy="3657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rgbClr val="E2E2FC"/>
              </a:buClr>
              <a:buSzPts val="1100"/>
              <a:buNone/>
              <a:defRPr b="1">
                <a:solidFill>
                  <a:srgbClr val="E2E2FC"/>
                </a:solidFill>
              </a:defRPr>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4511123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ver_Type1">
  <p:cSld name="Cover_Type1">
    <p:bg>
      <p:bgPr>
        <a:solidFill>
          <a:schemeClr val="dk2"/>
        </a:solidFill>
        <a:effectLst/>
      </p:bgPr>
    </p:bg>
    <p:spTree>
      <p:nvGrpSpPr>
        <p:cNvPr id="1" name="Shape 281"/>
        <p:cNvGrpSpPr/>
        <p:nvPr/>
      </p:nvGrpSpPr>
      <p:grpSpPr>
        <a:xfrm>
          <a:off x="0" y="0"/>
          <a:ext cx="0" cy="0"/>
          <a:chOff x="0" y="0"/>
          <a:chExt cx="0" cy="0"/>
        </a:xfrm>
      </p:grpSpPr>
      <p:pic>
        <p:nvPicPr>
          <p:cNvPr id="282" name="Google Shape;282;p50" descr="preencoded.png"/>
          <p:cNvPicPr preferRelativeResize="0"/>
          <p:nvPr/>
        </p:nvPicPr>
        <p:blipFill rotWithShape="1">
          <a:blip r:embed="rId2">
            <a:alphaModFix/>
          </a:blip>
          <a:srcRect/>
          <a:stretch/>
        </p:blipFill>
        <p:spPr>
          <a:xfrm>
            <a:off x="944881" y="1447801"/>
            <a:ext cx="5705839" cy="4290063"/>
          </a:xfrm>
          <a:prstGeom prst="rect">
            <a:avLst/>
          </a:prstGeom>
          <a:noFill/>
          <a:ln>
            <a:noFill/>
          </a:ln>
        </p:spPr>
      </p:pic>
      <p:pic>
        <p:nvPicPr>
          <p:cNvPr id="283" name="Google Shape;283;p50" descr="preencoded.png"/>
          <p:cNvPicPr preferRelativeResize="0"/>
          <p:nvPr/>
        </p:nvPicPr>
        <p:blipFill rotWithShape="1">
          <a:blip r:embed="rId3">
            <a:alphaModFix/>
          </a:blip>
          <a:srcRect/>
          <a:stretch/>
        </p:blipFill>
        <p:spPr>
          <a:xfrm>
            <a:off x="6987541" y="1196340"/>
            <a:ext cx="3762889" cy="4215525"/>
          </a:xfrm>
          <a:prstGeom prst="rect">
            <a:avLst/>
          </a:prstGeom>
          <a:noFill/>
          <a:ln>
            <a:noFill/>
          </a:ln>
        </p:spPr>
      </p:pic>
      <p:pic>
        <p:nvPicPr>
          <p:cNvPr id="284" name="Google Shape;284;p50" descr="preencoded.png"/>
          <p:cNvPicPr preferRelativeResize="0"/>
          <p:nvPr/>
        </p:nvPicPr>
        <p:blipFill rotWithShape="1">
          <a:blip r:embed="rId4">
            <a:alphaModFix/>
          </a:blip>
          <a:srcRect/>
          <a:stretch/>
        </p:blipFill>
        <p:spPr>
          <a:xfrm>
            <a:off x="10104120" y="251461"/>
            <a:ext cx="1622208" cy="1882433"/>
          </a:xfrm>
          <a:prstGeom prst="rect">
            <a:avLst/>
          </a:prstGeom>
          <a:noFill/>
          <a:ln>
            <a:noFill/>
          </a:ln>
        </p:spPr>
      </p:pic>
      <p:pic>
        <p:nvPicPr>
          <p:cNvPr id="285" name="Google Shape;285;p50" descr="preencoded.png"/>
          <p:cNvPicPr preferRelativeResize="0"/>
          <p:nvPr/>
        </p:nvPicPr>
        <p:blipFill rotWithShape="1">
          <a:blip r:embed="rId5">
            <a:alphaModFix/>
          </a:blip>
          <a:srcRect/>
          <a:stretch/>
        </p:blipFill>
        <p:spPr>
          <a:xfrm>
            <a:off x="5715000" y="5166360"/>
            <a:ext cx="1792325" cy="1691640"/>
          </a:xfrm>
          <a:prstGeom prst="rect">
            <a:avLst/>
          </a:prstGeom>
          <a:noFill/>
          <a:ln>
            <a:noFill/>
          </a:ln>
        </p:spPr>
      </p:pic>
    </p:spTree>
    <p:extLst>
      <p:ext uri="{BB962C8B-B14F-4D97-AF65-F5344CB8AC3E}">
        <p14:creationId xmlns:p14="http://schemas.microsoft.com/office/powerpoint/2010/main" val="5305226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over_Type2">
  <p:cSld name="Cover_Type2">
    <p:bg>
      <p:bgPr>
        <a:solidFill>
          <a:schemeClr val="dk2"/>
        </a:solidFill>
        <a:effectLst/>
      </p:bgPr>
    </p:bg>
    <p:spTree>
      <p:nvGrpSpPr>
        <p:cNvPr id="1" name="Shape 286"/>
        <p:cNvGrpSpPr/>
        <p:nvPr/>
      </p:nvGrpSpPr>
      <p:grpSpPr>
        <a:xfrm>
          <a:off x="0" y="0"/>
          <a:ext cx="0" cy="0"/>
          <a:chOff x="0" y="0"/>
          <a:chExt cx="0" cy="0"/>
        </a:xfrm>
      </p:grpSpPr>
      <p:pic>
        <p:nvPicPr>
          <p:cNvPr id="287" name="Google Shape;287;p51" descr="preencoded.png"/>
          <p:cNvPicPr preferRelativeResize="0"/>
          <p:nvPr/>
        </p:nvPicPr>
        <p:blipFill rotWithShape="1">
          <a:blip r:embed="rId2">
            <a:alphaModFix/>
          </a:blip>
          <a:srcRect/>
          <a:stretch/>
        </p:blipFill>
        <p:spPr>
          <a:xfrm>
            <a:off x="3998938" y="3123767"/>
            <a:ext cx="8193063" cy="3734235"/>
          </a:xfrm>
          <a:prstGeom prst="rect">
            <a:avLst/>
          </a:prstGeom>
          <a:noFill/>
          <a:ln>
            <a:noFill/>
          </a:ln>
        </p:spPr>
      </p:pic>
      <p:pic>
        <p:nvPicPr>
          <p:cNvPr id="288" name="Google Shape;288;p51" descr="preencoded.png"/>
          <p:cNvPicPr preferRelativeResize="0"/>
          <p:nvPr/>
        </p:nvPicPr>
        <p:blipFill rotWithShape="1">
          <a:blip r:embed="rId3">
            <a:alphaModFix/>
          </a:blip>
          <a:srcRect/>
          <a:stretch/>
        </p:blipFill>
        <p:spPr>
          <a:xfrm>
            <a:off x="1805941" y="266701"/>
            <a:ext cx="10386060" cy="6591300"/>
          </a:xfrm>
          <a:prstGeom prst="rect">
            <a:avLst/>
          </a:prstGeom>
          <a:noFill/>
          <a:ln>
            <a:noFill/>
          </a:ln>
        </p:spPr>
      </p:pic>
      <p:pic>
        <p:nvPicPr>
          <p:cNvPr id="289" name="Google Shape;289;p51" descr="preencoded.png"/>
          <p:cNvPicPr preferRelativeResize="0"/>
          <p:nvPr/>
        </p:nvPicPr>
        <p:blipFill rotWithShape="1">
          <a:blip r:embed="rId4">
            <a:alphaModFix/>
          </a:blip>
          <a:srcRect/>
          <a:stretch/>
        </p:blipFill>
        <p:spPr>
          <a:xfrm>
            <a:off x="1043941" y="2552700"/>
            <a:ext cx="4854063" cy="1442480"/>
          </a:xfrm>
          <a:prstGeom prst="rect">
            <a:avLst/>
          </a:prstGeom>
          <a:noFill/>
          <a:ln>
            <a:noFill/>
          </a:ln>
        </p:spPr>
      </p:pic>
    </p:spTree>
    <p:extLst>
      <p:ext uri="{BB962C8B-B14F-4D97-AF65-F5344CB8AC3E}">
        <p14:creationId xmlns:p14="http://schemas.microsoft.com/office/powerpoint/2010/main" val="25340029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extImage_Type01">
  <p:cSld name="TextImage_Type01">
    <p:spTree>
      <p:nvGrpSpPr>
        <p:cNvPr id="1" name="Shape 290"/>
        <p:cNvGrpSpPr/>
        <p:nvPr/>
      </p:nvGrpSpPr>
      <p:grpSpPr>
        <a:xfrm>
          <a:off x="0" y="0"/>
          <a:ext cx="0" cy="0"/>
          <a:chOff x="0" y="0"/>
          <a:chExt cx="0" cy="0"/>
        </a:xfrm>
      </p:grpSpPr>
      <p:sp>
        <p:nvSpPr>
          <p:cNvPr id="291" name="Google Shape;291;p52"/>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292" name="Google Shape;292;p52"/>
          <p:cNvSpPr txBox="1">
            <a:spLocks noGrp="1"/>
          </p:cNvSpPr>
          <p:nvPr>
            <p:ph type="ftr" idx="11"/>
          </p:nvPr>
        </p:nvSpPr>
        <p:spPr>
          <a:xfrm>
            <a:off x="6986511"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93" name="Google Shape;293;p52"/>
          <p:cNvSpPr/>
          <p:nvPr/>
        </p:nvSpPr>
        <p:spPr>
          <a:xfrm>
            <a:off x="5547360" y="777241"/>
            <a:ext cx="5410200" cy="4762500"/>
          </a:xfrm>
          <a:prstGeom prst="rect">
            <a:avLst/>
          </a:prstGeom>
          <a:noFill/>
          <a:ln>
            <a:noFill/>
          </a:ln>
        </p:spPr>
        <p:txBody>
          <a:bodyPr spcFirstLastPara="1" wrap="square" lIns="0" tIns="0" rIns="0" bIns="0" anchor="t" anchorCtr="0">
            <a:noAutofit/>
          </a:bodyPr>
          <a:lstStyle/>
          <a:p>
            <a:pPr marL="372524" marR="0" lvl="0" indent="-270927" algn="l" rtl="0">
              <a:lnSpc>
                <a:spcPct val="131250"/>
              </a:lnSpc>
              <a:spcBef>
                <a:spcPts val="0"/>
              </a:spcBef>
              <a:spcAft>
                <a:spcPts val="0"/>
              </a:spcAft>
              <a:buClr>
                <a:schemeClr val="dk1"/>
              </a:buClr>
              <a:buSzPts val="1200"/>
              <a:buFont typeface="Calibri"/>
              <a:buNone/>
            </a:pPr>
            <a:endParaRPr sz="1600" b="1" i="0" u="none" strike="noStrike" cap="none">
              <a:solidFill>
                <a:schemeClr val="dk1"/>
              </a:solidFill>
              <a:latin typeface="Inter"/>
              <a:ea typeface="Inter"/>
              <a:cs typeface="Inter"/>
              <a:sym typeface="Inter"/>
            </a:endParaRPr>
          </a:p>
        </p:txBody>
      </p:sp>
      <p:sp>
        <p:nvSpPr>
          <p:cNvPr id="294" name="Google Shape;294;p52"/>
          <p:cNvSpPr>
            <a:spLocks noGrp="1"/>
          </p:cNvSpPr>
          <p:nvPr>
            <p:ph type="pic" idx="2"/>
          </p:nvPr>
        </p:nvSpPr>
        <p:spPr>
          <a:xfrm>
            <a:off x="1" y="0"/>
            <a:ext cx="5091300" cy="6858000"/>
          </a:xfrm>
          <a:prstGeom prst="rect">
            <a:avLst/>
          </a:prstGeom>
          <a:noFill/>
          <a:ln>
            <a:noFill/>
          </a:ln>
        </p:spPr>
      </p:sp>
      <p:sp>
        <p:nvSpPr>
          <p:cNvPr id="295" name="Google Shape;295;p52"/>
          <p:cNvSpPr txBox="1">
            <a:spLocks noGrp="1"/>
          </p:cNvSpPr>
          <p:nvPr>
            <p:ph type="body" idx="1"/>
          </p:nvPr>
        </p:nvSpPr>
        <p:spPr>
          <a:xfrm>
            <a:off x="5676595" y="760782"/>
            <a:ext cx="5852100" cy="5120700"/>
          </a:xfrm>
          <a:prstGeom prst="rect">
            <a:avLst/>
          </a:prstGeom>
          <a:noFill/>
          <a:ln>
            <a:noFill/>
          </a:ln>
        </p:spPr>
        <p:txBody>
          <a:bodyPr spcFirstLastPara="1" wrap="square" lIns="54875" tIns="27425" rIns="54875" bIns="27425" anchor="t" anchorCtr="0">
            <a:noAutofit/>
          </a:bodyPr>
          <a:lstStyle>
            <a:lvl1pPr marL="609585" lvl="0" indent="-406390" algn="l">
              <a:lnSpc>
                <a:spcPct val="90000"/>
              </a:lnSpc>
              <a:spcBef>
                <a:spcPts val="800"/>
              </a:spcBef>
              <a:spcAft>
                <a:spcPts val="0"/>
              </a:spcAft>
              <a:buClr>
                <a:schemeClr val="dk2"/>
              </a:buClr>
              <a:buSzPts val="1200"/>
              <a:buChar char="•"/>
              <a:defRPr sz="1600" b="0">
                <a:solidFill>
                  <a:schemeClr val="dk2"/>
                </a:solidFill>
              </a:defRPr>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34812148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ingleColumnTextSlide(Bulletpoints)_Type2">
  <p:cSld name="SingleColumnTextSlide(Bulletpoints)_Type2">
    <p:bg>
      <p:bgPr>
        <a:solidFill>
          <a:schemeClr val="lt1"/>
        </a:solidFill>
        <a:effectLst/>
      </p:bgPr>
    </p:bg>
    <p:spTree>
      <p:nvGrpSpPr>
        <p:cNvPr id="1" name="Shape 296"/>
        <p:cNvGrpSpPr/>
        <p:nvPr/>
      </p:nvGrpSpPr>
      <p:grpSpPr>
        <a:xfrm>
          <a:off x="0" y="0"/>
          <a:ext cx="0" cy="0"/>
          <a:chOff x="0" y="0"/>
          <a:chExt cx="0" cy="0"/>
        </a:xfrm>
      </p:grpSpPr>
      <p:sp>
        <p:nvSpPr>
          <p:cNvPr id="297" name="Google Shape;297;p53"/>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98" name="Google Shape;298;p53"/>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pic>
        <p:nvPicPr>
          <p:cNvPr id="299" name="Google Shape;299;p53"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300" name="Google Shape;300;p53"/>
          <p:cNvSpPr txBox="1">
            <a:spLocks noGrp="1"/>
          </p:cNvSpPr>
          <p:nvPr>
            <p:ph type="title"/>
          </p:nvPr>
        </p:nvSpPr>
        <p:spPr>
          <a:xfrm>
            <a:off x="495300" y="1143000"/>
            <a:ext cx="10241400" cy="1097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01" name="Google Shape;301;p53"/>
          <p:cNvSpPr txBox="1">
            <a:spLocks noGrp="1"/>
          </p:cNvSpPr>
          <p:nvPr>
            <p:ph type="body" idx="1"/>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302" name="Google Shape;302;p53"/>
          <p:cNvSpPr txBox="1">
            <a:spLocks noGrp="1"/>
          </p:cNvSpPr>
          <p:nvPr>
            <p:ph type="body" idx="2"/>
          </p:nvPr>
        </p:nvSpPr>
        <p:spPr>
          <a:xfrm>
            <a:off x="495300" y="2403095"/>
            <a:ext cx="102414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4163619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 6 slides times">
    <p:bg>
      <p:bgPr>
        <a:solidFill>
          <a:schemeClr val="bg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1F11CF2-D4C9-4C72-988F-440AB2E584C0}"/>
              </a:ext>
            </a:extLst>
          </p:cNvPr>
          <p:cNvGraphicFramePr>
            <a:graphicFrameLocks noChangeAspect="1"/>
          </p:cNvGraphicFramePr>
          <p:nvPr userDrawn="1">
            <p:custDataLst>
              <p:tags r:id="rId1"/>
            </p:custDataLst>
            <p:extLst>
              <p:ext uri="{D42A27DB-BD31-4B8C-83A1-F6EECF244321}">
                <p14:modId xmlns:p14="http://schemas.microsoft.com/office/powerpoint/2010/main" val="2605198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41F11CF2-D4C9-4C72-988F-440AB2E584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92DCC42-760D-4021-ADCC-3FC5C98DB4B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5" name="Rectangle 4">
            <a:extLst>
              <a:ext uri="{FF2B5EF4-FFF2-40B4-BE49-F238E27FC236}">
                <a16:creationId xmlns:a16="http://schemas.microsoft.com/office/drawing/2014/main" id="{17A35711-3B0F-FABA-5798-4F9C85CCF779}"/>
              </a:ext>
            </a:extLst>
          </p:cNvPr>
          <p:cNvSpPr/>
          <p:nvPr userDrawn="1"/>
        </p:nvSpPr>
        <p:spPr>
          <a:xfrm>
            <a:off x="0" y="3402982"/>
            <a:ext cx="3383280" cy="91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8" name="Title 1">
            <a:extLst>
              <a:ext uri="{FF2B5EF4-FFF2-40B4-BE49-F238E27FC236}">
                <a16:creationId xmlns:a16="http://schemas.microsoft.com/office/drawing/2014/main" id="{1192B2BB-23D3-0176-3C0A-ECD375B8FFBC}"/>
              </a:ext>
            </a:extLst>
          </p:cNvPr>
          <p:cNvSpPr>
            <a:spLocks noGrp="1"/>
          </p:cNvSpPr>
          <p:nvPr>
            <p:ph type="ctrTitle" hasCustomPrompt="1"/>
          </p:nvPr>
        </p:nvSpPr>
        <p:spPr>
          <a:xfrm>
            <a:off x="838201" y="762000"/>
            <a:ext cx="2527084" cy="2492257"/>
          </a:xfrm>
        </p:spPr>
        <p:txBody>
          <a:bodyPr anchor="b"/>
          <a:lstStyle>
            <a:lvl1pPr algn="l">
              <a:defRPr sz="4000" b="0" i="0">
                <a:solidFill>
                  <a:schemeClr val="tx1"/>
                </a:solidFill>
                <a:latin typeface="Georgia" panose="02040502050405020303" pitchFamily="18" charset="0"/>
              </a:defRPr>
            </a:lvl1pPr>
          </a:lstStyle>
          <a:p>
            <a:r>
              <a:rPr lang="en-US" dirty="0"/>
              <a:t>Insert title or ‘Agenda’)</a:t>
            </a:r>
          </a:p>
        </p:txBody>
      </p:sp>
      <p:pic>
        <p:nvPicPr>
          <p:cNvPr id="6" name="Picture 5">
            <a:extLst>
              <a:ext uri="{FF2B5EF4-FFF2-40B4-BE49-F238E27FC236}">
                <a16:creationId xmlns:a16="http://schemas.microsoft.com/office/drawing/2014/main" id="{1C1BA7A6-6C5F-DFC8-0DC2-E462612DD27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38200" y="5615568"/>
            <a:ext cx="2095831" cy="542930"/>
          </a:xfrm>
          <a:prstGeom prst="rect">
            <a:avLst/>
          </a:prstGeom>
        </p:spPr>
      </p:pic>
      <p:sp>
        <p:nvSpPr>
          <p:cNvPr id="2" name="Rectangle 1">
            <a:extLst>
              <a:ext uri="{FF2B5EF4-FFF2-40B4-BE49-F238E27FC236}">
                <a16:creationId xmlns:a16="http://schemas.microsoft.com/office/drawing/2014/main" id="{2348D8CA-A76D-43B1-3BE3-2201D723BF8E}"/>
              </a:ext>
            </a:extLst>
          </p:cNvPr>
          <p:cNvSpPr>
            <a:spLocks noChangeAspect="1"/>
          </p:cNvSpPr>
          <p:nvPr userDrawn="1"/>
        </p:nvSpPr>
        <p:spPr>
          <a:xfrm>
            <a:off x="3833768" y="459292"/>
            <a:ext cx="7520031" cy="816412"/>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4" name="Rectangle 3">
            <a:extLst>
              <a:ext uri="{FF2B5EF4-FFF2-40B4-BE49-F238E27FC236}">
                <a16:creationId xmlns:a16="http://schemas.microsoft.com/office/drawing/2014/main" id="{B4FF90C2-EADC-AE8E-F71D-0E75DA32553A}"/>
              </a:ext>
            </a:extLst>
          </p:cNvPr>
          <p:cNvSpPr>
            <a:spLocks noChangeAspect="1"/>
          </p:cNvSpPr>
          <p:nvPr userDrawn="1"/>
        </p:nvSpPr>
        <p:spPr>
          <a:xfrm>
            <a:off x="3833767" y="459292"/>
            <a:ext cx="426720" cy="81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C74BCD4-1024-0632-49E9-A5AA6F2D01F1}"/>
              </a:ext>
            </a:extLst>
          </p:cNvPr>
          <p:cNvSpPr>
            <a:spLocks noChangeAspect="1"/>
          </p:cNvSpPr>
          <p:nvPr userDrawn="1"/>
        </p:nvSpPr>
        <p:spPr>
          <a:xfrm>
            <a:off x="3940972" y="560048"/>
            <a:ext cx="640080" cy="64008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6608B32-03B8-C1A1-BD60-443CB1746FA6}"/>
              </a:ext>
            </a:extLst>
          </p:cNvPr>
          <p:cNvSpPr>
            <a:spLocks noChangeAspect="1"/>
          </p:cNvSpPr>
          <p:nvPr userDrawn="1"/>
        </p:nvSpPr>
        <p:spPr>
          <a:xfrm>
            <a:off x="3833767" y="5582296"/>
            <a:ext cx="7516114" cy="816412"/>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14" name="Rectangle 13">
            <a:extLst>
              <a:ext uri="{FF2B5EF4-FFF2-40B4-BE49-F238E27FC236}">
                <a16:creationId xmlns:a16="http://schemas.microsoft.com/office/drawing/2014/main" id="{F725DB2C-FA97-1A45-D1BA-41E1EC85F3DD}"/>
              </a:ext>
            </a:extLst>
          </p:cNvPr>
          <p:cNvSpPr>
            <a:spLocks noChangeAspect="1"/>
          </p:cNvSpPr>
          <p:nvPr userDrawn="1"/>
        </p:nvSpPr>
        <p:spPr>
          <a:xfrm>
            <a:off x="3833766" y="5582296"/>
            <a:ext cx="426720" cy="81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4822404-2BF6-AE25-9B3D-469A3E2FFB0A}"/>
              </a:ext>
            </a:extLst>
          </p:cNvPr>
          <p:cNvSpPr>
            <a:spLocks noChangeAspect="1"/>
          </p:cNvSpPr>
          <p:nvPr userDrawn="1"/>
        </p:nvSpPr>
        <p:spPr>
          <a:xfrm>
            <a:off x="3940971" y="5683052"/>
            <a:ext cx="640080" cy="64008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4263E7A-F358-810B-484E-95657DE35E7C}"/>
              </a:ext>
            </a:extLst>
          </p:cNvPr>
          <p:cNvSpPr>
            <a:spLocks noChangeAspect="1"/>
          </p:cNvSpPr>
          <p:nvPr userDrawn="1"/>
        </p:nvSpPr>
        <p:spPr>
          <a:xfrm>
            <a:off x="3833767" y="1482068"/>
            <a:ext cx="7520031" cy="816412"/>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20" name="Rectangle 19">
            <a:extLst>
              <a:ext uri="{FF2B5EF4-FFF2-40B4-BE49-F238E27FC236}">
                <a16:creationId xmlns:a16="http://schemas.microsoft.com/office/drawing/2014/main" id="{D0C0EABF-E54C-E4EF-5575-8E3338B7ABC0}"/>
              </a:ext>
            </a:extLst>
          </p:cNvPr>
          <p:cNvSpPr>
            <a:spLocks noChangeAspect="1"/>
          </p:cNvSpPr>
          <p:nvPr userDrawn="1"/>
        </p:nvSpPr>
        <p:spPr>
          <a:xfrm>
            <a:off x="3833766" y="1482068"/>
            <a:ext cx="426720" cy="81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B60E483-CE64-9664-3D83-DE78E8236FB9}"/>
              </a:ext>
            </a:extLst>
          </p:cNvPr>
          <p:cNvSpPr>
            <a:spLocks noChangeAspect="1"/>
          </p:cNvSpPr>
          <p:nvPr userDrawn="1"/>
        </p:nvSpPr>
        <p:spPr>
          <a:xfrm>
            <a:off x="3940971" y="1582824"/>
            <a:ext cx="640080" cy="64008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5791C3C-C10B-E271-A810-7ADC17D5BA5F}"/>
              </a:ext>
            </a:extLst>
          </p:cNvPr>
          <p:cNvSpPr>
            <a:spLocks noChangeAspect="1"/>
          </p:cNvSpPr>
          <p:nvPr userDrawn="1"/>
        </p:nvSpPr>
        <p:spPr>
          <a:xfrm>
            <a:off x="3837684" y="2505501"/>
            <a:ext cx="7516114" cy="816412"/>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26" name="Rectangle 25">
            <a:extLst>
              <a:ext uri="{FF2B5EF4-FFF2-40B4-BE49-F238E27FC236}">
                <a16:creationId xmlns:a16="http://schemas.microsoft.com/office/drawing/2014/main" id="{D50E4A47-F866-DBA3-B993-0E3154158697}"/>
              </a:ext>
            </a:extLst>
          </p:cNvPr>
          <p:cNvSpPr>
            <a:spLocks noChangeAspect="1"/>
          </p:cNvSpPr>
          <p:nvPr userDrawn="1"/>
        </p:nvSpPr>
        <p:spPr>
          <a:xfrm>
            <a:off x="3837683" y="2505501"/>
            <a:ext cx="426720" cy="81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3A0948F-7437-DA41-D7D1-B378BBBD1918}"/>
              </a:ext>
            </a:extLst>
          </p:cNvPr>
          <p:cNvSpPr>
            <a:spLocks noChangeAspect="1"/>
          </p:cNvSpPr>
          <p:nvPr userDrawn="1"/>
        </p:nvSpPr>
        <p:spPr>
          <a:xfrm>
            <a:off x="3944888" y="2606257"/>
            <a:ext cx="640080" cy="64008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923A4E0-CB7B-A44B-C66A-58773C6FB382}"/>
              </a:ext>
            </a:extLst>
          </p:cNvPr>
          <p:cNvSpPr>
            <a:spLocks noChangeAspect="1"/>
          </p:cNvSpPr>
          <p:nvPr userDrawn="1"/>
        </p:nvSpPr>
        <p:spPr>
          <a:xfrm>
            <a:off x="3833767" y="3528934"/>
            <a:ext cx="7516114" cy="816412"/>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32" name="Rectangle 31">
            <a:extLst>
              <a:ext uri="{FF2B5EF4-FFF2-40B4-BE49-F238E27FC236}">
                <a16:creationId xmlns:a16="http://schemas.microsoft.com/office/drawing/2014/main" id="{CDE45133-4976-2348-7FEB-EF8CBFCFEB30}"/>
              </a:ext>
            </a:extLst>
          </p:cNvPr>
          <p:cNvSpPr>
            <a:spLocks noChangeAspect="1"/>
          </p:cNvSpPr>
          <p:nvPr userDrawn="1"/>
        </p:nvSpPr>
        <p:spPr>
          <a:xfrm>
            <a:off x="3833766" y="3528934"/>
            <a:ext cx="426720" cy="81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EE864D2-3744-FFA2-FB4B-7512590A914D}"/>
              </a:ext>
            </a:extLst>
          </p:cNvPr>
          <p:cNvSpPr>
            <a:spLocks noChangeAspect="1"/>
          </p:cNvSpPr>
          <p:nvPr userDrawn="1"/>
        </p:nvSpPr>
        <p:spPr>
          <a:xfrm>
            <a:off x="3940971" y="3629690"/>
            <a:ext cx="640080" cy="64008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18F0A4A-9188-E31F-6AE2-4B96364AAE12}"/>
              </a:ext>
            </a:extLst>
          </p:cNvPr>
          <p:cNvSpPr>
            <a:spLocks noChangeAspect="1"/>
          </p:cNvSpPr>
          <p:nvPr userDrawn="1"/>
        </p:nvSpPr>
        <p:spPr>
          <a:xfrm>
            <a:off x="3833767" y="4555232"/>
            <a:ext cx="7516114" cy="816412"/>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38" name="Rectangle 37">
            <a:extLst>
              <a:ext uri="{FF2B5EF4-FFF2-40B4-BE49-F238E27FC236}">
                <a16:creationId xmlns:a16="http://schemas.microsoft.com/office/drawing/2014/main" id="{D8737D00-E3BB-C7D9-ED88-9187471A68BA}"/>
              </a:ext>
            </a:extLst>
          </p:cNvPr>
          <p:cNvSpPr>
            <a:spLocks noChangeAspect="1"/>
          </p:cNvSpPr>
          <p:nvPr userDrawn="1"/>
        </p:nvSpPr>
        <p:spPr>
          <a:xfrm>
            <a:off x="3833766" y="4555232"/>
            <a:ext cx="426720" cy="81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7C660AC-11C3-F93D-9F81-7ED480A27798}"/>
              </a:ext>
            </a:extLst>
          </p:cNvPr>
          <p:cNvSpPr>
            <a:spLocks noChangeAspect="1"/>
          </p:cNvSpPr>
          <p:nvPr userDrawn="1"/>
        </p:nvSpPr>
        <p:spPr>
          <a:xfrm>
            <a:off x="3940971" y="4655988"/>
            <a:ext cx="640080" cy="64008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 Placeholder 9">
            <a:extLst>
              <a:ext uri="{FF2B5EF4-FFF2-40B4-BE49-F238E27FC236}">
                <a16:creationId xmlns:a16="http://schemas.microsoft.com/office/drawing/2014/main" id="{014ABD05-1489-F834-1DC6-0D0F6E775C7C}"/>
              </a:ext>
            </a:extLst>
          </p:cNvPr>
          <p:cNvSpPr>
            <a:spLocks noGrp="1"/>
          </p:cNvSpPr>
          <p:nvPr>
            <p:ph type="body" sz="quarter" idx="10" hasCustomPrompt="1"/>
          </p:nvPr>
        </p:nvSpPr>
        <p:spPr>
          <a:xfrm>
            <a:off x="4628273" y="611464"/>
            <a:ext cx="6037171" cy="512067"/>
          </a:xfrm>
        </p:spPr>
        <p:txBody>
          <a:bodyPr>
            <a:noAutofit/>
          </a:bodyPr>
          <a:lstStyle>
            <a:lvl1pPr marL="0" indent="0">
              <a:lnSpc>
                <a:spcPct val="100000"/>
              </a:lnSpc>
              <a:spcBef>
                <a:spcPts val="200"/>
              </a:spcBef>
              <a:buNone/>
              <a:defRPr sz="12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56" name="Text Placeholder 9">
            <a:extLst>
              <a:ext uri="{FF2B5EF4-FFF2-40B4-BE49-F238E27FC236}">
                <a16:creationId xmlns:a16="http://schemas.microsoft.com/office/drawing/2014/main" id="{45A1ABDE-F80B-8B7D-7184-3D2874132274}"/>
              </a:ext>
            </a:extLst>
          </p:cNvPr>
          <p:cNvSpPr>
            <a:spLocks noGrp="1"/>
          </p:cNvSpPr>
          <p:nvPr>
            <p:ph type="body" sz="quarter" idx="11" hasCustomPrompt="1"/>
          </p:nvPr>
        </p:nvSpPr>
        <p:spPr>
          <a:xfrm>
            <a:off x="4628272" y="1634898"/>
            <a:ext cx="6037171" cy="512066"/>
          </a:xfrm>
        </p:spPr>
        <p:txBody>
          <a:bodyPr>
            <a:noAutofit/>
          </a:bodyPr>
          <a:lstStyle>
            <a:lvl1pPr marL="0" indent="0">
              <a:lnSpc>
                <a:spcPct val="100000"/>
              </a:lnSpc>
              <a:spcBef>
                <a:spcPts val="200"/>
              </a:spcBef>
              <a:buNone/>
              <a:defRPr sz="12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57" name="Text Placeholder 9">
            <a:extLst>
              <a:ext uri="{FF2B5EF4-FFF2-40B4-BE49-F238E27FC236}">
                <a16:creationId xmlns:a16="http://schemas.microsoft.com/office/drawing/2014/main" id="{8D347138-1A07-32ED-27C1-191228A33CC5}"/>
              </a:ext>
            </a:extLst>
          </p:cNvPr>
          <p:cNvSpPr>
            <a:spLocks noGrp="1"/>
          </p:cNvSpPr>
          <p:nvPr>
            <p:ph type="body" sz="quarter" idx="12" hasCustomPrompt="1"/>
          </p:nvPr>
        </p:nvSpPr>
        <p:spPr>
          <a:xfrm>
            <a:off x="4628271" y="2653872"/>
            <a:ext cx="6037171" cy="512067"/>
          </a:xfrm>
        </p:spPr>
        <p:txBody>
          <a:bodyPr>
            <a:noAutofit/>
          </a:bodyPr>
          <a:lstStyle>
            <a:lvl1pPr marL="0" indent="0">
              <a:lnSpc>
                <a:spcPct val="100000"/>
              </a:lnSpc>
              <a:spcBef>
                <a:spcPts val="200"/>
              </a:spcBef>
              <a:buNone/>
              <a:defRPr sz="12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58" name="Text Placeholder 9">
            <a:extLst>
              <a:ext uri="{FF2B5EF4-FFF2-40B4-BE49-F238E27FC236}">
                <a16:creationId xmlns:a16="http://schemas.microsoft.com/office/drawing/2014/main" id="{C29D902D-4EDB-D688-F49D-B9366B969DA2}"/>
              </a:ext>
            </a:extLst>
          </p:cNvPr>
          <p:cNvSpPr>
            <a:spLocks noGrp="1"/>
          </p:cNvSpPr>
          <p:nvPr>
            <p:ph type="body" sz="quarter" idx="13" hasCustomPrompt="1"/>
          </p:nvPr>
        </p:nvSpPr>
        <p:spPr>
          <a:xfrm>
            <a:off x="4626315" y="3682539"/>
            <a:ext cx="6037171" cy="512067"/>
          </a:xfrm>
        </p:spPr>
        <p:txBody>
          <a:bodyPr>
            <a:noAutofit/>
          </a:bodyPr>
          <a:lstStyle>
            <a:lvl1pPr marL="0" indent="0">
              <a:lnSpc>
                <a:spcPct val="100000"/>
              </a:lnSpc>
              <a:spcBef>
                <a:spcPts val="200"/>
              </a:spcBef>
              <a:buNone/>
              <a:defRPr sz="12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59" name="Text Placeholder 9">
            <a:extLst>
              <a:ext uri="{FF2B5EF4-FFF2-40B4-BE49-F238E27FC236}">
                <a16:creationId xmlns:a16="http://schemas.microsoft.com/office/drawing/2014/main" id="{8F6B87AD-4004-BF17-34F2-F032F9198482}"/>
              </a:ext>
            </a:extLst>
          </p:cNvPr>
          <p:cNvSpPr>
            <a:spLocks noGrp="1"/>
          </p:cNvSpPr>
          <p:nvPr>
            <p:ph type="body" sz="quarter" idx="14" hasCustomPrompt="1"/>
          </p:nvPr>
        </p:nvSpPr>
        <p:spPr>
          <a:xfrm>
            <a:off x="4626314" y="4708870"/>
            <a:ext cx="6037171" cy="512067"/>
          </a:xfrm>
        </p:spPr>
        <p:txBody>
          <a:bodyPr>
            <a:noAutofit/>
          </a:bodyPr>
          <a:lstStyle>
            <a:lvl1pPr marL="0" indent="0">
              <a:lnSpc>
                <a:spcPct val="100000"/>
              </a:lnSpc>
              <a:spcBef>
                <a:spcPts val="200"/>
              </a:spcBef>
              <a:buNone/>
              <a:defRPr sz="12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60" name="Text Placeholder 9">
            <a:extLst>
              <a:ext uri="{FF2B5EF4-FFF2-40B4-BE49-F238E27FC236}">
                <a16:creationId xmlns:a16="http://schemas.microsoft.com/office/drawing/2014/main" id="{147577DB-FF5D-FF4C-4D24-085BD581386E}"/>
              </a:ext>
            </a:extLst>
          </p:cNvPr>
          <p:cNvSpPr>
            <a:spLocks noGrp="1"/>
          </p:cNvSpPr>
          <p:nvPr>
            <p:ph type="body" sz="quarter" idx="15" hasCustomPrompt="1"/>
          </p:nvPr>
        </p:nvSpPr>
        <p:spPr>
          <a:xfrm>
            <a:off x="4626314" y="5734468"/>
            <a:ext cx="6037171" cy="512067"/>
          </a:xfrm>
        </p:spPr>
        <p:txBody>
          <a:bodyPr>
            <a:noAutofit/>
          </a:bodyPr>
          <a:lstStyle>
            <a:lvl1pPr marL="0" indent="0">
              <a:lnSpc>
                <a:spcPct val="100000"/>
              </a:lnSpc>
              <a:spcBef>
                <a:spcPts val="200"/>
              </a:spcBef>
              <a:buNone/>
              <a:defRPr sz="12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10" name="Text Placeholder 9">
            <a:extLst>
              <a:ext uri="{FF2B5EF4-FFF2-40B4-BE49-F238E27FC236}">
                <a16:creationId xmlns:a16="http://schemas.microsoft.com/office/drawing/2014/main" id="{E3109E54-4F29-D5FA-9C77-470FD27ADF43}"/>
              </a:ext>
            </a:extLst>
          </p:cNvPr>
          <p:cNvSpPr>
            <a:spLocks noGrp="1"/>
          </p:cNvSpPr>
          <p:nvPr>
            <p:ph type="body" sz="quarter" idx="25" hasCustomPrompt="1"/>
          </p:nvPr>
        </p:nvSpPr>
        <p:spPr>
          <a:xfrm>
            <a:off x="3893686" y="730977"/>
            <a:ext cx="732628" cy="271729"/>
          </a:xfrm>
        </p:spPr>
        <p:txBody>
          <a:bodyPr>
            <a:noAutofit/>
          </a:bodyPr>
          <a:lstStyle>
            <a:lvl1pPr marL="0" indent="0" algn="ctr">
              <a:lnSpc>
                <a:spcPct val="100000"/>
              </a:lnSpc>
              <a:buNone/>
              <a:defRPr sz="1400" b="1">
                <a:solidFill>
                  <a:schemeClr val="bg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00:00</a:t>
            </a:r>
          </a:p>
        </p:txBody>
      </p:sp>
      <p:sp>
        <p:nvSpPr>
          <p:cNvPr id="11" name="Text Placeholder 9">
            <a:extLst>
              <a:ext uri="{FF2B5EF4-FFF2-40B4-BE49-F238E27FC236}">
                <a16:creationId xmlns:a16="http://schemas.microsoft.com/office/drawing/2014/main" id="{44964567-7C4E-A028-EA01-87137901AE18}"/>
              </a:ext>
            </a:extLst>
          </p:cNvPr>
          <p:cNvSpPr>
            <a:spLocks noGrp="1"/>
          </p:cNvSpPr>
          <p:nvPr>
            <p:ph type="body" sz="quarter" idx="26" hasCustomPrompt="1"/>
          </p:nvPr>
        </p:nvSpPr>
        <p:spPr>
          <a:xfrm>
            <a:off x="3893686" y="1755335"/>
            <a:ext cx="732628" cy="271729"/>
          </a:xfrm>
        </p:spPr>
        <p:txBody>
          <a:bodyPr>
            <a:noAutofit/>
          </a:bodyPr>
          <a:lstStyle>
            <a:lvl1pPr marL="0" indent="0" algn="ctr">
              <a:lnSpc>
                <a:spcPct val="100000"/>
              </a:lnSpc>
              <a:buNone/>
              <a:defRPr sz="1400" b="1">
                <a:solidFill>
                  <a:schemeClr val="bg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00:00</a:t>
            </a:r>
          </a:p>
        </p:txBody>
      </p:sp>
      <p:sp>
        <p:nvSpPr>
          <p:cNvPr id="12" name="Text Placeholder 9">
            <a:extLst>
              <a:ext uri="{FF2B5EF4-FFF2-40B4-BE49-F238E27FC236}">
                <a16:creationId xmlns:a16="http://schemas.microsoft.com/office/drawing/2014/main" id="{66FD8BBD-45B4-C7A6-53BC-60886FDA21D5}"/>
              </a:ext>
            </a:extLst>
          </p:cNvPr>
          <p:cNvSpPr>
            <a:spLocks noGrp="1"/>
          </p:cNvSpPr>
          <p:nvPr>
            <p:ph type="body" sz="quarter" idx="27" hasCustomPrompt="1"/>
          </p:nvPr>
        </p:nvSpPr>
        <p:spPr>
          <a:xfrm>
            <a:off x="3893686" y="2774040"/>
            <a:ext cx="732628" cy="271729"/>
          </a:xfrm>
        </p:spPr>
        <p:txBody>
          <a:bodyPr>
            <a:noAutofit/>
          </a:bodyPr>
          <a:lstStyle>
            <a:lvl1pPr marL="0" indent="0" algn="ctr">
              <a:lnSpc>
                <a:spcPct val="100000"/>
              </a:lnSpc>
              <a:buNone/>
              <a:defRPr sz="1400" b="1">
                <a:solidFill>
                  <a:schemeClr val="bg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00:00</a:t>
            </a:r>
          </a:p>
        </p:txBody>
      </p:sp>
      <p:sp>
        <p:nvSpPr>
          <p:cNvPr id="16" name="Text Placeholder 9">
            <a:extLst>
              <a:ext uri="{FF2B5EF4-FFF2-40B4-BE49-F238E27FC236}">
                <a16:creationId xmlns:a16="http://schemas.microsoft.com/office/drawing/2014/main" id="{84225F31-DAC6-B44B-5A4F-8A5635217B81}"/>
              </a:ext>
            </a:extLst>
          </p:cNvPr>
          <p:cNvSpPr>
            <a:spLocks noGrp="1"/>
          </p:cNvSpPr>
          <p:nvPr>
            <p:ph type="body" sz="quarter" idx="28" hasCustomPrompt="1"/>
          </p:nvPr>
        </p:nvSpPr>
        <p:spPr>
          <a:xfrm>
            <a:off x="3893686" y="3799325"/>
            <a:ext cx="732628" cy="271729"/>
          </a:xfrm>
        </p:spPr>
        <p:txBody>
          <a:bodyPr>
            <a:noAutofit/>
          </a:bodyPr>
          <a:lstStyle>
            <a:lvl1pPr marL="0" indent="0" algn="ctr">
              <a:lnSpc>
                <a:spcPct val="100000"/>
              </a:lnSpc>
              <a:buNone/>
              <a:defRPr sz="1400" b="1">
                <a:solidFill>
                  <a:schemeClr val="bg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00:00</a:t>
            </a:r>
          </a:p>
        </p:txBody>
      </p:sp>
      <p:sp>
        <p:nvSpPr>
          <p:cNvPr id="17" name="Text Placeholder 9">
            <a:extLst>
              <a:ext uri="{FF2B5EF4-FFF2-40B4-BE49-F238E27FC236}">
                <a16:creationId xmlns:a16="http://schemas.microsoft.com/office/drawing/2014/main" id="{A007731D-2BA0-8E54-7553-1C7C0935ECAC}"/>
              </a:ext>
            </a:extLst>
          </p:cNvPr>
          <p:cNvSpPr>
            <a:spLocks noGrp="1"/>
          </p:cNvSpPr>
          <p:nvPr>
            <p:ph type="body" sz="quarter" idx="29" hasCustomPrompt="1"/>
          </p:nvPr>
        </p:nvSpPr>
        <p:spPr>
          <a:xfrm>
            <a:off x="3893686" y="4827573"/>
            <a:ext cx="732628" cy="271729"/>
          </a:xfrm>
        </p:spPr>
        <p:txBody>
          <a:bodyPr>
            <a:noAutofit/>
          </a:bodyPr>
          <a:lstStyle>
            <a:lvl1pPr marL="0" indent="0" algn="ctr">
              <a:lnSpc>
                <a:spcPct val="100000"/>
              </a:lnSpc>
              <a:buNone/>
              <a:defRPr sz="1400" b="1">
                <a:solidFill>
                  <a:schemeClr val="bg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00:00</a:t>
            </a:r>
          </a:p>
        </p:txBody>
      </p:sp>
      <p:sp>
        <p:nvSpPr>
          <p:cNvPr id="18" name="Text Placeholder 9">
            <a:extLst>
              <a:ext uri="{FF2B5EF4-FFF2-40B4-BE49-F238E27FC236}">
                <a16:creationId xmlns:a16="http://schemas.microsoft.com/office/drawing/2014/main" id="{99081177-C659-980B-6E14-ABA73DABC3BA}"/>
              </a:ext>
            </a:extLst>
          </p:cNvPr>
          <p:cNvSpPr>
            <a:spLocks noGrp="1"/>
          </p:cNvSpPr>
          <p:nvPr>
            <p:ph type="body" sz="quarter" idx="30" hasCustomPrompt="1"/>
          </p:nvPr>
        </p:nvSpPr>
        <p:spPr>
          <a:xfrm>
            <a:off x="3893686" y="5854636"/>
            <a:ext cx="732628" cy="271729"/>
          </a:xfrm>
        </p:spPr>
        <p:txBody>
          <a:bodyPr>
            <a:noAutofit/>
          </a:bodyPr>
          <a:lstStyle>
            <a:lvl1pPr marL="0" indent="0" algn="ctr">
              <a:lnSpc>
                <a:spcPct val="100000"/>
              </a:lnSpc>
              <a:buNone/>
              <a:defRPr sz="1400" b="1">
                <a:solidFill>
                  <a:schemeClr val="bg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00:00</a:t>
            </a:r>
          </a:p>
        </p:txBody>
      </p:sp>
    </p:spTree>
    <p:extLst>
      <p:ext uri="{BB962C8B-B14F-4D97-AF65-F5344CB8AC3E}">
        <p14:creationId xmlns:p14="http://schemas.microsoft.com/office/powerpoint/2010/main" val="3054048430"/>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2ColumnTextSlide_Type2">
  <p:cSld name="2ColumnTextSlide_Type2">
    <p:bg>
      <p:bgPr>
        <a:solidFill>
          <a:schemeClr val="lt1"/>
        </a:solidFill>
        <a:effectLst/>
      </p:bgPr>
    </p:bg>
    <p:spTree>
      <p:nvGrpSpPr>
        <p:cNvPr id="1" name="Shape 303"/>
        <p:cNvGrpSpPr/>
        <p:nvPr/>
      </p:nvGrpSpPr>
      <p:grpSpPr>
        <a:xfrm>
          <a:off x="0" y="0"/>
          <a:ext cx="0" cy="0"/>
          <a:chOff x="0" y="0"/>
          <a:chExt cx="0" cy="0"/>
        </a:xfrm>
      </p:grpSpPr>
      <p:sp>
        <p:nvSpPr>
          <p:cNvPr id="304" name="Google Shape;304;p54"/>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05" name="Google Shape;305;p54"/>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306" name="Google Shape;306;p54"/>
          <p:cNvSpPr txBox="1">
            <a:spLocks noGrp="1"/>
          </p:cNvSpPr>
          <p:nvPr>
            <p:ph type="body" idx="1"/>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307" name="Google Shape;307;p54"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308" name="Google Shape;308;p54"/>
          <p:cNvSpPr txBox="1">
            <a:spLocks noGrp="1"/>
          </p:cNvSpPr>
          <p:nvPr>
            <p:ph type="title"/>
          </p:nvPr>
        </p:nvSpPr>
        <p:spPr>
          <a:xfrm>
            <a:off x="495300" y="1143000"/>
            <a:ext cx="10241400" cy="1097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09" name="Google Shape;309;p54"/>
          <p:cNvSpPr txBox="1">
            <a:spLocks noGrp="1"/>
          </p:cNvSpPr>
          <p:nvPr>
            <p:ph type="body" idx="2"/>
          </p:nvPr>
        </p:nvSpPr>
        <p:spPr>
          <a:xfrm>
            <a:off x="495301" y="2403095"/>
            <a:ext cx="50109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310" name="Google Shape;310;p54"/>
          <p:cNvSpPr txBox="1">
            <a:spLocks noGrp="1"/>
          </p:cNvSpPr>
          <p:nvPr>
            <p:ph type="body" idx="3"/>
          </p:nvPr>
        </p:nvSpPr>
        <p:spPr>
          <a:xfrm>
            <a:off x="5725669" y="2403095"/>
            <a:ext cx="50109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7068460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2ColumnTextSlide(Bulletpoints)_Type2">
  <p:cSld name="2ColumnTextSlide(Bulletpoints)_Type2">
    <p:bg>
      <p:bgPr>
        <a:solidFill>
          <a:schemeClr val="lt1"/>
        </a:solidFill>
        <a:effectLst/>
      </p:bgPr>
    </p:bg>
    <p:spTree>
      <p:nvGrpSpPr>
        <p:cNvPr id="1" name="Shape 311"/>
        <p:cNvGrpSpPr/>
        <p:nvPr/>
      </p:nvGrpSpPr>
      <p:grpSpPr>
        <a:xfrm>
          <a:off x="0" y="0"/>
          <a:ext cx="0" cy="0"/>
          <a:chOff x="0" y="0"/>
          <a:chExt cx="0" cy="0"/>
        </a:xfrm>
      </p:grpSpPr>
      <p:sp>
        <p:nvSpPr>
          <p:cNvPr id="312" name="Google Shape;312;p55"/>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13" name="Google Shape;313;p55"/>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314" name="Google Shape;314;p55"/>
          <p:cNvSpPr txBox="1">
            <a:spLocks noGrp="1"/>
          </p:cNvSpPr>
          <p:nvPr>
            <p:ph type="body" idx="1"/>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315" name="Google Shape;315;p55"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316" name="Google Shape;316;p55"/>
          <p:cNvSpPr txBox="1">
            <a:spLocks noGrp="1"/>
          </p:cNvSpPr>
          <p:nvPr>
            <p:ph type="title"/>
          </p:nvPr>
        </p:nvSpPr>
        <p:spPr>
          <a:xfrm>
            <a:off x="495300" y="1143000"/>
            <a:ext cx="10241400" cy="1097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17" name="Google Shape;317;p55"/>
          <p:cNvSpPr txBox="1">
            <a:spLocks noGrp="1"/>
          </p:cNvSpPr>
          <p:nvPr>
            <p:ph type="body" idx="2"/>
          </p:nvPr>
        </p:nvSpPr>
        <p:spPr>
          <a:xfrm>
            <a:off x="495301" y="2403095"/>
            <a:ext cx="50109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318" name="Google Shape;318;p55"/>
          <p:cNvSpPr txBox="1">
            <a:spLocks noGrp="1"/>
          </p:cNvSpPr>
          <p:nvPr>
            <p:ph type="body" idx="3"/>
          </p:nvPr>
        </p:nvSpPr>
        <p:spPr>
          <a:xfrm>
            <a:off x="5725669" y="2403095"/>
            <a:ext cx="50109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31716939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extImageRight(Bulletpoints)_Type01">
  <p:cSld name="TextImageRight(Bulletpoints)_Type01">
    <p:bg>
      <p:bgPr>
        <a:solidFill>
          <a:schemeClr val="lt1"/>
        </a:solidFill>
        <a:effectLst/>
      </p:bgPr>
    </p:bg>
    <p:spTree>
      <p:nvGrpSpPr>
        <p:cNvPr id="1" name="Shape 319"/>
        <p:cNvGrpSpPr/>
        <p:nvPr/>
      </p:nvGrpSpPr>
      <p:grpSpPr>
        <a:xfrm>
          <a:off x="0" y="0"/>
          <a:ext cx="0" cy="0"/>
          <a:chOff x="0" y="0"/>
          <a:chExt cx="0" cy="0"/>
        </a:xfrm>
      </p:grpSpPr>
      <p:sp>
        <p:nvSpPr>
          <p:cNvPr id="320" name="Google Shape;320;p56"/>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21" name="Google Shape;321;p56"/>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322" name="Google Shape;322;p56"/>
          <p:cNvSpPr txBox="1">
            <a:spLocks noGrp="1"/>
          </p:cNvSpPr>
          <p:nvPr>
            <p:ph type="title"/>
          </p:nvPr>
        </p:nvSpPr>
        <p:spPr>
          <a:xfrm>
            <a:off x="495301" y="1141171"/>
            <a:ext cx="5852100" cy="5946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23" name="Google Shape;323;p56"/>
          <p:cNvSpPr txBox="1">
            <a:spLocks noGrp="1"/>
          </p:cNvSpPr>
          <p:nvPr>
            <p:ph type="body" idx="1"/>
          </p:nvPr>
        </p:nvSpPr>
        <p:spPr>
          <a:xfrm>
            <a:off x="495301" y="1894638"/>
            <a:ext cx="58521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324" name="Google Shape;324;p56"/>
          <p:cNvSpPr txBox="1">
            <a:spLocks noGrp="1"/>
          </p:cNvSpPr>
          <p:nvPr>
            <p:ph type="body" idx="2"/>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325" name="Google Shape;325;p56"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326" name="Google Shape;326;p56"/>
          <p:cNvSpPr>
            <a:spLocks noGrp="1"/>
          </p:cNvSpPr>
          <p:nvPr>
            <p:ph type="pic" idx="3"/>
          </p:nvPr>
        </p:nvSpPr>
        <p:spPr>
          <a:xfrm>
            <a:off x="7071361" y="-1829"/>
            <a:ext cx="5120700" cy="6861600"/>
          </a:xfrm>
          <a:prstGeom prst="rect">
            <a:avLst/>
          </a:prstGeom>
          <a:noFill/>
          <a:ln>
            <a:noFill/>
          </a:ln>
        </p:spPr>
      </p:sp>
    </p:spTree>
    <p:extLst>
      <p:ext uri="{BB962C8B-B14F-4D97-AF65-F5344CB8AC3E}">
        <p14:creationId xmlns:p14="http://schemas.microsoft.com/office/powerpoint/2010/main" val="18654212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extImageLeft_Type01">
  <p:cSld name="TextImageLeft_Type01">
    <p:bg>
      <p:bgPr>
        <a:solidFill>
          <a:schemeClr val="lt1"/>
        </a:solidFill>
        <a:effectLst/>
      </p:bgPr>
    </p:bg>
    <p:spTree>
      <p:nvGrpSpPr>
        <p:cNvPr id="1" name="Shape 327"/>
        <p:cNvGrpSpPr/>
        <p:nvPr/>
      </p:nvGrpSpPr>
      <p:grpSpPr>
        <a:xfrm>
          <a:off x="0" y="0"/>
          <a:ext cx="0" cy="0"/>
          <a:chOff x="0" y="0"/>
          <a:chExt cx="0" cy="0"/>
        </a:xfrm>
      </p:grpSpPr>
      <p:sp>
        <p:nvSpPr>
          <p:cNvPr id="328" name="Google Shape;328;p57"/>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29" name="Google Shape;329;p57"/>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330" name="Google Shape;330;p57"/>
          <p:cNvSpPr txBox="1">
            <a:spLocks noGrp="1"/>
          </p:cNvSpPr>
          <p:nvPr>
            <p:ph type="title"/>
          </p:nvPr>
        </p:nvSpPr>
        <p:spPr>
          <a:xfrm>
            <a:off x="5676595" y="1141171"/>
            <a:ext cx="5852100" cy="5946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31" name="Google Shape;331;p57"/>
          <p:cNvSpPr txBox="1">
            <a:spLocks noGrp="1"/>
          </p:cNvSpPr>
          <p:nvPr>
            <p:ph type="body" idx="1"/>
          </p:nvPr>
        </p:nvSpPr>
        <p:spPr>
          <a:xfrm>
            <a:off x="5676595" y="1894638"/>
            <a:ext cx="58521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332" name="Google Shape;332;p57"/>
          <p:cNvSpPr txBox="1">
            <a:spLocks noGrp="1"/>
          </p:cNvSpPr>
          <p:nvPr>
            <p:ph type="body" idx="2"/>
          </p:nvPr>
        </p:nvSpPr>
        <p:spPr>
          <a:xfrm>
            <a:off x="5676595"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333" name="Google Shape;333;p57"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334" name="Google Shape;334;p57"/>
          <p:cNvSpPr>
            <a:spLocks noGrp="1"/>
          </p:cNvSpPr>
          <p:nvPr>
            <p:ph type="pic" idx="3"/>
          </p:nvPr>
        </p:nvSpPr>
        <p:spPr>
          <a:xfrm>
            <a:off x="1" y="-1829"/>
            <a:ext cx="5120700" cy="6861600"/>
          </a:xfrm>
          <a:prstGeom prst="rect">
            <a:avLst/>
          </a:prstGeom>
          <a:noFill/>
          <a:ln>
            <a:noFill/>
          </a:ln>
        </p:spPr>
      </p:sp>
    </p:spTree>
    <p:extLst>
      <p:ext uri="{BB962C8B-B14F-4D97-AF65-F5344CB8AC3E}">
        <p14:creationId xmlns:p14="http://schemas.microsoft.com/office/powerpoint/2010/main" val="20547006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extImageLeft(Bulletpoints)_Type01">
  <p:cSld name="TextImageLeft(Bulletpoints)_Type01">
    <p:bg>
      <p:bgPr>
        <a:solidFill>
          <a:schemeClr val="lt1"/>
        </a:solidFill>
        <a:effectLst/>
      </p:bgPr>
    </p:bg>
    <p:spTree>
      <p:nvGrpSpPr>
        <p:cNvPr id="1" name="Shape 335"/>
        <p:cNvGrpSpPr/>
        <p:nvPr/>
      </p:nvGrpSpPr>
      <p:grpSpPr>
        <a:xfrm>
          <a:off x="0" y="0"/>
          <a:ext cx="0" cy="0"/>
          <a:chOff x="0" y="0"/>
          <a:chExt cx="0" cy="0"/>
        </a:xfrm>
      </p:grpSpPr>
      <p:sp>
        <p:nvSpPr>
          <p:cNvPr id="336" name="Google Shape;336;p58"/>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37" name="Google Shape;337;p58"/>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338" name="Google Shape;338;p58"/>
          <p:cNvSpPr txBox="1">
            <a:spLocks noGrp="1"/>
          </p:cNvSpPr>
          <p:nvPr>
            <p:ph type="title"/>
          </p:nvPr>
        </p:nvSpPr>
        <p:spPr>
          <a:xfrm>
            <a:off x="5676595" y="1141171"/>
            <a:ext cx="5852100" cy="5946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39" name="Google Shape;339;p58"/>
          <p:cNvSpPr txBox="1">
            <a:spLocks noGrp="1"/>
          </p:cNvSpPr>
          <p:nvPr>
            <p:ph type="body" idx="1"/>
          </p:nvPr>
        </p:nvSpPr>
        <p:spPr>
          <a:xfrm>
            <a:off x="5676595" y="1894638"/>
            <a:ext cx="58521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340" name="Google Shape;340;p58"/>
          <p:cNvSpPr txBox="1">
            <a:spLocks noGrp="1"/>
          </p:cNvSpPr>
          <p:nvPr>
            <p:ph type="body" idx="2"/>
          </p:nvPr>
        </p:nvSpPr>
        <p:spPr>
          <a:xfrm>
            <a:off x="5676595"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341" name="Google Shape;341;p58"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342" name="Google Shape;342;p58"/>
          <p:cNvSpPr>
            <a:spLocks noGrp="1"/>
          </p:cNvSpPr>
          <p:nvPr>
            <p:ph type="pic" idx="3"/>
          </p:nvPr>
        </p:nvSpPr>
        <p:spPr>
          <a:xfrm>
            <a:off x="1" y="-1829"/>
            <a:ext cx="5120700" cy="6861600"/>
          </a:xfrm>
          <a:prstGeom prst="rect">
            <a:avLst/>
          </a:prstGeom>
          <a:noFill/>
          <a:ln>
            <a:noFill/>
          </a:ln>
        </p:spPr>
      </p:sp>
    </p:spTree>
    <p:extLst>
      <p:ext uri="{BB962C8B-B14F-4D97-AF65-F5344CB8AC3E}">
        <p14:creationId xmlns:p14="http://schemas.microsoft.com/office/powerpoint/2010/main" val="11111606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extImageLeft_Type2">
  <p:cSld name="TextImageLeft_Type2">
    <p:bg>
      <p:bgPr>
        <a:solidFill>
          <a:schemeClr val="lt1"/>
        </a:solidFill>
        <a:effectLst/>
      </p:bgPr>
    </p:bg>
    <p:spTree>
      <p:nvGrpSpPr>
        <p:cNvPr id="1" name="Shape 343"/>
        <p:cNvGrpSpPr/>
        <p:nvPr/>
      </p:nvGrpSpPr>
      <p:grpSpPr>
        <a:xfrm>
          <a:off x="0" y="0"/>
          <a:ext cx="0" cy="0"/>
          <a:chOff x="0" y="0"/>
          <a:chExt cx="0" cy="0"/>
        </a:xfrm>
      </p:grpSpPr>
      <p:sp>
        <p:nvSpPr>
          <p:cNvPr id="344" name="Google Shape;344;p59"/>
          <p:cNvSpPr>
            <a:spLocks noGrp="1"/>
          </p:cNvSpPr>
          <p:nvPr>
            <p:ph type="pic" idx="2"/>
          </p:nvPr>
        </p:nvSpPr>
        <p:spPr>
          <a:xfrm>
            <a:off x="1" y="0"/>
            <a:ext cx="5120700" cy="6861600"/>
          </a:xfrm>
          <a:prstGeom prst="rect">
            <a:avLst/>
          </a:prstGeom>
          <a:noFill/>
          <a:ln>
            <a:noFill/>
          </a:ln>
        </p:spPr>
      </p:sp>
      <p:sp>
        <p:nvSpPr>
          <p:cNvPr id="345" name="Google Shape;345;p59"/>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46" name="Google Shape;346;p59"/>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347" name="Google Shape;347;p59"/>
          <p:cNvSpPr txBox="1">
            <a:spLocks noGrp="1"/>
          </p:cNvSpPr>
          <p:nvPr>
            <p:ph type="title"/>
          </p:nvPr>
        </p:nvSpPr>
        <p:spPr>
          <a:xfrm>
            <a:off x="5676595" y="1143000"/>
            <a:ext cx="5852100" cy="1097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48" name="Google Shape;348;p59"/>
          <p:cNvSpPr txBox="1">
            <a:spLocks noGrp="1"/>
          </p:cNvSpPr>
          <p:nvPr>
            <p:ph type="body" idx="1"/>
          </p:nvPr>
        </p:nvSpPr>
        <p:spPr>
          <a:xfrm>
            <a:off x="5676901" y="2403095"/>
            <a:ext cx="58521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349" name="Google Shape;349;p59"/>
          <p:cNvSpPr txBox="1">
            <a:spLocks noGrp="1"/>
          </p:cNvSpPr>
          <p:nvPr>
            <p:ph type="body" idx="3"/>
          </p:nvPr>
        </p:nvSpPr>
        <p:spPr>
          <a:xfrm>
            <a:off x="56769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350" name="Google Shape;350;p59"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27102378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extImageLeft(Bulletpoints)_Type2">
  <p:cSld name="TextImageLeft(Bulletpoints)_Type2">
    <p:bg>
      <p:bgPr>
        <a:solidFill>
          <a:schemeClr val="lt1"/>
        </a:solidFill>
        <a:effectLst/>
      </p:bgPr>
    </p:bg>
    <p:spTree>
      <p:nvGrpSpPr>
        <p:cNvPr id="1" name="Shape 351"/>
        <p:cNvGrpSpPr/>
        <p:nvPr/>
      </p:nvGrpSpPr>
      <p:grpSpPr>
        <a:xfrm>
          <a:off x="0" y="0"/>
          <a:ext cx="0" cy="0"/>
          <a:chOff x="0" y="0"/>
          <a:chExt cx="0" cy="0"/>
        </a:xfrm>
      </p:grpSpPr>
      <p:sp>
        <p:nvSpPr>
          <p:cNvPr id="352" name="Google Shape;352;p60"/>
          <p:cNvSpPr>
            <a:spLocks noGrp="1"/>
          </p:cNvSpPr>
          <p:nvPr>
            <p:ph type="pic" idx="2"/>
          </p:nvPr>
        </p:nvSpPr>
        <p:spPr>
          <a:xfrm>
            <a:off x="1" y="0"/>
            <a:ext cx="5120700" cy="6861600"/>
          </a:xfrm>
          <a:prstGeom prst="rect">
            <a:avLst/>
          </a:prstGeom>
          <a:noFill/>
          <a:ln>
            <a:noFill/>
          </a:ln>
        </p:spPr>
      </p:sp>
      <p:sp>
        <p:nvSpPr>
          <p:cNvPr id="353" name="Google Shape;353;p60"/>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54" name="Google Shape;354;p60"/>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355" name="Google Shape;355;p60"/>
          <p:cNvSpPr txBox="1">
            <a:spLocks noGrp="1"/>
          </p:cNvSpPr>
          <p:nvPr>
            <p:ph type="title"/>
          </p:nvPr>
        </p:nvSpPr>
        <p:spPr>
          <a:xfrm>
            <a:off x="5676901" y="1143000"/>
            <a:ext cx="5852100" cy="1097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56" name="Google Shape;356;p60"/>
          <p:cNvSpPr txBox="1">
            <a:spLocks noGrp="1"/>
          </p:cNvSpPr>
          <p:nvPr>
            <p:ph type="body" idx="1"/>
          </p:nvPr>
        </p:nvSpPr>
        <p:spPr>
          <a:xfrm>
            <a:off x="5676901" y="2403095"/>
            <a:ext cx="58521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357" name="Google Shape;357;p60"/>
          <p:cNvSpPr txBox="1">
            <a:spLocks noGrp="1"/>
          </p:cNvSpPr>
          <p:nvPr>
            <p:ph type="body" idx="3"/>
          </p:nvPr>
        </p:nvSpPr>
        <p:spPr>
          <a:xfrm>
            <a:off x="5676595"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358" name="Google Shape;358;p60"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36831470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extImageRight(Bulletpoints)_Type3">
  <p:cSld name="TextImageRight(Bulletpoints)_Type3">
    <p:bg>
      <p:bgPr>
        <a:solidFill>
          <a:schemeClr val="lt1"/>
        </a:solidFill>
        <a:effectLst/>
      </p:bgPr>
    </p:bg>
    <p:spTree>
      <p:nvGrpSpPr>
        <p:cNvPr id="1" name="Shape 359"/>
        <p:cNvGrpSpPr/>
        <p:nvPr/>
      </p:nvGrpSpPr>
      <p:grpSpPr>
        <a:xfrm>
          <a:off x="0" y="0"/>
          <a:ext cx="0" cy="0"/>
          <a:chOff x="0" y="0"/>
          <a:chExt cx="0" cy="0"/>
        </a:xfrm>
      </p:grpSpPr>
      <p:sp>
        <p:nvSpPr>
          <p:cNvPr id="360" name="Google Shape;360;p61"/>
          <p:cNvSpPr>
            <a:spLocks noGrp="1"/>
          </p:cNvSpPr>
          <p:nvPr>
            <p:ph type="pic" idx="2"/>
          </p:nvPr>
        </p:nvSpPr>
        <p:spPr>
          <a:xfrm>
            <a:off x="7071361" y="-1829"/>
            <a:ext cx="5120700" cy="6861600"/>
          </a:xfrm>
          <a:prstGeom prst="rect">
            <a:avLst/>
          </a:prstGeom>
          <a:noFill/>
          <a:ln>
            <a:noFill/>
          </a:ln>
        </p:spPr>
      </p:sp>
      <p:sp>
        <p:nvSpPr>
          <p:cNvPr id="361" name="Google Shape;361;p61"/>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62" name="Google Shape;362;p61"/>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363" name="Google Shape;363;p61"/>
          <p:cNvSpPr txBox="1">
            <a:spLocks noGrp="1"/>
          </p:cNvSpPr>
          <p:nvPr>
            <p:ph type="title"/>
          </p:nvPr>
        </p:nvSpPr>
        <p:spPr>
          <a:xfrm>
            <a:off x="495301" y="1143000"/>
            <a:ext cx="5852100" cy="1682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64" name="Google Shape;364;p61"/>
          <p:cNvSpPr txBox="1">
            <a:spLocks noGrp="1"/>
          </p:cNvSpPr>
          <p:nvPr>
            <p:ph type="body" idx="1"/>
          </p:nvPr>
        </p:nvSpPr>
        <p:spPr>
          <a:xfrm>
            <a:off x="495301" y="2988309"/>
            <a:ext cx="5852100" cy="36546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365" name="Google Shape;365;p61"/>
          <p:cNvSpPr txBox="1">
            <a:spLocks noGrp="1"/>
          </p:cNvSpPr>
          <p:nvPr>
            <p:ph type="body" idx="3"/>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366" name="Google Shape;366;p61"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21608061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8161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8775E-44CC-69FB-F30C-F0FBB48141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06C1CD-EDAC-78E3-CB0F-C2E0B6A807E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E31272-69AF-F9B2-3C4C-6FC65600D43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6603F33-0C5F-E191-13B2-981D8064C7D3}"/>
              </a:ext>
            </a:extLst>
          </p:cNvPr>
          <p:cNvSpPr>
            <a:spLocks noGrp="1"/>
          </p:cNvSpPr>
          <p:nvPr>
            <p:ph type="ftr" sz="quarter" idx="11"/>
          </p:nvPr>
        </p:nvSpPr>
        <p:spPr/>
        <p:txBody>
          <a:bodyPr/>
          <a:lstStyle/>
          <a:p>
            <a:r>
              <a:rPr lang="en-US"/>
              <a:t>©COMMUNITY CATALYST   •</a:t>
            </a:r>
            <a:endParaRPr lang="en-US" dirty="0"/>
          </a:p>
        </p:txBody>
      </p:sp>
      <p:sp>
        <p:nvSpPr>
          <p:cNvPr id="6" name="Slide Number Placeholder 5">
            <a:extLst>
              <a:ext uri="{FF2B5EF4-FFF2-40B4-BE49-F238E27FC236}">
                <a16:creationId xmlns:a16="http://schemas.microsoft.com/office/drawing/2014/main" id="{26581E9B-6FEC-F159-E4BA-AFF6CD96F91F}"/>
              </a:ext>
            </a:extLst>
          </p:cNvPr>
          <p:cNvSpPr>
            <a:spLocks noGrp="1"/>
          </p:cNvSpPr>
          <p:nvPr>
            <p:ph type="sldNum" sz="quarter" idx="12"/>
          </p:nvPr>
        </p:nvSpPr>
        <p:spPr/>
        <p:txBody>
          <a:bodyPr/>
          <a:lstStyle/>
          <a:p>
            <a:fld id="{961DE40D-D43C-0A42-89A0-C57E32B0199C}" type="slidenum">
              <a:rPr lang="en-US" smtClean="0"/>
              <a:pPr/>
              <a:t>‹#›</a:t>
            </a:fld>
            <a:endParaRPr lang="en-US" dirty="0"/>
          </a:p>
        </p:txBody>
      </p:sp>
    </p:spTree>
    <p:extLst>
      <p:ext uri="{BB962C8B-B14F-4D97-AF65-F5344CB8AC3E}">
        <p14:creationId xmlns:p14="http://schemas.microsoft.com/office/powerpoint/2010/main" val="1126778336"/>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 8 items numbere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2FB24B4-D632-9C64-D31F-112ED74EAC94}"/>
              </a:ext>
            </a:extLst>
          </p:cNvPr>
          <p:cNvSpPr/>
          <p:nvPr userDrawn="1"/>
        </p:nvSpPr>
        <p:spPr>
          <a:xfrm>
            <a:off x="3824578" y="4996782"/>
            <a:ext cx="3708736" cy="1166303"/>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26" name="Rectangle 25">
            <a:extLst>
              <a:ext uri="{FF2B5EF4-FFF2-40B4-BE49-F238E27FC236}">
                <a16:creationId xmlns:a16="http://schemas.microsoft.com/office/drawing/2014/main" id="{B71AFB61-9846-F5D0-09E1-0892C2BF77C5}"/>
              </a:ext>
            </a:extLst>
          </p:cNvPr>
          <p:cNvSpPr/>
          <p:nvPr userDrawn="1"/>
        </p:nvSpPr>
        <p:spPr>
          <a:xfrm>
            <a:off x="3824578" y="4992195"/>
            <a:ext cx="609600" cy="116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75FDA3-83C2-337E-0B03-3B05CEB40A8B}"/>
              </a:ext>
            </a:extLst>
          </p:cNvPr>
          <p:cNvSpPr/>
          <p:nvPr userDrawn="1"/>
        </p:nvSpPr>
        <p:spPr>
          <a:xfrm>
            <a:off x="3824578" y="3536877"/>
            <a:ext cx="3708736" cy="1166303"/>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24" name="Rectangle 23">
            <a:extLst>
              <a:ext uri="{FF2B5EF4-FFF2-40B4-BE49-F238E27FC236}">
                <a16:creationId xmlns:a16="http://schemas.microsoft.com/office/drawing/2014/main" id="{D215713B-1946-0F90-9D52-39FA3330CF60}"/>
              </a:ext>
            </a:extLst>
          </p:cNvPr>
          <p:cNvSpPr/>
          <p:nvPr userDrawn="1"/>
        </p:nvSpPr>
        <p:spPr>
          <a:xfrm>
            <a:off x="3824578" y="3536877"/>
            <a:ext cx="609600" cy="116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1449E4-757A-BCF1-196B-7285F5EC08B4}"/>
              </a:ext>
            </a:extLst>
          </p:cNvPr>
          <p:cNvSpPr/>
          <p:nvPr userDrawn="1"/>
        </p:nvSpPr>
        <p:spPr>
          <a:xfrm>
            <a:off x="3824578" y="2074281"/>
            <a:ext cx="3708736" cy="1166303"/>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12" name="Rectangle 11">
            <a:extLst>
              <a:ext uri="{FF2B5EF4-FFF2-40B4-BE49-F238E27FC236}">
                <a16:creationId xmlns:a16="http://schemas.microsoft.com/office/drawing/2014/main" id="{95CAB0E8-203D-4FE2-73B2-D99806878715}"/>
              </a:ext>
            </a:extLst>
          </p:cNvPr>
          <p:cNvSpPr/>
          <p:nvPr userDrawn="1"/>
        </p:nvSpPr>
        <p:spPr>
          <a:xfrm>
            <a:off x="3824578" y="2074281"/>
            <a:ext cx="609600" cy="116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DA91443-46D5-CB7F-EBAB-0669D61AB1FF}"/>
              </a:ext>
            </a:extLst>
          </p:cNvPr>
          <p:cNvSpPr/>
          <p:nvPr userDrawn="1"/>
        </p:nvSpPr>
        <p:spPr>
          <a:xfrm>
            <a:off x="3824578" y="592378"/>
            <a:ext cx="3708736" cy="1166303"/>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9" name="Rectangle 8">
            <a:extLst>
              <a:ext uri="{FF2B5EF4-FFF2-40B4-BE49-F238E27FC236}">
                <a16:creationId xmlns:a16="http://schemas.microsoft.com/office/drawing/2014/main" id="{59676D59-B07C-F2D4-E7A6-5ADEFA0B4511}"/>
              </a:ext>
            </a:extLst>
          </p:cNvPr>
          <p:cNvSpPr/>
          <p:nvPr userDrawn="1"/>
        </p:nvSpPr>
        <p:spPr>
          <a:xfrm>
            <a:off x="3824578" y="592378"/>
            <a:ext cx="609600" cy="116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41F11CF2-D4C9-4C72-988F-440AB2E584C0}"/>
              </a:ext>
            </a:extLst>
          </p:cNvPr>
          <p:cNvGraphicFramePr>
            <a:graphicFrameLocks noChangeAspect="1"/>
          </p:cNvGraphicFramePr>
          <p:nvPr userDrawn="1">
            <p:custDataLst>
              <p:tags r:id="rId1"/>
            </p:custDataLst>
            <p:extLst>
              <p:ext uri="{D42A27DB-BD31-4B8C-83A1-F6EECF244321}">
                <p14:modId xmlns:p14="http://schemas.microsoft.com/office/powerpoint/2010/main" val="2605198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41F11CF2-D4C9-4C72-988F-440AB2E584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92DCC42-760D-4021-ADCC-3FC5C98DB4B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14" name="Oval 13">
            <a:extLst>
              <a:ext uri="{FF2B5EF4-FFF2-40B4-BE49-F238E27FC236}">
                <a16:creationId xmlns:a16="http://schemas.microsoft.com/office/drawing/2014/main" id="{01B41D8A-1E82-50A5-7357-0066E7A99A1B}"/>
              </a:ext>
            </a:extLst>
          </p:cNvPr>
          <p:cNvSpPr/>
          <p:nvPr userDrawn="1"/>
        </p:nvSpPr>
        <p:spPr>
          <a:xfrm>
            <a:off x="3979072" y="725609"/>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BD22E5-3C0E-383C-FC64-487AD00C2417}"/>
              </a:ext>
            </a:extLst>
          </p:cNvPr>
          <p:cNvSpPr/>
          <p:nvPr userDrawn="1"/>
        </p:nvSpPr>
        <p:spPr>
          <a:xfrm>
            <a:off x="3979072" y="2194219"/>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E55DBD6-6B36-7846-825D-822D018CBAE4}"/>
              </a:ext>
            </a:extLst>
          </p:cNvPr>
          <p:cNvSpPr/>
          <p:nvPr userDrawn="1"/>
        </p:nvSpPr>
        <p:spPr>
          <a:xfrm>
            <a:off x="3979072" y="3662829"/>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69BF0F5-1297-7399-C1EA-1BD4C1B31908}"/>
              </a:ext>
            </a:extLst>
          </p:cNvPr>
          <p:cNvSpPr/>
          <p:nvPr userDrawn="1"/>
        </p:nvSpPr>
        <p:spPr>
          <a:xfrm>
            <a:off x="3979072" y="5125426"/>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7A35711-3B0F-FABA-5798-4F9C85CCF779}"/>
              </a:ext>
            </a:extLst>
          </p:cNvPr>
          <p:cNvSpPr/>
          <p:nvPr userDrawn="1"/>
        </p:nvSpPr>
        <p:spPr>
          <a:xfrm>
            <a:off x="0" y="3402982"/>
            <a:ext cx="3383280" cy="91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8" name="Title 1">
            <a:extLst>
              <a:ext uri="{FF2B5EF4-FFF2-40B4-BE49-F238E27FC236}">
                <a16:creationId xmlns:a16="http://schemas.microsoft.com/office/drawing/2014/main" id="{1192B2BB-23D3-0176-3C0A-ECD375B8FFBC}"/>
              </a:ext>
            </a:extLst>
          </p:cNvPr>
          <p:cNvSpPr>
            <a:spLocks noGrp="1"/>
          </p:cNvSpPr>
          <p:nvPr>
            <p:ph type="ctrTitle" hasCustomPrompt="1"/>
          </p:nvPr>
        </p:nvSpPr>
        <p:spPr>
          <a:xfrm>
            <a:off x="838201" y="762000"/>
            <a:ext cx="2527084" cy="2492257"/>
          </a:xfrm>
        </p:spPr>
        <p:txBody>
          <a:bodyPr anchor="b"/>
          <a:lstStyle>
            <a:lvl1pPr algn="l">
              <a:defRPr sz="4000" b="0" i="0">
                <a:solidFill>
                  <a:schemeClr val="tx1"/>
                </a:solidFill>
                <a:latin typeface="Georgia" panose="02040502050405020303" pitchFamily="18" charset="0"/>
              </a:defRPr>
            </a:lvl1pPr>
          </a:lstStyle>
          <a:p>
            <a:r>
              <a:rPr lang="en-US" dirty="0"/>
              <a:t>Insert title or ‘Agenda’)</a:t>
            </a:r>
          </a:p>
        </p:txBody>
      </p:sp>
      <p:pic>
        <p:nvPicPr>
          <p:cNvPr id="6" name="Picture 5">
            <a:extLst>
              <a:ext uri="{FF2B5EF4-FFF2-40B4-BE49-F238E27FC236}">
                <a16:creationId xmlns:a16="http://schemas.microsoft.com/office/drawing/2014/main" id="{1C1BA7A6-6C5F-DFC8-0DC2-E462612DD27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38200" y="5615568"/>
            <a:ext cx="2095831" cy="542930"/>
          </a:xfrm>
          <a:prstGeom prst="rect">
            <a:avLst/>
          </a:prstGeom>
        </p:spPr>
      </p:pic>
      <p:pic>
        <p:nvPicPr>
          <p:cNvPr id="37" name="Online Image Placeholder 4" descr="Badge 1 with solid fill">
            <a:extLst>
              <a:ext uri="{FF2B5EF4-FFF2-40B4-BE49-F238E27FC236}">
                <a16:creationId xmlns:a16="http://schemas.microsoft.com/office/drawing/2014/main" id="{B8464417-A59A-4894-89B5-F91A0EBB04E0}"/>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74847" y="819201"/>
            <a:ext cx="731520" cy="731520"/>
          </a:xfrm>
          <a:prstGeom prst="rect">
            <a:avLst/>
          </a:prstGeom>
        </p:spPr>
      </p:pic>
      <p:pic>
        <p:nvPicPr>
          <p:cNvPr id="38" name="Online Image Placeholder 21" descr="Badge with solid fill">
            <a:extLst>
              <a:ext uri="{FF2B5EF4-FFF2-40B4-BE49-F238E27FC236}">
                <a16:creationId xmlns:a16="http://schemas.microsoft.com/office/drawing/2014/main" id="{9C215D69-A94D-456F-5D11-C0F244ACCCB3}"/>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74847" y="2287812"/>
            <a:ext cx="731520" cy="731520"/>
          </a:xfrm>
          <a:prstGeom prst="rect">
            <a:avLst/>
          </a:prstGeom>
        </p:spPr>
      </p:pic>
      <p:pic>
        <p:nvPicPr>
          <p:cNvPr id="39" name="Online Image Placeholder 25" descr="Badge 3 with solid fill">
            <a:extLst>
              <a:ext uri="{FF2B5EF4-FFF2-40B4-BE49-F238E27FC236}">
                <a16:creationId xmlns:a16="http://schemas.microsoft.com/office/drawing/2014/main" id="{91A85F37-06FF-C4B7-2FAB-6E98D1459020}"/>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74847" y="3754267"/>
            <a:ext cx="731520" cy="731520"/>
          </a:xfrm>
          <a:prstGeom prst="rect">
            <a:avLst/>
          </a:prstGeom>
        </p:spPr>
      </p:pic>
      <p:pic>
        <p:nvPicPr>
          <p:cNvPr id="40" name="Online Image Placeholder 29" descr="Badge 4 with solid fill">
            <a:extLst>
              <a:ext uri="{FF2B5EF4-FFF2-40B4-BE49-F238E27FC236}">
                <a16:creationId xmlns:a16="http://schemas.microsoft.com/office/drawing/2014/main" id="{06F0A6AC-FB4E-A248-7533-FFB3C41AA08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75482" y="5217549"/>
            <a:ext cx="730250" cy="730250"/>
          </a:xfrm>
          <a:prstGeom prst="rect">
            <a:avLst/>
          </a:prstGeom>
        </p:spPr>
      </p:pic>
      <p:sp>
        <p:nvSpPr>
          <p:cNvPr id="45" name="Text Placeholder 9">
            <a:extLst>
              <a:ext uri="{FF2B5EF4-FFF2-40B4-BE49-F238E27FC236}">
                <a16:creationId xmlns:a16="http://schemas.microsoft.com/office/drawing/2014/main" id="{26DD6B72-A3C7-3266-D8BD-6C244D4086D5}"/>
              </a:ext>
            </a:extLst>
          </p:cNvPr>
          <p:cNvSpPr>
            <a:spLocks noGrp="1"/>
          </p:cNvSpPr>
          <p:nvPr>
            <p:ph type="body" sz="quarter" idx="13" hasCustomPrompt="1"/>
          </p:nvPr>
        </p:nvSpPr>
        <p:spPr>
          <a:xfrm>
            <a:off x="4967432" y="5305880"/>
            <a:ext cx="2331097" cy="553491"/>
          </a:xfrm>
        </p:spPr>
        <p:txBody>
          <a:bodyPr>
            <a:noAutofit/>
          </a:bodyPr>
          <a:lstStyle>
            <a:lvl1pPr marL="0" indent="0">
              <a:lnSpc>
                <a:spcPct val="100000"/>
              </a:lnSpc>
              <a:buNone/>
              <a:defRPr sz="14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a:t>
            </a:r>
            <a:r>
              <a:rPr lang="en-US" dirty="0" err="1"/>
              <a:t>subheader</a:t>
            </a:r>
            <a:r>
              <a:rPr lang="en-US" dirty="0"/>
              <a:t> second line</a:t>
            </a:r>
          </a:p>
        </p:txBody>
      </p:sp>
      <p:sp>
        <p:nvSpPr>
          <p:cNvPr id="4" name="Rectangle 3">
            <a:extLst>
              <a:ext uri="{FF2B5EF4-FFF2-40B4-BE49-F238E27FC236}">
                <a16:creationId xmlns:a16="http://schemas.microsoft.com/office/drawing/2014/main" id="{16EDB74F-5438-A0B9-6A18-BC0F2AA064A1}"/>
              </a:ext>
            </a:extLst>
          </p:cNvPr>
          <p:cNvSpPr/>
          <p:nvPr userDrawn="1"/>
        </p:nvSpPr>
        <p:spPr>
          <a:xfrm>
            <a:off x="7784389" y="5002164"/>
            <a:ext cx="3708736" cy="1166303"/>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11" name="Rectangle 10">
            <a:extLst>
              <a:ext uri="{FF2B5EF4-FFF2-40B4-BE49-F238E27FC236}">
                <a16:creationId xmlns:a16="http://schemas.microsoft.com/office/drawing/2014/main" id="{D0C8EEDD-6AB4-4A66-9647-370D0A689EEC}"/>
              </a:ext>
            </a:extLst>
          </p:cNvPr>
          <p:cNvSpPr/>
          <p:nvPr userDrawn="1"/>
        </p:nvSpPr>
        <p:spPr>
          <a:xfrm>
            <a:off x="7784389" y="4997577"/>
            <a:ext cx="609600" cy="116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70CE20-D38E-F9BE-302E-3EC93FDDAC46}"/>
              </a:ext>
            </a:extLst>
          </p:cNvPr>
          <p:cNvSpPr/>
          <p:nvPr userDrawn="1"/>
        </p:nvSpPr>
        <p:spPr>
          <a:xfrm>
            <a:off x="7784389" y="3542259"/>
            <a:ext cx="3708736" cy="1166303"/>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17" name="Rectangle 16">
            <a:extLst>
              <a:ext uri="{FF2B5EF4-FFF2-40B4-BE49-F238E27FC236}">
                <a16:creationId xmlns:a16="http://schemas.microsoft.com/office/drawing/2014/main" id="{7B6ED867-BF70-DE2F-5F53-D5775EF4A371}"/>
              </a:ext>
            </a:extLst>
          </p:cNvPr>
          <p:cNvSpPr/>
          <p:nvPr userDrawn="1"/>
        </p:nvSpPr>
        <p:spPr>
          <a:xfrm>
            <a:off x="7784389" y="3542259"/>
            <a:ext cx="609600" cy="116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86D7267-E8C1-7959-3B3A-7275BE840F58}"/>
              </a:ext>
            </a:extLst>
          </p:cNvPr>
          <p:cNvSpPr/>
          <p:nvPr userDrawn="1"/>
        </p:nvSpPr>
        <p:spPr>
          <a:xfrm>
            <a:off x="7784389" y="2079663"/>
            <a:ext cx="3708736" cy="1166303"/>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21" name="Rectangle 20">
            <a:extLst>
              <a:ext uri="{FF2B5EF4-FFF2-40B4-BE49-F238E27FC236}">
                <a16:creationId xmlns:a16="http://schemas.microsoft.com/office/drawing/2014/main" id="{AB5CCA37-C365-6831-8C62-78F08CB9FB40}"/>
              </a:ext>
            </a:extLst>
          </p:cNvPr>
          <p:cNvSpPr/>
          <p:nvPr userDrawn="1"/>
        </p:nvSpPr>
        <p:spPr>
          <a:xfrm>
            <a:off x="7784389" y="2079663"/>
            <a:ext cx="609600" cy="116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3723E69-4EB0-4FB2-6715-36D2392F87FA}"/>
              </a:ext>
            </a:extLst>
          </p:cNvPr>
          <p:cNvSpPr/>
          <p:nvPr userDrawn="1"/>
        </p:nvSpPr>
        <p:spPr>
          <a:xfrm>
            <a:off x="7784389" y="597760"/>
            <a:ext cx="3708736" cy="1166303"/>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27" name="Rectangle 26">
            <a:extLst>
              <a:ext uri="{FF2B5EF4-FFF2-40B4-BE49-F238E27FC236}">
                <a16:creationId xmlns:a16="http://schemas.microsoft.com/office/drawing/2014/main" id="{B02A0FAC-6C28-F597-9C92-361EED920D6E}"/>
              </a:ext>
            </a:extLst>
          </p:cNvPr>
          <p:cNvSpPr/>
          <p:nvPr userDrawn="1"/>
        </p:nvSpPr>
        <p:spPr>
          <a:xfrm>
            <a:off x="7784389" y="597760"/>
            <a:ext cx="609600" cy="116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9BDB19-CFE6-E912-9D28-5B5064609BA0}"/>
              </a:ext>
            </a:extLst>
          </p:cNvPr>
          <p:cNvSpPr/>
          <p:nvPr userDrawn="1"/>
        </p:nvSpPr>
        <p:spPr>
          <a:xfrm>
            <a:off x="7938883" y="730991"/>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BB5C3D0-6570-6D48-9ADA-83513A93F379}"/>
              </a:ext>
            </a:extLst>
          </p:cNvPr>
          <p:cNvSpPr/>
          <p:nvPr userDrawn="1"/>
        </p:nvSpPr>
        <p:spPr>
          <a:xfrm>
            <a:off x="7938883" y="2199601"/>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61AA3A6-0140-CEE6-C0F5-033BD271D4C4}"/>
              </a:ext>
            </a:extLst>
          </p:cNvPr>
          <p:cNvSpPr/>
          <p:nvPr userDrawn="1"/>
        </p:nvSpPr>
        <p:spPr>
          <a:xfrm>
            <a:off x="7938883" y="3668211"/>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E6451CA-3EE2-9500-B237-A177606A3A54}"/>
              </a:ext>
            </a:extLst>
          </p:cNvPr>
          <p:cNvSpPr/>
          <p:nvPr userDrawn="1"/>
        </p:nvSpPr>
        <p:spPr>
          <a:xfrm>
            <a:off x="7938883" y="5130808"/>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descr="Badge 5 with solid fill">
            <a:extLst>
              <a:ext uri="{FF2B5EF4-FFF2-40B4-BE49-F238E27FC236}">
                <a16:creationId xmlns:a16="http://schemas.microsoft.com/office/drawing/2014/main" id="{F4AD10C3-7401-E1DE-1822-839E75EA0B78}"/>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29598" y="819201"/>
            <a:ext cx="731520" cy="731520"/>
          </a:xfrm>
          <a:prstGeom prst="rect">
            <a:avLst/>
          </a:prstGeom>
        </p:spPr>
      </p:pic>
      <p:pic>
        <p:nvPicPr>
          <p:cNvPr id="52" name="Graphic 51" descr="Badge 6 with solid fill">
            <a:extLst>
              <a:ext uri="{FF2B5EF4-FFF2-40B4-BE49-F238E27FC236}">
                <a16:creationId xmlns:a16="http://schemas.microsoft.com/office/drawing/2014/main" id="{E72285FD-DD16-BEC8-807A-85C98377ED56}"/>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29598" y="2285658"/>
            <a:ext cx="731520" cy="731520"/>
          </a:xfrm>
          <a:prstGeom prst="rect">
            <a:avLst/>
          </a:prstGeom>
        </p:spPr>
      </p:pic>
      <p:pic>
        <p:nvPicPr>
          <p:cNvPr id="54" name="Graphic 53" descr="Badge 7 with solid fill">
            <a:extLst>
              <a:ext uri="{FF2B5EF4-FFF2-40B4-BE49-F238E27FC236}">
                <a16:creationId xmlns:a16="http://schemas.microsoft.com/office/drawing/2014/main" id="{9B472E15-1BEE-BD6F-DE34-4731D1A51B7E}"/>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29598" y="3755527"/>
            <a:ext cx="730166" cy="730166"/>
          </a:xfrm>
          <a:prstGeom prst="rect">
            <a:avLst/>
          </a:prstGeom>
        </p:spPr>
      </p:pic>
      <p:pic>
        <p:nvPicPr>
          <p:cNvPr id="56" name="Graphic 55" descr="Badge 8 with solid fill">
            <a:extLst>
              <a:ext uri="{FF2B5EF4-FFF2-40B4-BE49-F238E27FC236}">
                <a16:creationId xmlns:a16="http://schemas.microsoft.com/office/drawing/2014/main" id="{C10F406B-18BD-3C72-2C9E-8B2050B26835}"/>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29613" y="5217648"/>
            <a:ext cx="730151" cy="730151"/>
          </a:xfrm>
          <a:prstGeom prst="rect">
            <a:avLst/>
          </a:prstGeom>
        </p:spPr>
      </p:pic>
      <p:sp>
        <p:nvSpPr>
          <p:cNvPr id="57" name="Text Placeholder 9">
            <a:extLst>
              <a:ext uri="{FF2B5EF4-FFF2-40B4-BE49-F238E27FC236}">
                <a16:creationId xmlns:a16="http://schemas.microsoft.com/office/drawing/2014/main" id="{2493762E-71FE-7877-2707-193B2321DB72}"/>
              </a:ext>
            </a:extLst>
          </p:cNvPr>
          <p:cNvSpPr>
            <a:spLocks noGrp="1"/>
          </p:cNvSpPr>
          <p:nvPr>
            <p:ph type="body" sz="quarter" idx="18" hasCustomPrompt="1"/>
          </p:nvPr>
        </p:nvSpPr>
        <p:spPr>
          <a:xfrm>
            <a:off x="4967432" y="3843281"/>
            <a:ext cx="2331097" cy="553491"/>
          </a:xfrm>
        </p:spPr>
        <p:txBody>
          <a:bodyPr>
            <a:noAutofit/>
          </a:bodyPr>
          <a:lstStyle>
            <a:lvl1pPr marL="0" indent="0">
              <a:lnSpc>
                <a:spcPct val="100000"/>
              </a:lnSpc>
              <a:buNone/>
              <a:defRPr sz="14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a:t>
            </a:r>
            <a:r>
              <a:rPr lang="en-US" dirty="0" err="1"/>
              <a:t>subheader</a:t>
            </a:r>
            <a:r>
              <a:rPr lang="en-US" dirty="0"/>
              <a:t> second line</a:t>
            </a:r>
          </a:p>
        </p:txBody>
      </p:sp>
      <p:sp>
        <p:nvSpPr>
          <p:cNvPr id="58" name="Text Placeholder 9">
            <a:extLst>
              <a:ext uri="{FF2B5EF4-FFF2-40B4-BE49-F238E27FC236}">
                <a16:creationId xmlns:a16="http://schemas.microsoft.com/office/drawing/2014/main" id="{9CDEFB57-AD00-503E-69EF-1DCBBEC732EC}"/>
              </a:ext>
            </a:extLst>
          </p:cNvPr>
          <p:cNvSpPr>
            <a:spLocks noGrp="1"/>
          </p:cNvSpPr>
          <p:nvPr>
            <p:ph type="body" sz="quarter" idx="19" hasCustomPrompt="1"/>
          </p:nvPr>
        </p:nvSpPr>
        <p:spPr>
          <a:xfrm>
            <a:off x="4967432" y="2386068"/>
            <a:ext cx="2331097" cy="553491"/>
          </a:xfrm>
        </p:spPr>
        <p:txBody>
          <a:bodyPr>
            <a:noAutofit/>
          </a:bodyPr>
          <a:lstStyle>
            <a:lvl1pPr marL="0" indent="0">
              <a:lnSpc>
                <a:spcPct val="100000"/>
              </a:lnSpc>
              <a:buNone/>
              <a:defRPr sz="14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a:t>
            </a:r>
            <a:r>
              <a:rPr lang="en-US" dirty="0" err="1"/>
              <a:t>subheader</a:t>
            </a:r>
            <a:r>
              <a:rPr lang="en-US" dirty="0"/>
              <a:t> second line</a:t>
            </a:r>
          </a:p>
        </p:txBody>
      </p:sp>
      <p:sp>
        <p:nvSpPr>
          <p:cNvPr id="59" name="Text Placeholder 9">
            <a:extLst>
              <a:ext uri="{FF2B5EF4-FFF2-40B4-BE49-F238E27FC236}">
                <a16:creationId xmlns:a16="http://schemas.microsoft.com/office/drawing/2014/main" id="{9FA18623-7C22-8C21-285E-D51B79383DDA}"/>
              </a:ext>
            </a:extLst>
          </p:cNvPr>
          <p:cNvSpPr>
            <a:spLocks noGrp="1"/>
          </p:cNvSpPr>
          <p:nvPr>
            <p:ph type="body" sz="quarter" idx="20" hasCustomPrompt="1"/>
          </p:nvPr>
        </p:nvSpPr>
        <p:spPr>
          <a:xfrm>
            <a:off x="4967432" y="898783"/>
            <a:ext cx="2331097" cy="553491"/>
          </a:xfrm>
        </p:spPr>
        <p:txBody>
          <a:bodyPr>
            <a:noAutofit/>
          </a:bodyPr>
          <a:lstStyle>
            <a:lvl1pPr marL="0" indent="0">
              <a:lnSpc>
                <a:spcPct val="100000"/>
              </a:lnSpc>
              <a:buNone/>
              <a:defRPr sz="14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a:t>
            </a:r>
            <a:r>
              <a:rPr lang="en-US" dirty="0" err="1"/>
              <a:t>subheader</a:t>
            </a:r>
            <a:r>
              <a:rPr lang="en-US" dirty="0"/>
              <a:t> second line</a:t>
            </a:r>
          </a:p>
        </p:txBody>
      </p:sp>
      <p:sp>
        <p:nvSpPr>
          <p:cNvPr id="61" name="Text Placeholder 9">
            <a:extLst>
              <a:ext uri="{FF2B5EF4-FFF2-40B4-BE49-F238E27FC236}">
                <a16:creationId xmlns:a16="http://schemas.microsoft.com/office/drawing/2014/main" id="{9375DEC3-8387-F2A8-E139-CEE99BDBEDE3}"/>
              </a:ext>
            </a:extLst>
          </p:cNvPr>
          <p:cNvSpPr>
            <a:spLocks noGrp="1"/>
          </p:cNvSpPr>
          <p:nvPr>
            <p:ph type="body" sz="quarter" idx="21" hasCustomPrompt="1"/>
          </p:nvPr>
        </p:nvSpPr>
        <p:spPr>
          <a:xfrm>
            <a:off x="8927243" y="906063"/>
            <a:ext cx="2331097" cy="553491"/>
          </a:xfrm>
        </p:spPr>
        <p:txBody>
          <a:bodyPr>
            <a:noAutofit/>
          </a:bodyPr>
          <a:lstStyle>
            <a:lvl1pPr marL="0" indent="0">
              <a:lnSpc>
                <a:spcPct val="100000"/>
              </a:lnSpc>
              <a:buNone/>
              <a:defRPr sz="14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a:t>
            </a:r>
            <a:r>
              <a:rPr lang="en-US" dirty="0" err="1"/>
              <a:t>subheader</a:t>
            </a:r>
            <a:r>
              <a:rPr lang="en-US" dirty="0"/>
              <a:t> second line</a:t>
            </a:r>
          </a:p>
        </p:txBody>
      </p:sp>
      <p:sp>
        <p:nvSpPr>
          <p:cNvPr id="62" name="Text Placeholder 9">
            <a:extLst>
              <a:ext uri="{FF2B5EF4-FFF2-40B4-BE49-F238E27FC236}">
                <a16:creationId xmlns:a16="http://schemas.microsoft.com/office/drawing/2014/main" id="{0985F57D-35A9-057B-5EBE-6486E36D9EDB}"/>
              </a:ext>
            </a:extLst>
          </p:cNvPr>
          <p:cNvSpPr>
            <a:spLocks noGrp="1"/>
          </p:cNvSpPr>
          <p:nvPr>
            <p:ph type="body" sz="quarter" idx="22" hasCustomPrompt="1"/>
          </p:nvPr>
        </p:nvSpPr>
        <p:spPr>
          <a:xfrm>
            <a:off x="8927242" y="2374672"/>
            <a:ext cx="2331097" cy="553491"/>
          </a:xfrm>
        </p:spPr>
        <p:txBody>
          <a:bodyPr>
            <a:noAutofit/>
          </a:bodyPr>
          <a:lstStyle>
            <a:lvl1pPr marL="0" indent="0">
              <a:lnSpc>
                <a:spcPct val="100000"/>
              </a:lnSpc>
              <a:buNone/>
              <a:defRPr sz="14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a:t>
            </a:r>
            <a:r>
              <a:rPr lang="en-US" dirty="0" err="1"/>
              <a:t>subheader</a:t>
            </a:r>
            <a:r>
              <a:rPr lang="en-US" dirty="0"/>
              <a:t> second line</a:t>
            </a:r>
          </a:p>
        </p:txBody>
      </p:sp>
      <p:sp>
        <p:nvSpPr>
          <p:cNvPr id="63" name="Text Placeholder 9">
            <a:extLst>
              <a:ext uri="{FF2B5EF4-FFF2-40B4-BE49-F238E27FC236}">
                <a16:creationId xmlns:a16="http://schemas.microsoft.com/office/drawing/2014/main" id="{3DE6B6F6-AA41-8C2A-A46B-9EB78270DCF8}"/>
              </a:ext>
            </a:extLst>
          </p:cNvPr>
          <p:cNvSpPr>
            <a:spLocks noGrp="1"/>
          </p:cNvSpPr>
          <p:nvPr>
            <p:ph type="body" sz="quarter" idx="23" hasCustomPrompt="1"/>
          </p:nvPr>
        </p:nvSpPr>
        <p:spPr>
          <a:xfrm>
            <a:off x="8927241" y="3843280"/>
            <a:ext cx="2331097" cy="553491"/>
          </a:xfrm>
        </p:spPr>
        <p:txBody>
          <a:bodyPr>
            <a:noAutofit/>
          </a:bodyPr>
          <a:lstStyle>
            <a:lvl1pPr marL="0" indent="0">
              <a:lnSpc>
                <a:spcPct val="100000"/>
              </a:lnSpc>
              <a:buNone/>
              <a:defRPr sz="14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a:t>
            </a:r>
            <a:r>
              <a:rPr lang="en-US" dirty="0" err="1"/>
              <a:t>subheader</a:t>
            </a:r>
            <a:r>
              <a:rPr lang="en-US" dirty="0"/>
              <a:t> second line</a:t>
            </a:r>
          </a:p>
        </p:txBody>
      </p:sp>
      <p:sp>
        <p:nvSpPr>
          <p:cNvPr id="64" name="Text Placeholder 9">
            <a:extLst>
              <a:ext uri="{FF2B5EF4-FFF2-40B4-BE49-F238E27FC236}">
                <a16:creationId xmlns:a16="http://schemas.microsoft.com/office/drawing/2014/main" id="{C3BB0502-86B1-182D-FE03-95569DF84FCE}"/>
              </a:ext>
            </a:extLst>
          </p:cNvPr>
          <p:cNvSpPr>
            <a:spLocks noGrp="1"/>
          </p:cNvSpPr>
          <p:nvPr>
            <p:ph type="body" sz="quarter" idx="24" hasCustomPrompt="1"/>
          </p:nvPr>
        </p:nvSpPr>
        <p:spPr>
          <a:xfrm>
            <a:off x="8944013" y="5298600"/>
            <a:ext cx="2331097" cy="553491"/>
          </a:xfrm>
        </p:spPr>
        <p:txBody>
          <a:bodyPr>
            <a:noAutofit/>
          </a:bodyPr>
          <a:lstStyle>
            <a:lvl1pPr marL="0" indent="0">
              <a:lnSpc>
                <a:spcPct val="100000"/>
              </a:lnSpc>
              <a:buNone/>
              <a:defRPr sz="14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a:t>
            </a:r>
            <a:r>
              <a:rPr lang="en-US" dirty="0" err="1"/>
              <a:t>subheader</a:t>
            </a:r>
            <a:r>
              <a:rPr lang="en-US" dirty="0"/>
              <a:t> second line</a:t>
            </a:r>
          </a:p>
        </p:txBody>
      </p:sp>
    </p:spTree>
    <p:extLst>
      <p:ext uri="{BB962C8B-B14F-4D97-AF65-F5344CB8AC3E}">
        <p14:creationId xmlns:p14="http://schemas.microsoft.com/office/powerpoint/2010/main" val="817873372"/>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83482-B44D-A3EA-7A81-AABE2896A3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D4A0E0-66D9-D034-3768-DECDD6CD11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80EBD-7B09-599F-39DE-1457C6FE79A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6EEB4D6-B1EB-0026-0B02-5A29F0F478ED}"/>
              </a:ext>
            </a:extLst>
          </p:cNvPr>
          <p:cNvSpPr>
            <a:spLocks noGrp="1"/>
          </p:cNvSpPr>
          <p:nvPr>
            <p:ph type="ftr" sz="quarter" idx="11"/>
          </p:nvPr>
        </p:nvSpPr>
        <p:spPr/>
        <p:txBody>
          <a:bodyPr/>
          <a:lstStyle/>
          <a:p>
            <a:r>
              <a:rPr lang="en-US"/>
              <a:t>©COMMUNITY CATALYST   •</a:t>
            </a:r>
            <a:endParaRPr lang="en-US" dirty="0"/>
          </a:p>
        </p:txBody>
      </p:sp>
      <p:sp>
        <p:nvSpPr>
          <p:cNvPr id="6" name="Slide Number Placeholder 5">
            <a:extLst>
              <a:ext uri="{FF2B5EF4-FFF2-40B4-BE49-F238E27FC236}">
                <a16:creationId xmlns:a16="http://schemas.microsoft.com/office/drawing/2014/main" id="{8B40ED27-1DCC-E8E9-9065-80A870FB52A4}"/>
              </a:ext>
            </a:extLst>
          </p:cNvPr>
          <p:cNvSpPr>
            <a:spLocks noGrp="1"/>
          </p:cNvSpPr>
          <p:nvPr>
            <p:ph type="sldNum" sz="quarter" idx="12"/>
          </p:nvPr>
        </p:nvSpPr>
        <p:spPr/>
        <p:txBody>
          <a:bodyPr/>
          <a:lstStyle/>
          <a:p>
            <a:fld id="{961DE40D-D43C-0A42-89A0-C57E32B0199C}" type="slidenum">
              <a:rPr lang="en-US" smtClean="0"/>
              <a:pPr/>
              <a:t>‹#›</a:t>
            </a:fld>
            <a:endParaRPr lang="en-US" dirty="0"/>
          </a:p>
        </p:txBody>
      </p:sp>
    </p:spTree>
    <p:extLst>
      <p:ext uri="{BB962C8B-B14F-4D97-AF65-F5344CB8AC3E}">
        <p14:creationId xmlns:p14="http://schemas.microsoft.com/office/powerpoint/2010/main" val="2659081732"/>
      </p:ext>
    </p:extLst>
  </p:cSld>
  <p:clrMapOvr>
    <a:masterClrMapping/>
  </p:clrMapOvr>
  <p:hf hd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C586A-6608-F1F2-26EC-77AB0D86B43F}"/>
              </a:ext>
            </a:extLst>
          </p:cNvPr>
          <p:cNvSpPr>
            <a:spLocks noGrp="1"/>
          </p:cNvSpPr>
          <p:nvPr>
            <p:ph type="title"/>
          </p:nvPr>
        </p:nvSpPr>
        <p:spPr>
          <a:xfrm>
            <a:off x="831849"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934664-6BEE-E2B2-FE90-2A60B3570F43}"/>
              </a:ext>
            </a:extLst>
          </p:cNvPr>
          <p:cNvSpPr>
            <a:spLocks noGrp="1"/>
          </p:cNvSpPr>
          <p:nvPr>
            <p:ph type="body" idx="1"/>
          </p:nvPr>
        </p:nvSpPr>
        <p:spPr>
          <a:xfrm>
            <a:off x="831849"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8ACB36-7DBA-A1D0-49AF-E9CAFE63257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29F2FCF-5ED0-12F5-A8CB-EF9EE95479C1}"/>
              </a:ext>
            </a:extLst>
          </p:cNvPr>
          <p:cNvSpPr>
            <a:spLocks noGrp="1"/>
          </p:cNvSpPr>
          <p:nvPr>
            <p:ph type="ftr" sz="quarter" idx="11"/>
          </p:nvPr>
        </p:nvSpPr>
        <p:spPr/>
        <p:txBody>
          <a:bodyPr/>
          <a:lstStyle/>
          <a:p>
            <a:r>
              <a:rPr lang="en-US"/>
              <a:t>©COMMUNITY CATALYST   •</a:t>
            </a:r>
            <a:endParaRPr lang="en-US" dirty="0"/>
          </a:p>
        </p:txBody>
      </p:sp>
      <p:sp>
        <p:nvSpPr>
          <p:cNvPr id="6" name="Slide Number Placeholder 5">
            <a:extLst>
              <a:ext uri="{FF2B5EF4-FFF2-40B4-BE49-F238E27FC236}">
                <a16:creationId xmlns:a16="http://schemas.microsoft.com/office/drawing/2014/main" id="{FED02C7D-AED3-58B0-DCC3-4CCF06ADAD60}"/>
              </a:ext>
            </a:extLst>
          </p:cNvPr>
          <p:cNvSpPr>
            <a:spLocks noGrp="1"/>
          </p:cNvSpPr>
          <p:nvPr>
            <p:ph type="sldNum" sz="quarter" idx="12"/>
          </p:nvPr>
        </p:nvSpPr>
        <p:spPr/>
        <p:txBody>
          <a:bodyPr/>
          <a:lstStyle/>
          <a:p>
            <a:fld id="{961DE40D-D43C-0A42-89A0-C57E32B0199C}" type="slidenum">
              <a:rPr lang="en-US" smtClean="0"/>
              <a:pPr/>
              <a:t>‹#›</a:t>
            </a:fld>
            <a:endParaRPr lang="en-US" dirty="0"/>
          </a:p>
        </p:txBody>
      </p:sp>
    </p:spTree>
    <p:extLst>
      <p:ext uri="{BB962C8B-B14F-4D97-AF65-F5344CB8AC3E}">
        <p14:creationId xmlns:p14="http://schemas.microsoft.com/office/powerpoint/2010/main" val="2219624835"/>
      </p:ext>
    </p:extLst>
  </p:cSld>
  <p:clrMapOvr>
    <a:masterClrMapping/>
  </p:clrMapOvr>
  <p:hf hd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2D34D-F8DF-6759-48A3-772567C537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8D08A9-94E8-F2AD-9A81-D682AEE31C4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6090BC-7AD5-C9E3-CDE1-5EA82D41F97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9C1412-9270-2043-D8EA-2D013715CEBB}"/>
              </a:ext>
            </a:extLst>
          </p:cNvPr>
          <p:cNvSpPr>
            <a:spLocks noGrp="1"/>
          </p:cNvSpPr>
          <p:nvPr>
            <p:ph type="dt" sz="half" idx="10"/>
          </p:nvPr>
        </p:nvSpPr>
        <p:spPr/>
        <p:txBody>
          <a:bodyPr/>
          <a:lstStyle/>
          <a:p>
            <a:fld id="{919527ED-C6E8-1944-8595-ABAAB9CEDFFC}" type="datetimeFigureOut">
              <a:rPr lang="en-US" smtClean="0"/>
              <a:t>11/19/2024</a:t>
            </a:fld>
            <a:endParaRPr lang="en-US"/>
          </a:p>
        </p:txBody>
      </p:sp>
      <p:sp>
        <p:nvSpPr>
          <p:cNvPr id="6" name="Footer Placeholder 5">
            <a:extLst>
              <a:ext uri="{FF2B5EF4-FFF2-40B4-BE49-F238E27FC236}">
                <a16:creationId xmlns:a16="http://schemas.microsoft.com/office/drawing/2014/main" id="{34D81B2F-82BD-7812-96E2-82741CF13EF8}"/>
              </a:ext>
            </a:extLst>
          </p:cNvPr>
          <p:cNvSpPr>
            <a:spLocks noGrp="1"/>
          </p:cNvSpPr>
          <p:nvPr>
            <p:ph type="ftr" sz="quarter" idx="11"/>
          </p:nvPr>
        </p:nvSpPr>
        <p:spPr/>
        <p:txBody>
          <a:bodyPr/>
          <a:lstStyle/>
          <a:p>
            <a:r>
              <a:rPr lang="en-US"/>
              <a:t>©COMMUNITY CATALYST   •</a:t>
            </a:r>
            <a:endParaRPr lang="en-US" dirty="0"/>
          </a:p>
        </p:txBody>
      </p:sp>
      <p:sp>
        <p:nvSpPr>
          <p:cNvPr id="7" name="Slide Number Placeholder 6">
            <a:extLst>
              <a:ext uri="{FF2B5EF4-FFF2-40B4-BE49-F238E27FC236}">
                <a16:creationId xmlns:a16="http://schemas.microsoft.com/office/drawing/2014/main" id="{D48DD703-8395-9256-5100-1D8D3119544C}"/>
              </a:ext>
            </a:extLst>
          </p:cNvPr>
          <p:cNvSpPr>
            <a:spLocks noGrp="1"/>
          </p:cNvSpPr>
          <p:nvPr>
            <p:ph type="sldNum" sz="quarter" idx="12"/>
          </p:nvPr>
        </p:nvSpPr>
        <p:spPr/>
        <p:txBody>
          <a:bodyPr/>
          <a:lstStyle/>
          <a:p>
            <a:fld id="{961DE40D-D43C-0A42-89A0-C57E32B0199C}" type="slidenum">
              <a:rPr lang="en-US" smtClean="0"/>
              <a:pPr/>
              <a:t>‹#›</a:t>
            </a:fld>
            <a:endParaRPr lang="en-US" dirty="0"/>
          </a:p>
        </p:txBody>
      </p:sp>
      <p:pic>
        <p:nvPicPr>
          <p:cNvPr id="8" name="Image 1" descr="preencoded.png">
            <a:extLst>
              <a:ext uri="{FF2B5EF4-FFF2-40B4-BE49-F238E27FC236}">
                <a16:creationId xmlns:a16="http://schemas.microsoft.com/office/drawing/2014/main" id="{3FF51668-6DA1-ECE3-544A-1E9D874C5D8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29062" y="6240781"/>
            <a:ext cx="460351" cy="460551"/>
          </a:xfrm>
          <a:prstGeom prst="rect">
            <a:avLst/>
          </a:prstGeom>
        </p:spPr>
      </p:pic>
    </p:spTree>
    <p:extLst>
      <p:ext uri="{BB962C8B-B14F-4D97-AF65-F5344CB8AC3E}">
        <p14:creationId xmlns:p14="http://schemas.microsoft.com/office/powerpoint/2010/main" val="11945241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4FDF-F9B2-8798-6CA8-3F003045F9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52F2D3-8868-0E59-0A6B-A2A1030B6EF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652541-5222-5CC4-E192-5D5B5FE345BB}"/>
              </a:ext>
            </a:extLst>
          </p:cNvPr>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CCF17-A0C8-988E-3B40-036EDFA2CC2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0E86A7-64D8-1CA1-5EAF-6041B0BAC190}"/>
              </a:ext>
            </a:extLst>
          </p:cNvPr>
          <p:cNvSpPr>
            <a:spLocks noGrp="1"/>
          </p:cNvSpPr>
          <p:nvPr>
            <p:ph sz="quarter" idx="4"/>
          </p:nvPr>
        </p:nvSpPr>
        <p:spPr>
          <a:xfrm>
            <a:off x="6172201"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81F9A2-B44F-5225-1339-06A33A6268A9}"/>
              </a:ext>
            </a:extLst>
          </p:cNvPr>
          <p:cNvSpPr>
            <a:spLocks noGrp="1"/>
          </p:cNvSpPr>
          <p:nvPr>
            <p:ph type="dt" sz="half" idx="10"/>
          </p:nvPr>
        </p:nvSpPr>
        <p:spPr/>
        <p:txBody>
          <a:bodyPr/>
          <a:lstStyle/>
          <a:p>
            <a:fld id="{919527ED-C6E8-1944-8595-ABAAB9CEDFFC}" type="datetimeFigureOut">
              <a:rPr lang="en-US" smtClean="0"/>
              <a:t>11/19/2024</a:t>
            </a:fld>
            <a:endParaRPr lang="en-US"/>
          </a:p>
        </p:txBody>
      </p:sp>
      <p:sp>
        <p:nvSpPr>
          <p:cNvPr id="8" name="Footer Placeholder 7">
            <a:extLst>
              <a:ext uri="{FF2B5EF4-FFF2-40B4-BE49-F238E27FC236}">
                <a16:creationId xmlns:a16="http://schemas.microsoft.com/office/drawing/2014/main" id="{466CF38F-B703-FEAA-26F8-EE06EFA546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3F34C6-9E73-52B6-6F25-AD0CD7FD7E4E}"/>
              </a:ext>
            </a:extLst>
          </p:cNvPr>
          <p:cNvSpPr>
            <a:spLocks noGrp="1"/>
          </p:cNvSpPr>
          <p:nvPr>
            <p:ph type="sldNum" sz="quarter" idx="12"/>
          </p:nvPr>
        </p:nvSpPr>
        <p:spPr/>
        <p:txBody>
          <a:bodyPr/>
          <a:lstStyle/>
          <a:p>
            <a:fld id="{961DE40D-D43C-0A42-89A0-C57E32B0199C}" type="slidenum">
              <a:rPr lang="en-US" smtClean="0"/>
              <a:t>‹#›</a:t>
            </a:fld>
            <a:endParaRPr lang="en-US"/>
          </a:p>
        </p:txBody>
      </p:sp>
      <p:pic>
        <p:nvPicPr>
          <p:cNvPr id="10" name="Image 1" descr="preencoded.png">
            <a:extLst>
              <a:ext uri="{FF2B5EF4-FFF2-40B4-BE49-F238E27FC236}">
                <a16:creationId xmlns:a16="http://schemas.microsoft.com/office/drawing/2014/main" id="{A9ABA717-3312-60FC-F013-090F81705F2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29062" y="6240781"/>
            <a:ext cx="460351" cy="460551"/>
          </a:xfrm>
          <a:prstGeom prst="rect">
            <a:avLst/>
          </a:prstGeom>
        </p:spPr>
      </p:pic>
    </p:spTree>
    <p:extLst>
      <p:ext uri="{BB962C8B-B14F-4D97-AF65-F5344CB8AC3E}">
        <p14:creationId xmlns:p14="http://schemas.microsoft.com/office/powerpoint/2010/main" val="30929104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41E8-706D-6B00-1625-95A71523FA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9CB4F2-C166-3D16-01B8-33E4243D507C}"/>
              </a:ext>
            </a:extLst>
          </p:cNvPr>
          <p:cNvSpPr>
            <a:spLocks noGrp="1"/>
          </p:cNvSpPr>
          <p:nvPr>
            <p:ph type="dt" sz="half" idx="10"/>
          </p:nvPr>
        </p:nvSpPr>
        <p:spPr/>
        <p:txBody>
          <a:bodyPr/>
          <a:lstStyle/>
          <a:p>
            <a:fld id="{919527ED-C6E8-1944-8595-ABAAB9CEDFFC}" type="datetimeFigureOut">
              <a:rPr lang="en-US" smtClean="0"/>
              <a:t>11/19/2024</a:t>
            </a:fld>
            <a:endParaRPr lang="en-US"/>
          </a:p>
        </p:txBody>
      </p:sp>
      <p:sp>
        <p:nvSpPr>
          <p:cNvPr id="4" name="Footer Placeholder 3">
            <a:extLst>
              <a:ext uri="{FF2B5EF4-FFF2-40B4-BE49-F238E27FC236}">
                <a16:creationId xmlns:a16="http://schemas.microsoft.com/office/drawing/2014/main" id="{C0ED1AE8-91B2-A266-6CBE-6D32F33C4C8C}"/>
              </a:ext>
            </a:extLst>
          </p:cNvPr>
          <p:cNvSpPr>
            <a:spLocks noGrp="1"/>
          </p:cNvSpPr>
          <p:nvPr>
            <p:ph type="ftr" sz="quarter" idx="11"/>
          </p:nvPr>
        </p:nvSpPr>
        <p:spPr/>
        <p:txBody>
          <a:bodyPr/>
          <a:lstStyle/>
          <a:p>
            <a:r>
              <a:rPr lang="en-US"/>
              <a:t>©COMMUNITY CATALYST   •</a:t>
            </a:r>
            <a:endParaRPr lang="en-US" dirty="0"/>
          </a:p>
        </p:txBody>
      </p:sp>
      <p:sp>
        <p:nvSpPr>
          <p:cNvPr id="5" name="Slide Number Placeholder 4">
            <a:extLst>
              <a:ext uri="{FF2B5EF4-FFF2-40B4-BE49-F238E27FC236}">
                <a16:creationId xmlns:a16="http://schemas.microsoft.com/office/drawing/2014/main" id="{D7396358-5760-14A8-7E05-FB777CD0CFCB}"/>
              </a:ext>
            </a:extLst>
          </p:cNvPr>
          <p:cNvSpPr>
            <a:spLocks noGrp="1"/>
          </p:cNvSpPr>
          <p:nvPr>
            <p:ph type="sldNum" sz="quarter" idx="12"/>
          </p:nvPr>
        </p:nvSpPr>
        <p:spPr/>
        <p:txBody>
          <a:bodyPr/>
          <a:lstStyle/>
          <a:p>
            <a:fld id="{961DE40D-D43C-0A42-89A0-C57E32B0199C}" type="slidenum">
              <a:rPr lang="en-US" smtClean="0"/>
              <a:pPr/>
              <a:t>‹#›</a:t>
            </a:fld>
            <a:endParaRPr lang="en-US" dirty="0"/>
          </a:p>
        </p:txBody>
      </p:sp>
      <p:pic>
        <p:nvPicPr>
          <p:cNvPr id="6" name="Image 1" descr="preencoded.png">
            <a:extLst>
              <a:ext uri="{FF2B5EF4-FFF2-40B4-BE49-F238E27FC236}">
                <a16:creationId xmlns:a16="http://schemas.microsoft.com/office/drawing/2014/main" id="{EA383782-6949-64D7-EACF-A349D501384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29062" y="6240781"/>
            <a:ext cx="460351" cy="460551"/>
          </a:xfrm>
          <a:prstGeom prst="rect">
            <a:avLst/>
          </a:prstGeom>
        </p:spPr>
      </p:pic>
    </p:spTree>
    <p:extLst>
      <p:ext uri="{BB962C8B-B14F-4D97-AF65-F5344CB8AC3E}">
        <p14:creationId xmlns:p14="http://schemas.microsoft.com/office/powerpoint/2010/main" val="35871942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CBF3BE-C901-F44D-8204-FF2F4EFB0118}"/>
              </a:ext>
            </a:extLst>
          </p:cNvPr>
          <p:cNvSpPr>
            <a:spLocks noGrp="1"/>
          </p:cNvSpPr>
          <p:nvPr>
            <p:ph type="dt" sz="half" idx="10"/>
          </p:nvPr>
        </p:nvSpPr>
        <p:spPr/>
        <p:txBody>
          <a:bodyPr/>
          <a:lstStyle/>
          <a:p>
            <a:fld id="{919527ED-C6E8-1944-8595-ABAAB9CEDFFC}" type="datetimeFigureOut">
              <a:rPr lang="en-US" smtClean="0"/>
              <a:t>11/19/2024</a:t>
            </a:fld>
            <a:endParaRPr lang="en-US"/>
          </a:p>
        </p:txBody>
      </p:sp>
      <p:sp>
        <p:nvSpPr>
          <p:cNvPr id="3" name="Footer Placeholder 2">
            <a:extLst>
              <a:ext uri="{FF2B5EF4-FFF2-40B4-BE49-F238E27FC236}">
                <a16:creationId xmlns:a16="http://schemas.microsoft.com/office/drawing/2014/main" id="{D02BEC4E-06D7-6BCF-CAA8-9E018C8C1B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CF31AB-E035-3CEA-99CC-57423E18061D}"/>
              </a:ext>
            </a:extLst>
          </p:cNvPr>
          <p:cNvSpPr>
            <a:spLocks noGrp="1"/>
          </p:cNvSpPr>
          <p:nvPr>
            <p:ph type="sldNum" sz="quarter" idx="12"/>
          </p:nvPr>
        </p:nvSpPr>
        <p:spPr/>
        <p:txBody>
          <a:bodyPr/>
          <a:lstStyle/>
          <a:p>
            <a:fld id="{E2EEE252-E922-9A40-A97E-4C81AB81BE35}" type="slidenum">
              <a:rPr lang="en-US" smtClean="0"/>
              <a:t>‹#›</a:t>
            </a:fld>
            <a:endParaRPr lang="en-US"/>
          </a:p>
        </p:txBody>
      </p:sp>
    </p:spTree>
    <p:extLst>
      <p:ext uri="{BB962C8B-B14F-4D97-AF65-F5344CB8AC3E}">
        <p14:creationId xmlns:p14="http://schemas.microsoft.com/office/powerpoint/2010/main" val="21475717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7EAD1-42B4-493E-7D1A-7135784D5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55E22A-2877-6996-E3F5-EF3BAE0844E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2DBD5B-C16B-589F-3F14-274C682B2D2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7B4695-F8A5-F85C-CB60-CAD8A048138A}"/>
              </a:ext>
            </a:extLst>
          </p:cNvPr>
          <p:cNvSpPr>
            <a:spLocks noGrp="1"/>
          </p:cNvSpPr>
          <p:nvPr>
            <p:ph type="dt" sz="half" idx="10"/>
          </p:nvPr>
        </p:nvSpPr>
        <p:spPr/>
        <p:txBody>
          <a:bodyPr/>
          <a:lstStyle/>
          <a:p>
            <a:fld id="{919527ED-C6E8-1944-8595-ABAAB9CEDFFC}" type="datetimeFigureOut">
              <a:rPr lang="en-US" smtClean="0"/>
              <a:t>11/19/2024</a:t>
            </a:fld>
            <a:endParaRPr lang="en-US"/>
          </a:p>
        </p:txBody>
      </p:sp>
      <p:sp>
        <p:nvSpPr>
          <p:cNvPr id="6" name="Footer Placeholder 5">
            <a:extLst>
              <a:ext uri="{FF2B5EF4-FFF2-40B4-BE49-F238E27FC236}">
                <a16:creationId xmlns:a16="http://schemas.microsoft.com/office/drawing/2014/main" id="{089D6DA9-60FC-30CE-9E3E-AF7E99FD2447}"/>
              </a:ext>
            </a:extLst>
          </p:cNvPr>
          <p:cNvSpPr>
            <a:spLocks noGrp="1"/>
          </p:cNvSpPr>
          <p:nvPr>
            <p:ph type="ftr" sz="quarter" idx="11"/>
          </p:nvPr>
        </p:nvSpPr>
        <p:spPr/>
        <p:txBody>
          <a:bodyPr/>
          <a:lstStyle/>
          <a:p>
            <a:r>
              <a:rPr lang="en-US"/>
              <a:t>©COMMUNITY CATALYST   •</a:t>
            </a:r>
            <a:endParaRPr lang="en-US" dirty="0"/>
          </a:p>
        </p:txBody>
      </p:sp>
      <p:sp>
        <p:nvSpPr>
          <p:cNvPr id="7" name="Slide Number Placeholder 6">
            <a:extLst>
              <a:ext uri="{FF2B5EF4-FFF2-40B4-BE49-F238E27FC236}">
                <a16:creationId xmlns:a16="http://schemas.microsoft.com/office/drawing/2014/main" id="{816EB796-EF87-9697-2CAB-D4A7BD6AD216}"/>
              </a:ext>
            </a:extLst>
          </p:cNvPr>
          <p:cNvSpPr>
            <a:spLocks noGrp="1"/>
          </p:cNvSpPr>
          <p:nvPr>
            <p:ph type="sldNum" sz="quarter" idx="12"/>
          </p:nvPr>
        </p:nvSpPr>
        <p:spPr/>
        <p:txBody>
          <a:bodyPr/>
          <a:lstStyle/>
          <a:p>
            <a:fld id="{961DE40D-D43C-0A42-89A0-C57E32B0199C}" type="slidenum">
              <a:rPr lang="en-US" smtClean="0"/>
              <a:pPr/>
              <a:t>‹#›</a:t>
            </a:fld>
            <a:endParaRPr lang="en-US" dirty="0"/>
          </a:p>
        </p:txBody>
      </p:sp>
      <p:pic>
        <p:nvPicPr>
          <p:cNvPr id="8" name="Image 1" descr="preencoded.png">
            <a:extLst>
              <a:ext uri="{FF2B5EF4-FFF2-40B4-BE49-F238E27FC236}">
                <a16:creationId xmlns:a16="http://schemas.microsoft.com/office/drawing/2014/main" id="{14B6173C-F8F9-AA63-A447-758C7D9B54B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29062" y="6240781"/>
            <a:ext cx="460351" cy="460551"/>
          </a:xfrm>
          <a:prstGeom prst="rect">
            <a:avLst/>
          </a:prstGeom>
        </p:spPr>
      </p:pic>
    </p:spTree>
    <p:extLst>
      <p:ext uri="{BB962C8B-B14F-4D97-AF65-F5344CB8AC3E}">
        <p14:creationId xmlns:p14="http://schemas.microsoft.com/office/powerpoint/2010/main" val="574023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F47B-0653-7730-6E17-79F21AC105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BCF51A-149F-F58E-9464-3C75747E521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2999DBC7-F8EF-8E8F-F3D5-F8A898CDB77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EDA749-C74C-1B67-BF33-44D33244A1F5}"/>
              </a:ext>
            </a:extLst>
          </p:cNvPr>
          <p:cNvSpPr>
            <a:spLocks noGrp="1"/>
          </p:cNvSpPr>
          <p:nvPr>
            <p:ph type="dt" sz="half" idx="10"/>
          </p:nvPr>
        </p:nvSpPr>
        <p:spPr/>
        <p:txBody>
          <a:bodyPr/>
          <a:lstStyle/>
          <a:p>
            <a:fld id="{919527ED-C6E8-1944-8595-ABAAB9CEDFFC}" type="datetimeFigureOut">
              <a:rPr lang="en-US" smtClean="0"/>
              <a:t>11/19/2024</a:t>
            </a:fld>
            <a:endParaRPr lang="en-US"/>
          </a:p>
        </p:txBody>
      </p:sp>
      <p:sp>
        <p:nvSpPr>
          <p:cNvPr id="6" name="Footer Placeholder 5">
            <a:extLst>
              <a:ext uri="{FF2B5EF4-FFF2-40B4-BE49-F238E27FC236}">
                <a16:creationId xmlns:a16="http://schemas.microsoft.com/office/drawing/2014/main" id="{4F8FCD78-AA81-1BF7-0148-4951032491C4}"/>
              </a:ext>
            </a:extLst>
          </p:cNvPr>
          <p:cNvSpPr>
            <a:spLocks noGrp="1"/>
          </p:cNvSpPr>
          <p:nvPr>
            <p:ph type="ftr" sz="quarter" idx="11"/>
          </p:nvPr>
        </p:nvSpPr>
        <p:spPr/>
        <p:txBody>
          <a:bodyPr/>
          <a:lstStyle/>
          <a:p>
            <a:r>
              <a:rPr lang="en-US"/>
              <a:t>©COMMUNITY CATALYST   •</a:t>
            </a:r>
            <a:endParaRPr lang="en-US" dirty="0"/>
          </a:p>
        </p:txBody>
      </p:sp>
      <p:sp>
        <p:nvSpPr>
          <p:cNvPr id="7" name="Slide Number Placeholder 6">
            <a:extLst>
              <a:ext uri="{FF2B5EF4-FFF2-40B4-BE49-F238E27FC236}">
                <a16:creationId xmlns:a16="http://schemas.microsoft.com/office/drawing/2014/main" id="{00A94A7A-9DF9-DF6A-9B15-C3FB00DE399A}"/>
              </a:ext>
            </a:extLst>
          </p:cNvPr>
          <p:cNvSpPr>
            <a:spLocks noGrp="1"/>
          </p:cNvSpPr>
          <p:nvPr>
            <p:ph type="sldNum" sz="quarter" idx="12"/>
          </p:nvPr>
        </p:nvSpPr>
        <p:spPr/>
        <p:txBody>
          <a:bodyPr/>
          <a:lstStyle/>
          <a:p>
            <a:fld id="{961DE40D-D43C-0A42-89A0-C57E32B0199C}" type="slidenum">
              <a:rPr lang="en-US" smtClean="0"/>
              <a:pPr/>
              <a:t>‹#›</a:t>
            </a:fld>
            <a:endParaRPr lang="en-US" dirty="0"/>
          </a:p>
        </p:txBody>
      </p:sp>
      <p:pic>
        <p:nvPicPr>
          <p:cNvPr id="8" name="Image 1" descr="preencoded.png">
            <a:extLst>
              <a:ext uri="{FF2B5EF4-FFF2-40B4-BE49-F238E27FC236}">
                <a16:creationId xmlns:a16="http://schemas.microsoft.com/office/drawing/2014/main" id="{C848C42C-21D9-BBDA-2C52-BB62ED8713B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29062" y="6240781"/>
            <a:ext cx="460351" cy="460551"/>
          </a:xfrm>
          <a:prstGeom prst="rect">
            <a:avLst/>
          </a:prstGeom>
        </p:spPr>
      </p:pic>
    </p:spTree>
    <p:extLst>
      <p:ext uri="{BB962C8B-B14F-4D97-AF65-F5344CB8AC3E}">
        <p14:creationId xmlns:p14="http://schemas.microsoft.com/office/powerpoint/2010/main" val="16064852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DC5AB-5918-D6C2-31FD-74038F473E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27E3FE-0DF8-9592-2523-932B6C10DB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40177-4474-EB67-4433-04BC1419F11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AFA92A5-E6A5-1966-2D05-D69E84D084AE}"/>
              </a:ext>
            </a:extLst>
          </p:cNvPr>
          <p:cNvSpPr>
            <a:spLocks noGrp="1"/>
          </p:cNvSpPr>
          <p:nvPr>
            <p:ph type="ftr" sz="quarter" idx="11"/>
          </p:nvPr>
        </p:nvSpPr>
        <p:spPr/>
        <p:txBody>
          <a:bodyPr/>
          <a:lstStyle/>
          <a:p>
            <a:r>
              <a:rPr lang="en-US"/>
              <a:t>©COMMUNITY CATALYST   •</a:t>
            </a:r>
            <a:endParaRPr lang="en-US" dirty="0"/>
          </a:p>
        </p:txBody>
      </p:sp>
      <p:sp>
        <p:nvSpPr>
          <p:cNvPr id="6" name="Slide Number Placeholder 5">
            <a:extLst>
              <a:ext uri="{FF2B5EF4-FFF2-40B4-BE49-F238E27FC236}">
                <a16:creationId xmlns:a16="http://schemas.microsoft.com/office/drawing/2014/main" id="{323BC12E-3FDF-1ED4-DC69-AD6CD0C46845}"/>
              </a:ext>
            </a:extLst>
          </p:cNvPr>
          <p:cNvSpPr>
            <a:spLocks noGrp="1"/>
          </p:cNvSpPr>
          <p:nvPr>
            <p:ph type="sldNum" sz="quarter" idx="12"/>
          </p:nvPr>
        </p:nvSpPr>
        <p:spPr/>
        <p:txBody>
          <a:bodyPr/>
          <a:lstStyle/>
          <a:p>
            <a:fld id="{961DE40D-D43C-0A42-89A0-C57E32B0199C}" type="slidenum">
              <a:rPr lang="en-US" smtClean="0"/>
              <a:pPr/>
              <a:t>‹#›</a:t>
            </a:fld>
            <a:endParaRPr lang="en-US" dirty="0"/>
          </a:p>
        </p:txBody>
      </p:sp>
    </p:spTree>
    <p:extLst>
      <p:ext uri="{BB962C8B-B14F-4D97-AF65-F5344CB8AC3E}">
        <p14:creationId xmlns:p14="http://schemas.microsoft.com/office/powerpoint/2010/main" val="857147020"/>
      </p:ext>
    </p:extLst>
  </p:cSld>
  <p:clrMapOvr>
    <a:masterClrMapping/>
  </p:clrMapOvr>
  <p:hf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20D6CA-B9A3-D24A-819B-4C6B9080E379}"/>
              </a:ext>
            </a:extLst>
          </p:cNvPr>
          <p:cNvSpPr>
            <a:spLocks noGrp="1"/>
          </p:cNvSpPr>
          <p:nvPr>
            <p:ph type="title" orient="vert"/>
          </p:nvPr>
        </p:nvSpPr>
        <p:spPr>
          <a:xfrm>
            <a:off x="8724901" y="365125"/>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4FBC67-2031-D16A-4790-FEF405FA9761}"/>
              </a:ext>
            </a:extLst>
          </p:cNvPr>
          <p:cNvSpPr>
            <a:spLocks noGrp="1"/>
          </p:cNvSpPr>
          <p:nvPr>
            <p:ph type="body" orient="vert" idx="1"/>
          </p:nvPr>
        </p:nvSpPr>
        <p:spPr>
          <a:xfrm>
            <a:off x="838201" y="36512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9C232-31EC-72D1-D4B5-2CEF56491D1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77F3746-9629-3C96-8FF9-33AF927EBC3B}"/>
              </a:ext>
            </a:extLst>
          </p:cNvPr>
          <p:cNvSpPr>
            <a:spLocks noGrp="1"/>
          </p:cNvSpPr>
          <p:nvPr>
            <p:ph type="ftr" sz="quarter" idx="11"/>
          </p:nvPr>
        </p:nvSpPr>
        <p:spPr/>
        <p:txBody>
          <a:bodyPr/>
          <a:lstStyle/>
          <a:p>
            <a:r>
              <a:rPr lang="en-US"/>
              <a:t>©COMMUNITY CATALYST   •</a:t>
            </a:r>
            <a:endParaRPr lang="en-US" dirty="0"/>
          </a:p>
        </p:txBody>
      </p:sp>
      <p:sp>
        <p:nvSpPr>
          <p:cNvPr id="6" name="Slide Number Placeholder 5">
            <a:extLst>
              <a:ext uri="{FF2B5EF4-FFF2-40B4-BE49-F238E27FC236}">
                <a16:creationId xmlns:a16="http://schemas.microsoft.com/office/drawing/2014/main" id="{F9D5BE6E-37A6-ED4F-7163-5D9B4B3DEAB4}"/>
              </a:ext>
            </a:extLst>
          </p:cNvPr>
          <p:cNvSpPr>
            <a:spLocks noGrp="1"/>
          </p:cNvSpPr>
          <p:nvPr>
            <p:ph type="sldNum" sz="quarter" idx="12"/>
          </p:nvPr>
        </p:nvSpPr>
        <p:spPr/>
        <p:txBody>
          <a:bodyPr/>
          <a:lstStyle/>
          <a:p>
            <a:fld id="{961DE40D-D43C-0A42-89A0-C57E32B0199C}" type="slidenum">
              <a:rPr lang="en-US" smtClean="0"/>
              <a:pPr/>
              <a:t>‹#›</a:t>
            </a:fld>
            <a:endParaRPr lang="en-US" dirty="0"/>
          </a:p>
        </p:txBody>
      </p:sp>
    </p:spTree>
    <p:extLst>
      <p:ext uri="{BB962C8B-B14F-4D97-AF65-F5344CB8AC3E}">
        <p14:creationId xmlns:p14="http://schemas.microsoft.com/office/powerpoint/2010/main" val="1792639615"/>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1">
    <p:bg>
      <p:bgPr>
        <a:solidFill>
          <a:schemeClr val="bg2"/>
        </a:solidFill>
        <a:effectLst/>
      </p:bgPr>
    </p:bg>
    <p:spTree>
      <p:nvGrpSpPr>
        <p:cNvPr id="1" name=""/>
        <p:cNvGrpSpPr/>
        <p:nvPr/>
      </p:nvGrpSpPr>
      <p:grpSpPr>
        <a:xfrm>
          <a:off x="0" y="0"/>
          <a:ext cx="0" cy="0"/>
          <a:chOff x="0" y="0"/>
          <a:chExt cx="0" cy="0"/>
        </a:xfrm>
      </p:grpSpPr>
      <p:sp>
        <p:nvSpPr>
          <p:cNvPr id="3" name="Rectangle 30">
            <a:extLst>
              <a:ext uri="{FF2B5EF4-FFF2-40B4-BE49-F238E27FC236}">
                <a16:creationId xmlns:a16="http://schemas.microsoft.com/office/drawing/2014/main" id="{8EF131FF-D46B-70A3-310D-CBF67757E506}"/>
              </a:ext>
            </a:extLst>
          </p:cNvPr>
          <p:cNvSpPr/>
          <p:nvPr userDrawn="1"/>
        </p:nvSpPr>
        <p:spPr>
          <a:xfrm rot="5400000">
            <a:off x="9154467" y="53052"/>
            <a:ext cx="3090585" cy="2984482"/>
          </a:xfrm>
          <a:custGeom>
            <a:avLst/>
            <a:gdLst>
              <a:gd name="connsiteX0" fmla="*/ 0 w 3648244"/>
              <a:gd name="connsiteY0" fmla="*/ 0 h 3522996"/>
              <a:gd name="connsiteX1" fmla="*/ 3648244 w 3648244"/>
              <a:gd name="connsiteY1" fmla="*/ 0 h 3522996"/>
              <a:gd name="connsiteX2" fmla="*/ 3648244 w 3648244"/>
              <a:gd name="connsiteY2" fmla="*/ 3522996 h 3522996"/>
              <a:gd name="connsiteX3" fmla="*/ 0 w 3648244"/>
              <a:gd name="connsiteY3" fmla="*/ 3522996 h 3522996"/>
              <a:gd name="connsiteX4" fmla="*/ 0 w 3648244"/>
              <a:gd name="connsiteY4" fmla="*/ 0 h 3522996"/>
              <a:gd name="connsiteX0" fmla="*/ 0 w 3648244"/>
              <a:gd name="connsiteY0" fmla="*/ 0 h 3522996"/>
              <a:gd name="connsiteX1" fmla="*/ 3648244 w 3648244"/>
              <a:gd name="connsiteY1" fmla="*/ 0 h 3522996"/>
              <a:gd name="connsiteX2" fmla="*/ 0 w 3648244"/>
              <a:gd name="connsiteY2" fmla="*/ 3522996 h 3522996"/>
              <a:gd name="connsiteX3" fmla="*/ 0 w 3648244"/>
              <a:gd name="connsiteY3" fmla="*/ 0 h 3522996"/>
            </a:gdLst>
            <a:ahLst/>
            <a:cxnLst>
              <a:cxn ang="0">
                <a:pos x="connsiteX0" y="connsiteY0"/>
              </a:cxn>
              <a:cxn ang="0">
                <a:pos x="connsiteX1" y="connsiteY1"/>
              </a:cxn>
              <a:cxn ang="0">
                <a:pos x="connsiteX2" y="connsiteY2"/>
              </a:cxn>
              <a:cxn ang="0">
                <a:pos x="connsiteX3" y="connsiteY3"/>
              </a:cxn>
            </a:cxnLst>
            <a:rect l="l" t="t" r="r" b="b"/>
            <a:pathLst>
              <a:path w="3648244" h="3522996">
                <a:moveTo>
                  <a:pt x="0" y="0"/>
                </a:moveTo>
                <a:lnTo>
                  <a:pt x="3648244" y="0"/>
                </a:lnTo>
                <a:lnTo>
                  <a:pt x="0" y="3522996"/>
                </a:lnTo>
                <a:lnTo>
                  <a:pt x="0" y="0"/>
                </a:lnTo>
                <a:close/>
              </a:path>
            </a:pathLst>
          </a:cu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5C852C5-5938-4190-8D57-CE5E6C73930A}"/>
              </a:ext>
            </a:extLst>
          </p:cNvPr>
          <p:cNvGraphicFramePr>
            <a:graphicFrameLocks noChangeAspect="1"/>
          </p:cNvGraphicFramePr>
          <p:nvPr userDrawn="1">
            <p:custDataLst>
              <p:tags r:id="rId1"/>
            </p:custDataLst>
            <p:extLst>
              <p:ext uri="{D42A27DB-BD31-4B8C-83A1-F6EECF244321}">
                <p14:modId xmlns:p14="http://schemas.microsoft.com/office/powerpoint/2010/main" val="4093621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05C852C5-5938-4190-8D57-CE5E6C7393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4825374-8C1F-4EEA-BB15-4B005A84F91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10" name="Text Placeholder 9">
            <a:extLst>
              <a:ext uri="{FF2B5EF4-FFF2-40B4-BE49-F238E27FC236}">
                <a16:creationId xmlns:a16="http://schemas.microsoft.com/office/drawing/2014/main" id="{1D5C4C1A-6566-4743-A5DB-7D145D674F65}"/>
              </a:ext>
            </a:extLst>
          </p:cNvPr>
          <p:cNvSpPr>
            <a:spLocks noGrp="1"/>
          </p:cNvSpPr>
          <p:nvPr>
            <p:ph type="body" sz="quarter" idx="10"/>
          </p:nvPr>
        </p:nvSpPr>
        <p:spPr>
          <a:xfrm>
            <a:off x="1357732" y="1828800"/>
            <a:ext cx="4392890" cy="4191000"/>
          </a:xfrm>
        </p:spPr>
        <p:txBody>
          <a:bodyPr>
            <a:noAutofit/>
          </a:bodyPr>
          <a:lstStyle>
            <a:lvl1pPr marL="0" indent="0">
              <a:lnSpc>
                <a:spcPct val="100000"/>
              </a:lnSpc>
              <a:buNone/>
              <a:defRPr>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A5967702-4444-4882-9B9B-E3F772268182}"/>
              </a:ext>
            </a:extLst>
          </p:cNvPr>
          <p:cNvSpPr>
            <a:spLocks noGrp="1"/>
          </p:cNvSpPr>
          <p:nvPr>
            <p:ph type="body" sz="quarter" idx="11"/>
          </p:nvPr>
        </p:nvSpPr>
        <p:spPr>
          <a:xfrm>
            <a:off x="5980497" y="1828800"/>
            <a:ext cx="4392890" cy="4191000"/>
          </a:xfrm>
        </p:spPr>
        <p:txBody>
          <a:bodyPr>
            <a:noAutofit/>
          </a:bodyPr>
          <a:lstStyle>
            <a:lvl1pPr marL="0" indent="0">
              <a:lnSpc>
                <a:spcPct val="100000"/>
              </a:lnSpc>
              <a:buNone/>
              <a:defRPr>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5">
            <a:extLst>
              <a:ext uri="{FF2B5EF4-FFF2-40B4-BE49-F238E27FC236}">
                <a16:creationId xmlns:a16="http://schemas.microsoft.com/office/drawing/2014/main" id="{06585C72-33ED-6964-DB0D-4687DB67170C}"/>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tx2"/>
                </a:solidFill>
              </a:defRPr>
            </a:lvl1pPr>
          </a:lstStyle>
          <a:p>
            <a:fld id="{5BE3A05C-8A97-CD45-B5EB-267C3893ED97}" type="slidenum">
              <a:rPr lang="en-US" smtClean="0"/>
              <a:pPr/>
              <a:t>‹#›</a:t>
            </a:fld>
            <a:endParaRPr lang="en-US" dirty="0"/>
          </a:p>
        </p:txBody>
      </p:sp>
      <p:pic>
        <p:nvPicPr>
          <p:cNvPr id="5" name="Picture 4">
            <a:extLst>
              <a:ext uri="{FF2B5EF4-FFF2-40B4-BE49-F238E27FC236}">
                <a16:creationId xmlns:a16="http://schemas.microsoft.com/office/drawing/2014/main" id="{B9C7618E-D07C-6515-4656-AF2B7C5EE79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0343" y="6281284"/>
            <a:ext cx="1409457" cy="365123"/>
          </a:xfrm>
          <a:prstGeom prst="rect">
            <a:avLst/>
          </a:prstGeom>
        </p:spPr>
      </p:pic>
      <p:sp>
        <p:nvSpPr>
          <p:cNvPr id="8" name="Rectangle 7">
            <a:extLst>
              <a:ext uri="{FF2B5EF4-FFF2-40B4-BE49-F238E27FC236}">
                <a16:creationId xmlns:a16="http://schemas.microsoft.com/office/drawing/2014/main" id="{783C77F3-4439-5288-5B71-12A87B1DB709}"/>
              </a:ext>
            </a:extLst>
          </p:cNvPr>
          <p:cNvSpPr/>
          <p:nvPr userDrawn="1"/>
        </p:nvSpPr>
        <p:spPr>
          <a:xfrm rot="5400000">
            <a:off x="-1121230" y="1959440"/>
            <a:ext cx="4010297" cy="91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solidFill>
                <a:schemeClr val="accent6"/>
              </a:solidFill>
            </a:endParaRPr>
          </a:p>
        </p:txBody>
      </p:sp>
      <p:sp>
        <p:nvSpPr>
          <p:cNvPr id="9" name="Title 1">
            <a:extLst>
              <a:ext uri="{FF2B5EF4-FFF2-40B4-BE49-F238E27FC236}">
                <a16:creationId xmlns:a16="http://schemas.microsoft.com/office/drawing/2014/main" id="{52F1CDDF-7BC0-70B6-7DAB-1F5712D0B02C}"/>
              </a:ext>
            </a:extLst>
          </p:cNvPr>
          <p:cNvSpPr>
            <a:spLocks noGrp="1"/>
          </p:cNvSpPr>
          <p:nvPr>
            <p:ph type="title"/>
          </p:nvPr>
        </p:nvSpPr>
        <p:spPr>
          <a:xfrm>
            <a:off x="1357731" y="772968"/>
            <a:ext cx="9015655" cy="903432"/>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1985794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yan Ba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1"/>
          </p:nvPr>
        </p:nvSpPr>
        <p:spPr bwMode="ltGray">
          <a:xfrm>
            <a:off x="403861" y="1207547"/>
            <a:ext cx="11392348" cy="806824"/>
          </a:xfrm>
          <a:solidFill>
            <a:schemeClr val="accent2"/>
          </a:solidFill>
        </p:spPr>
        <p:txBody>
          <a:bodyPr bIns="0" anchor="ctr" anchorCtr="0">
            <a:normAutofit/>
          </a:bodyPr>
          <a:lstStyle>
            <a:lvl1pPr marL="0" indent="0" algn="ctr">
              <a:buNone/>
              <a:defRPr sz="1800" b="1">
                <a:solidFill>
                  <a:schemeClr val="bg1"/>
                </a:solidFill>
              </a:defRPr>
            </a:lvl1pPr>
            <a:lvl2pPr marL="252151" indent="0" algn="ctr">
              <a:buNone/>
              <a:defRPr b="1">
                <a:solidFill>
                  <a:schemeClr val="bg1"/>
                </a:solidFill>
              </a:defRPr>
            </a:lvl2pPr>
            <a:lvl3pPr marL="504302" indent="0" algn="ctr">
              <a:buNone/>
              <a:defRPr b="1">
                <a:solidFill>
                  <a:schemeClr val="bg1"/>
                </a:solidFill>
              </a:defRPr>
            </a:lvl3pPr>
            <a:lvl4pPr marL="706024" indent="0" algn="ctr">
              <a:buNone/>
              <a:defRPr b="1">
                <a:solidFill>
                  <a:schemeClr val="bg1"/>
                </a:solidFill>
              </a:defRPr>
            </a:lvl4pPr>
            <a:lvl5pPr marL="958175" indent="0" algn="ctr">
              <a:buNone/>
              <a:defRPr b="1">
                <a:solidFill>
                  <a:schemeClr val="bg1"/>
                </a:solidFill>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9117411C-0744-491C-8A6F-F5EF10569A0C}"/>
              </a:ext>
            </a:extLst>
          </p:cNvPr>
          <p:cNvSpPr>
            <a:spLocks noGrp="1"/>
          </p:cNvSpPr>
          <p:nvPr>
            <p:ph sz="quarter" idx="15"/>
          </p:nvPr>
        </p:nvSpPr>
        <p:spPr>
          <a:xfrm>
            <a:off x="399827" y="2014371"/>
            <a:ext cx="11392348" cy="4036807"/>
          </a:xfrm>
        </p:spPr>
        <p:txBody>
          <a:bodyPr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1E531C8C-6EEB-4B96-AE51-C07EB0CF111A}"/>
              </a:ext>
            </a:extLst>
          </p:cNvPr>
          <p:cNvSpPr>
            <a:spLocks noGrp="1"/>
          </p:cNvSpPr>
          <p:nvPr>
            <p:ph type="body" sz="quarter" idx="13" hasCustomPrompt="1"/>
          </p:nvPr>
        </p:nvSpPr>
        <p:spPr bwMode="gray">
          <a:xfrm>
            <a:off x="399827" y="5801942"/>
            <a:ext cx="11392348" cy="249235"/>
          </a:xfrm>
          <a:solidFill>
            <a:schemeClr val="accent6"/>
          </a:solidFill>
        </p:spPr>
        <p:txBody>
          <a:bodyPr tIns="54864" anchor="b" anchorCtr="0">
            <a:spAutoFit/>
          </a:bodyPr>
          <a:lstStyle>
            <a:lvl1pPr marL="0" indent="0">
              <a:spcBef>
                <a:spcPts val="265"/>
              </a:spcBef>
              <a:spcAft>
                <a:spcPts val="0"/>
              </a:spcAft>
              <a:buNone/>
              <a:defRPr sz="1059" i="0"/>
            </a:lvl1pPr>
          </a:lstStyle>
          <a:p>
            <a:pPr lvl="0"/>
            <a:r>
              <a:rPr lang="en-US"/>
              <a:t>Source:</a:t>
            </a:r>
          </a:p>
        </p:txBody>
      </p:sp>
      <p:sp>
        <p:nvSpPr>
          <p:cNvPr id="3" name="Footer Placeholder 2">
            <a:extLst>
              <a:ext uri="{FF2B5EF4-FFF2-40B4-BE49-F238E27FC236}">
                <a16:creationId xmlns:a16="http://schemas.microsoft.com/office/drawing/2014/main" id="{AD8243B0-E419-4058-9BB2-1B1A48194DB2}"/>
              </a:ext>
            </a:extLst>
          </p:cNvPr>
          <p:cNvSpPr>
            <a:spLocks noGrp="1"/>
          </p:cNvSpPr>
          <p:nvPr>
            <p:ph type="ftr" sz="quarter" idx="14"/>
          </p:nvPr>
        </p:nvSpPr>
        <p:spPr/>
        <p:txBody>
          <a:bodyPr/>
          <a:lstStyle/>
          <a:p>
            <a:r>
              <a:rPr lang="en-US" altLang="en-US"/>
              <a:t>Manatt-Community Catalyst TA Session: 2023 State Legislative Sessions Debrief | July 13, 2023 | Manatt Health</a:t>
            </a:r>
            <a:endParaRPr lang="en-US" altLang="en-US" dirty="0"/>
          </a:p>
        </p:txBody>
      </p:sp>
    </p:spTree>
    <p:extLst>
      <p:ext uri="{BB962C8B-B14F-4D97-AF65-F5344CB8AC3E}">
        <p14:creationId xmlns:p14="http://schemas.microsoft.com/office/powerpoint/2010/main" val="7249584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Content Sour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E1CC7A48-6C35-4BB1-B04B-4D432CCD2F5B}"/>
              </a:ext>
            </a:extLst>
          </p:cNvPr>
          <p:cNvSpPr>
            <a:spLocks noGrp="1"/>
          </p:cNvSpPr>
          <p:nvPr>
            <p:ph sz="quarter" idx="14"/>
          </p:nvPr>
        </p:nvSpPr>
        <p:spPr>
          <a:xfrm>
            <a:off x="399827" y="1210236"/>
            <a:ext cx="11392348" cy="48409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A6B68620-40D4-433B-9E73-2E7FBE9529EC}"/>
              </a:ext>
            </a:extLst>
          </p:cNvPr>
          <p:cNvSpPr>
            <a:spLocks noGrp="1"/>
          </p:cNvSpPr>
          <p:nvPr>
            <p:ph type="body" sz="quarter" idx="13" hasCustomPrompt="1"/>
          </p:nvPr>
        </p:nvSpPr>
        <p:spPr bwMode="gray">
          <a:xfrm>
            <a:off x="399827" y="5801942"/>
            <a:ext cx="11392348" cy="249235"/>
          </a:xfrm>
          <a:solidFill>
            <a:schemeClr val="accent6"/>
          </a:solidFill>
        </p:spPr>
        <p:txBody>
          <a:bodyPr tIns="54864" anchor="b" anchorCtr="0">
            <a:spAutoFit/>
          </a:bodyPr>
          <a:lstStyle>
            <a:lvl1pPr marL="0" indent="0">
              <a:spcBef>
                <a:spcPts val="265"/>
              </a:spcBef>
              <a:spcAft>
                <a:spcPts val="0"/>
              </a:spcAft>
              <a:buNone/>
              <a:defRPr sz="1059" i="0"/>
            </a:lvl1pPr>
          </a:lstStyle>
          <a:p>
            <a:pPr lvl="0"/>
            <a:r>
              <a:rPr lang="en-US"/>
              <a:t>Source:</a:t>
            </a:r>
          </a:p>
        </p:txBody>
      </p:sp>
      <p:sp>
        <p:nvSpPr>
          <p:cNvPr id="4" name="Footer Placeholder 3"/>
          <p:cNvSpPr>
            <a:spLocks noGrp="1"/>
          </p:cNvSpPr>
          <p:nvPr>
            <p:ph type="ftr" sz="quarter" idx="10"/>
          </p:nvPr>
        </p:nvSpPr>
        <p:spPr>
          <a:xfrm>
            <a:off x="399825" y="6448276"/>
            <a:ext cx="10200939" cy="201707"/>
          </a:xfrm>
        </p:spPr>
        <p:txBody>
          <a:bodyPr/>
          <a:lstStyle>
            <a:lvl1pPr>
              <a:defRPr/>
            </a:lvl1pPr>
          </a:lstStyle>
          <a:p>
            <a:r>
              <a:rPr lang="en-US" altLang="en-US"/>
              <a:t>Manatt-Community Catalyst TA Session: 2023 State Legislative Sessions Debrief | July 13, 2023 | Manatt Health</a:t>
            </a:r>
            <a:endParaRPr lang="en-US" altLang="en-US" dirty="0"/>
          </a:p>
        </p:txBody>
      </p:sp>
    </p:spTree>
    <p:extLst>
      <p:ext uri="{BB962C8B-B14F-4D97-AF65-F5344CB8AC3E}">
        <p14:creationId xmlns:p14="http://schemas.microsoft.com/office/powerpoint/2010/main" val="246103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extImageRight_Type2">
  <p:cSld name="TextImageRight_Type2">
    <p:bg>
      <p:bgPr>
        <a:solidFill>
          <a:schemeClr val="lt1"/>
        </a:solidFill>
        <a:effectLst/>
      </p:bgPr>
    </p:bg>
    <p:spTree>
      <p:nvGrpSpPr>
        <p:cNvPr id="1" name="Shape 373"/>
        <p:cNvGrpSpPr/>
        <p:nvPr/>
      </p:nvGrpSpPr>
      <p:grpSpPr>
        <a:xfrm>
          <a:off x="0" y="0"/>
          <a:ext cx="0" cy="0"/>
          <a:chOff x="0" y="0"/>
          <a:chExt cx="0" cy="0"/>
        </a:xfrm>
      </p:grpSpPr>
      <p:sp>
        <p:nvSpPr>
          <p:cNvPr id="374" name="Google Shape;374;p63"/>
          <p:cNvSpPr>
            <a:spLocks noGrp="1"/>
          </p:cNvSpPr>
          <p:nvPr>
            <p:ph type="pic" idx="2"/>
          </p:nvPr>
        </p:nvSpPr>
        <p:spPr>
          <a:xfrm>
            <a:off x="7071361" y="-1829"/>
            <a:ext cx="5120700" cy="6861600"/>
          </a:xfrm>
          <a:prstGeom prst="rect">
            <a:avLst/>
          </a:prstGeom>
          <a:noFill/>
          <a:ln>
            <a:noFill/>
          </a:ln>
        </p:spPr>
      </p:sp>
      <p:sp>
        <p:nvSpPr>
          <p:cNvPr id="375" name="Google Shape;375;p63"/>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76" name="Google Shape;376;p63"/>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377" name="Google Shape;377;p63"/>
          <p:cNvSpPr txBox="1">
            <a:spLocks noGrp="1"/>
          </p:cNvSpPr>
          <p:nvPr>
            <p:ph type="title"/>
          </p:nvPr>
        </p:nvSpPr>
        <p:spPr>
          <a:xfrm>
            <a:off x="495301" y="1143000"/>
            <a:ext cx="5852100" cy="1097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78" name="Google Shape;378;p63"/>
          <p:cNvSpPr txBox="1">
            <a:spLocks noGrp="1"/>
          </p:cNvSpPr>
          <p:nvPr>
            <p:ph type="body" idx="1"/>
          </p:nvPr>
        </p:nvSpPr>
        <p:spPr>
          <a:xfrm>
            <a:off x="495301" y="2403095"/>
            <a:ext cx="58521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379" name="Google Shape;379;p63"/>
          <p:cNvSpPr txBox="1">
            <a:spLocks noGrp="1"/>
          </p:cNvSpPr>
          <p:nvPr>
            <p:ph type="body" idx="3"/>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380" name="Google Shape;380;p63"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15324042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81"/>
        <p:cNvGrpSpPr/>
        <p:nvPr/>
      </p:nvGrpSpPr>
      <p:grpSpPr>
        <a:xfrm>
          <a:off x="0" y="0"/>
          <a:ext cx="0" cy="0"/>
          <a:chOff x="0" y="0"/>
          <a:chExt cx="0" cy="0"/>
        </a:xfrm>
      </p:grpSpPr>
      <p:sp>
        <p:nvSpPr>
          <p:cNvPr id="382" name="Google Shape;382;p64"/>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Font typeface="Arial"/>
              <a:buNone/>
              <a:defRPr>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3" name="Google Shape;383;p64"/>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rgbClr val="434343"/>
              </a:buClr>
              <a:buSzPts val="1400"/>
              <a:buFont typeface="Inter"/>
              <a:buChar char="•"/>
              <a:defRPr>
                <a:solidFill>
                  <a:srgbClr val="434343"/>
                </a:solidFill>
                <a:latin typeface="Inter"/>
                <a:ea typeface="Inter"/>
                <a:cs typeface="Inter"/>
                <a:sym typeface="Inter"/>
              </a:defRPr>
            </a:lvl1pPr>
            <a:lvl2pPr marL="1219170" lvl="1" indent="-423323" algn="l">
              <a:lnSpc>
                <a:spcPct val="90000"/>
              </a:lnSpc>
              <a:spcBef>
                <a:spcPts val="533"/>
              </a:spcBef>
              <a:spcAft>
                <a:spcPts val="0"/>
              </a:spcAft>
              <a:buClr>
                <a:srgbClr val="434343"/>
              </a:buClr>
              <a:buSzPts val="1400"/>
              <a:buFont typeface="Inter"/>
              <a:buChar char="•"/>
              <a:defRPr>
                <a:solidFill>
                  <a:srgbClr val="434343"/>
                </a:solidFill>
                <a:latin typeface="Inter"/>
                <a:ea typeface="Inter"/>
                <a:cs typeface="Inter"/>
                <a:sym typeface="Inter"/>
              </a:defRPr>
            </a:lvl2pPr>
            <a:lvl3pPr marL="1828754" lvl="2" indent="-423323" algn="l">
              <a:lnSpc>
                <a:spcPct val="90000"/>
              </a:lnSpc>
              <a:spcBef>
                <a:spcPts val="533"/>
              </a:spcBef>
              <a:spcAft>
                <a:spcPts val="0"/>
              </a:spcAft>
              <a:buClr>
                <a:srgbClr val="434343"/>
              </a:buClr>
              <a:buSzPts val="1400"/>
              <a:buFont typeface="Inter"/>
              <a:buChar char="•"/>
              <a:defRPr>
                <a:solidFill>
                  <a:srgbClr val="434343"/>
                </a:solidFill>
                <a:latin typeface="Inter"/>
                <a:ea typeface="Inter"/>
                <a:cs typeface="Inter"/>
                <a:sym typeface="Inter"/>
              </a:defRPr>
            </a:lvl3pPr>
            <a:lvl4pPr marL="2438339" lvl="3" indent="-423323" algn="l">
              <a:lnSpc>
                <a:spcPct val="90000"/>
              </a:lnSpc>
              <a:spcBef>
                <a:spcPts val="533"/>
              </a:spcBef>
              <a:spcAft>
                <a:spcPts val="0"/>
              </a:spcAft>
              <a:buClr>
                <a:srgbClr val="434343"/>
              </a:buClr>
              <a:buSzPts val="1400"/>
              <a:buFont typeface="Inter"/>
              <a:buChar char="•"/>
              <a:defRPr>
                <a:solidFill>
                  <a:srgbClr val="434343"/>
                </a:solidFill>
                <a:latin typeface="Inter"/>
                <a:ea typeface="Inter"/>
                <a:cs typeface="Inter"/>
                <a:sym typeface="Inter"/>
              </a:defRPr>
            </a:lvl4pPr>
            <a:lvl5pPr marL="3047924" lvl="4" indent="-423323" algn="l">
              <a:lnSpc>
                <a:spcPct val="90000"/>
              </a:lnSpc>
              <a:spcBef>
                <a:spcPts val="533"/>
              </a:spcBef>
              <a:spcAft>
                <a:spcPts val="0"/>
              </a:spcAft>
              <a:buClr>
                <a:srgbClr val="434343"/>
              </a:buClr>
              <a:buSzPts val="1400"/>
              <a:buFont typeface="Inter"/>
              <a:buChar char="•"/>
              <a:defRPr>
                <a:solidFill>
                  <a:srgbClr val="434343"/>
                </a:solidFill>
                <a:latin typeface="Inter"/>
                <a:ea typeface="Inter"/>
                <a:cs typeface="Inter"/>
                <a:sym typeface="Inter"/>
              </a:defRPr>
            </a:lvl5pPr>
            <a:lvl6pPr marL="3657509" lvl="5" indent="-423323" algn="l">
              <a:lnSpc>
                <a:spcPct val="90000"/>
              </a:lnSpc>
              <a:spcBef>
                <a:spcPts val="533"/>
              </a:spcBef>
              <a:spcAft>
                <a:spcPts val="0"/>
              </a:spcAft>
              <a:buClr>
                <a:srgbClr val="434343"/>
              </a:buClr>
              <a:buSzPts val="1400"/>
              <a:buFont typeface="Inter"/>
              <a:buChar char="•"/>
              <a:defRPr>
                <a:solidFill>
                  <a:srgbClr val="434343"/>
                </a:solidFill>
                <a:latin typeface="Inter"/>
                <a:ea typeface="Inter"/>
                <a:cs typeface="Inter"/>
                <a:sym typeface="Inter"/>
              </a:defRPr>
            </a:lvl6pPr>
            <a:lvl7pPr marL="4267093" lvl="6" indent="-423323" algn="l">
              <a:lnSpc>
                <a:spcPct val="90000"/>
              </a:lnSpc>
              <a:spcBef>
                <a:spcPts val="533"/>
              </a:spcBef>
              <a:spcAft>
                <a:spcPts val="0"/>
              </a:spcAft>
              <a:buClr>
                <a:srgbClr val="434343"/>
              </a:buClr>
              <a:buSzPts val="1400"/>
              <a:buFont typeface="Inter"/>
              <a:buChar char="•"/>
              <a:defRPr>
                <a:solidFill>
                  <a:srgbClr val="434343"/>
                </a:solidFill>
                <a:latin typeface="Inter"/>
                <a:ea typeface="Inter"/>
                <a:cs typeface="Inter"/>
                <a:sym typeface="Inter"/>
              </a:defRPr>
            </a:lvl7pPr>
            <a:lvl8pPr marL="4876678" lvl="7" indent="-423323" algn="l">
              <a:lnSpc>
                <a:spcPct val="90000"/>
              </a:lnSpc>
              <a:spcBef>
                <a:spcPts val="533"/>
              </a:spcBef>
              <a:spcAft>
                <a:spcPts val="0"/>
              </a:spcAft>
              <a:buClr>
                <a:srgbClr val="434343"/>
              </a:buClr>
              <a:buSzPts val="1400"/>
              <a:buFont typeface="Inter"/>
              <a:buChar char="•"/>
              <a:defRPr>
                <a:solidFill>
                  <a:srgbClr val="434343"/>
                </a:solidFill>
                <a:latin typeface="Inter"/>
                <a:ea typeface="Inter"/>
                <a:cs typeface="Inter"/>
                <a:sym typeface="Inter"/>
              </a:defRPr>
            </a:lvl8pPr>
            <a:lvl9pPr marL="5486263" lvl="8" indent="-423323" algn="l">
              <a:lnSpc>
                <a:spcPct val="90000"/>
              </a:lnSpc>
              <a:spcBef>
                <a:spcPts val="533"/>
              </a:spcBef>
              <a:spcAft>
                <a:spcPts val="0"/>
              </a:spcAft>
              <a:buClr>
                <a:srgbClr val="434343"/>
              </a:buClr>
              <a:buSzPts val="1400"/>
              <a:buFont typeface="Inter"/>
              <a:buChar char="•"/>
              <a:defRPr>
                <a:solidFill>
                  <a:srgbClr val="434343"/>
                </a:solidFill>
                <a:latin typeface="Inter"/>
                <a:ea typeface="Inter"/>
                <a:cs typeface="Inter"/>
                <a:sym typeface="Inter"/>
              </a:defRPr>
            </a:lvl9pPr>
          </a:lstStyle>
          <a:p>
            <a:endParaRPr/>
          </a:p>
        </p:txBody>
      </p:sp>
      <p:sp>
        <p:nvSpPr>
          <p:cNvPr id="384" name="Google Shape;384;p6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5" name="Google Shape;385;p6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6" name="Google Shape;386;p6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30448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2"/>
        </a:solidFill>
        <a:effectLst/>
      </p:bgPr>
    </p:bg>
    <p:spTree>
      <p:nvGrpSpPr>
        <p:cNvPr id="1" name="Shape 390"/>
        <p:cNvGrpSpPr/>
        <p:nvPr/>
      </p:nvGrpSpPr>
      <p:grpSpPr>
        <a:xfrm>
          <a:off x="0" y="0"/>
          <a:ext cx="0" cy="0"/>
          <a:chOff x="0" y="0"/>
          <a:chExt cx="0" cy="0"/>
        </a:xfrm>
      </p:grpSpPr>
      <p:pic>
        <p:nvPicPr>
          <p:cNvPr id="391" name="Google Shape;391;p66" descr="preencoded.png"/>
          <p:cNvPicPr preferRelativeResize="0"/>
          <p:nvPr/>
        </p:nvPicPr>
        <p:blipFill rotWithShape="1">
          <a:blip r:embed="rId2">
            <a:alphaModFix/>
          </a:blip>
          <a:srcRect/>
          <a:stretch/>
        </p:blipFill>
        <p:spPr>
          <a:xfrm>
            <a:off x="9448801" y="5227320"/>
            <a:ext cx="2461260" cy="1630680"/>
          </a:xfrm>
          <a:prstGeom prst="rect">
            <a:avLst/>
          </a:prstGeom>
          <a:noFill/>
          <a:ln>
            <a:noFill/>
          </a:ln>
        </p:spPr>
      </p:pic>
      <p:sp>
        <p:nvSpPr>
          <p:cNvPr id="392" name="Google Shape;392;p66"/>
          <p:cNvSpPr txBox="1">
            <a:spLocks noGrp="1"/>
          </p:cNvSpPr>
          <p:nvPr>
            <p:ph type="title"/>
          </p:nvPr>
        </p:nvSpPr>
        <p:spPr>
          <a:xfrm>
            <a:off x="548639" y="365760"/>
            <a:ext cx="7315200" cy="2743200"/>
          </a:xfrm>
          <a:prstGeom prst="rect">
            <a:avLst/>
          </a:prstGeom>
          <a:noFill/>
          <a:ln>
            <a:noFill/>
          </a:ln>
        </p:spPr>
        <p:txBody>
          <a:bodyPr spcFirstLastPara="1" wrap="square" lIns="54875" tIns="27425" rIns="54875" bIns="27425" anchor="t" anchorCtr="0">
            <a:normAutofit/>
          </a:bodyPr>
          <a:lstStyle>
            <a:lvl1pPr lvl="0" algn="l">
              <a:lnSpc>
                <a:spcPct val="90000"/>
              </a:lnSpc>
              <a:spcBef>
                <a:spcPts val="0"/>
              </a:spcBef>
              <a:spcAft>
                <a:spcPts val="0"/>
              </a:spcAft>
              <a:buClr>
                <a:srgbClr val="FFFFFF"/>
              </a:buClr>
              <a:buSzPts val="4400"/>
              <a:buFont typeface="Arial"/>
              <a:buNone/>
              <a:defRPr sz="5867">
                <a:solidFill>
                  <a:srgbClr val="FFFFFF"/>
                </a:solidFill>
                <a:latin typeface="Arial"/>
                <a:ea typeface="Arial"/>
                <a:cs typeface="Arial"/>
                <a:sym typeface="Aria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93" name="Google Shape;393;p66"/>
          <p:cNvSpPr txBox="1">
            <a:spLocks noGrp="1"/>
          </p:cNvSpPr>
          <p:nvPr>
            <p:ph type="body" idx="1"/>
          </p:nvPr>
        </p:nvSpPr>
        <p:spPr>
          <a:xfrm>
            <a:off x="548639" y="3429000"/>
            <a:ext cx="7315200" cy="7314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lt1"/>
              </a:buClr>
              <a:buSzPts val="1200"/>
              <a:buNone/>
              <a:defRPr sz="1600">
                <a:solidFill>
                  <a:schemeClr val="lt1"/>
                </a:solidFill>
                <a:latin typeface="Arial"/>
                <a:ea typeface="Arial"/>
                <a:cs typeface="Arial"/>
                <a:sym typeface="Arial"/>
              </a:defRPr>
            </a:lvl1pPr>
            <a:lvl2pPr marL="1219170" lvl="1" indent="-304792" algn="l">
              <a:lnSpc>
                <a:spcPct val="90000"/>
              </a:lnSpc>
              <a:spcBef>
                <a:spcPts val="400"/>
              </a:spcBef>
              <a:spcAft>
                <a:spcPts val="0"/>
              </a:spcAft>
              <a:buClr>
                <a:schemeClr val="lt1"/>
              </a:buClr>
              <a:buSzPts val="1200"/>
              <a:buNone/>
              <a:defRPr sz="1600">
                <a:solidFill>
                  <a:schemeClr val="lt1"/>
                </a:solidFill>
                <a:latin typeface="Arial"/>
                <a:ea typeface="Arial"/>
                <a:cs typeface="Arial"/>
                <a:sym typeface="Arial"/>
              </a:defRPr>
            </a:lvl2pPr>
            <a:lvl3pPr marL="1828754" lvl="2"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3pPr>
            <a:lvl4pPr marL="2438339" lvl="3"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4pPr>
            <a:lvl5pPr marL="3047924" lvl="4"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394" name="Google Shape;394;p66"/>
          <p:cNvSpPr txBox="1">
            <a:spLocks noGrp="1"/>
          </p:cNvSpPr>
          <p:nvPr>
            <p:ph type="body" idx="2"/>
          </p:nvPr>
        </p:nvSpPr>
        <p:spPr>
          <a:xfrm>
            <a:off x="548639" y="6283757"/>
            <a:ext cx="7000500" cy="1464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lt1"/>
              </a:buClr>
              <a:buSzPts val="600"/>
              <a:buNone/>
              <a:defRPr sz="800">
                <a:solidFill>
                  <a:schemeClr val="lt1"/>
                </a:solidFill>
                <a:latin typeface="Inter"/>
                <a:ea typeface="Inter"/>
                <a:cs typeface="Inter"/>
                <a:sym typeface="Inter"/>
              </a:defRPr>
            </a:lvl1pPr>
            <a:lvl2pPr marL="1219170" lvl="1" indent="-304792" algn="l">
              <a:lnSpc>
                <a:spcPct val="90000"/>
              </a:lnSpc>
              <a:spcBef>
                <a:spcPts val="400"/>
              </a:spcBef>
              <a:spcAft>
                <a:spcPts val="0"/>
              </a:spcAft>
              <a:buClr>
                <a:schemeClr val="lt1"/>
              </a:buClr>
              <a:buSzPts val="1200"/>
              <a:buNone/>
              <a:defRPr sz="1600">
                <a:solidFill>
                  <a:schemeClr val="lt1"/>
                </a:solidFill>
                <a:latin typeface="Arial"/>
                <a:ea typeface="Arial"/>
                <a:cs typeface="Arial"/>
                <a:sym typeface="Arial"/>
              </a:defRPr>
            </a:lvl2pPr>
            <a:lvl3pPr marL="1828754" lvl="2"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3pPr>
            <a:lvl4pPr marL="2438339" lvl="3"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4pPr>
            <a:lvl5pPr marL="3047924" lvl="4"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34002188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ImageRight_Type1">
  <p:cSld name="TextImageRight_Type1">
    <p:bg>
      <p:bgPr>
        <a:solidFill>
          <a:schemeClr val="lt1"/>
        </a:solidFill>
        <a:effectLst/>
      </p:bgPr>
    </p:bg>
    <p:spTree>
      <p:nvGrpSpPr>
        <p:cNvPr id="1" name="Shape 395"/>
        <p:cNvGrpSpPr/>
        <p:nvPr/>
      </p:nvGrpSpPr>
      <p:grpSpPr>
        <a:xfrm>
          <a:off x="0" y="0"/>
          <a:ext cx="0" cy="0"/>
          <a:chOff x="0" y="0"/>
          <a:chExt cx="0" cy="0"/>
        </a:xfrm>
      </p:grpSpPr>
      <p:sp>
        <p:nvSpPr>
          <p:cNvPr id="396" name="Google Shape;396;p67"/>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97" name="Google Shape;397;p67"/>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398" name="Google Shape;398;p67"/>
          <p:cNvSpPr txBox="1">
            <a:spLocks noGrp="1"/>
          </p:cNvSpPr>
          <p:nvPr>
            <p:ph type="title"/>
          </p:nvPr>
        </p:nvSpPr>
        <p:spPr>
          <a:xfrm>
            <a:off x="495301" y="1141171"/>
            <a:ext cx="5852100" cy="5946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99" name="Google Shape;399;p67"/>
          <p:cNvSpPr txBox="1">
            <a:spLocks noGrp="1"/>
          </p:cNvSpPr>
          <p:nvPr>
            <p:ph type="body" idx="1"/>
          </p:nvPr>
        </p:nvSpPr>
        <p:spPr>
          <a:xfrm>
            <a:off x="495301" y="1894638"/>
            <a:ext cx="58521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400" name="Google Shape;400;p67"/>
          <p:cNvSpPr txBox="1">
            <a:spLocks noGrp="1"/>
          </p:cNvSpPr>
          <p:nvPr>
            <p:ph type="body" idx="2"/>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401" name="Google Shape;401;p67"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402" name="Google Shape;402;p67"/>
          <p:cNvSpPr>
            <a:spLocks noGrp="1"/>
          </p:cNvSpPr>
          <p:nvPr>
            <p:ph type="pic" idx="3"/>
          </p:nvPr>
        </p:nvSpPr>
        <p:spPr>
          <a:xfrm>
            <a:off x="7071361" y="-1829"/>
            <a:ext cx="5120700" cy="6861600"/>
          </a:xfrm>
          <a:prstGeom prst="rect">
            <a:avLst/>
          </a:prstGeom>
          <a:noFill/>
          <a:ln>
            <a:noFill/>
          </a:ln>
        </p:spPr>
      </p:sp>
    </p:spTree>
    <p:extLst>
      <p:ext uri="{BB962C8B-B14F-4D97-AF65-F5344CB8AC3E}">
        <p14:creationId xmlns:p14="http://schemas.microsoft.com/office/powerpoint/2010/main" val="29766056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ingleColumnTextSlide(Bulletpoints)_Type1">
  <p:cSld name="SingleColumnTextSlide(Bulletpoints)_Type1">
    <p:bg>
      <p:bgPr>
        <a:solidFill>
          <a:schemeClr val="lt1"/>
        </a:solidFill>
        <a:effectLst/>
      </p:bgPr>
    </p:bg>
    <p:spTree>
      <p:nvGrpSpPr>
        <p:cNvPr id="1" name="Shape 403"/>
        <p:cNvGrpSpPr/>
        <p:nvPr/>
      </p:nvGrpSpPr>
      <p:grpSpPr>
        <a:xfrm>
          <a:off x="0" y="0"/>
          <a:ext cx="0" cy="0"/>
          <a:chOff x="0" y="0"/>
          <a:chExt cx="0" cy="0"/>
        </a:xfrm>
      </p:grpSpPr>
      <p:sp>
        <p:nvSpPr>
          <p:cNvPr id="404" name="Google Shape;404;p68"/>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05" name="Google Shape;405;p68"/>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406" name="Google Shape;406;p68"/>
          <p:cNvSpPr txBox="1">
            <a:spLocks noGrp="1"/>
          </p:cNvSpPr>
          <p:nvPr>
            <p:ph type="title"/>
          </p:nvPr>
        </p:nvSpPr>
        <p:spPr>
          <a:xfrm>
            <a:off x="495300" y="1141171"/>
            <a:ext cx="10241400" cy="5946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07" name="Google Shape;407;p68"/>
          <p:cNvSpPr txBox="1">
            <a:spLocks noGrp="1"/>
          </p:cNvSpPr>
          <p:nvPr>
            <p:ph type="body" idx="1"/>
          </p:nvPr>
        </p:nvSpPr>
        <p:spPr>
          <a:xfrm>
            <a:off x="495300" y="1894638"/>
            <a:ext cx="102414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408" name="Google Shape;408;p68"/>
          <p:cNvSpPr txBox="1">
            <a:spLocks noGrp="1"/>
          </p:cNvSpPr>
          <p:nvPr>
            <p:ph type="body" idx="2"/>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409" name="Google Shape;409;p68"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10866205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extImageRight_Type3">
  <p:cSld name="TextImageRight_Type3">
    <p:bg>
      <p:bgPr>
        <a:solidFill>
          <a:schemeClr val="lt1"/>
        </a:solidFill>
        <a:effectLst/>
      </p:bgPr>
    </p:bg>
    <p:spTree>
      <p:nvGrpSpPr>
        <p:cNvPr id="1" name="Shape 410"/>
        <p:cNvGrpSpPr/>
        <p:nvPr/>
      </p:nvGrpSpPr>
      <p:grpSpPr>
        <a:xfrm>
          <a:off x="0" y="0"/>
          <a:ext cx="0" cy="0"/>
          <a:chOff x="0" y="0"/>
          <a:chExt cx="0" cy="0"/>
        </a:xfrm>
      </p:grpSpPr>
      <p:sp>
        <p:nvSpPr>
          <p:cNvPr id="411" name="Google Shape;411;p69"/>
          <p:cNvSpPr>
            <a:spLocks noGrp="1"/>
          </p:cNvSpPr>
          <p:nvPr>
            <p:ph type="pic" idx="2"/>
          </p:nvPr>
        </p:nvSpPr>
        <p:spPr>
          <a:xfrm>
            <a:off x="7071361" y="-1829"/>
            <a:ext cx="5120700" cy="6861600"/>
          </a:xfrm>
          <a:prstGeom prst="rect">
            <a:avLst/>
          </a:prstGeom>
          <a:noFill/>
          <a:ln>
            <a:noFill/>
          </a:ln>
        </p:spPr>
      </p:sp>
      <p:sp>
        <p:nvSpPr>
          <p:cNvPr id="412" name="Google Shape;412;p69"/>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13" name="Google Shape;413;p69"/>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414" name="Google Shape;414;p69"/>
          <p:cNvSpPr txBox="1">
            <a:spLocks noGrp="1"/>
          </p:cNvSpPr>
          <p:nvPr>
            <p:ph type="title"/>
          </p:nvPr>
        </p:nvSpPr>
        <p:spPr>
          <a:xfrm>
            <a:off x="495301" y="1143000"/>
            <a:ext cx="5852100" cy="1682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15" name="Google Shape;415;p69"/>
          <p:cNvSpPr txBox="1">
            <a:spLocks noGrp="1"/>
          </p:cNvSpPr>
          <p:nvPr>
            <p:ph type="body" idx="1"/>
          </p:nvPr>
        </p:nvSpPr>
        <p:spPr>
          <a:xfrm>
            <a:off x="495301" y="2988309"/>
            <a:ext cx="5852100" cy="36546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416" name="Google Shape;416;p69"/>
          <p:cNvSpPr txBox="1">
            <a:spLocks noGrp="1"/>
          </p:cNvSpPr>
          <p:nvPr>
            <p:ph type="body" idx="3"/>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417" name="Google Shape;417;p69"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28129972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extImageRight(Bulletpoints)_Type2">
  <p:cSld name="TextImageRight(Bulletpoints)_Type2">
    <p:bg>
      <p:bgPr>
        <a:solidFill>
          <a:schemeClr val="lt1"/>
        </a:solidFill>
        <a:effectLst/>
      </p:bgPr>
    </p:bg>
    <p:spTree>
      <p:nvGrpSpPr>
        <p:cNvPr id="1" name="Shape 418"/>
        <p:cNvGrpSpPr/>
        <p:nvPr/>
      </p:nvGrpSpPr>
      <p:grpSpPr>
        <a:xfrm>
          <a:off x="0" y="0"/>
          <a:ext cx="0" cy="0"/>
          <a:chOff x="0" y="0"/>
          <a:chExt cx="0" cy="0"/>
        </a:xfrm>
      </p:grpSpPr>
      <p:sp>
        <p:nvSpPr>
          <p:cNvPr id="419" name="Google Shape;419;p70"/>
          <p:cNvSpPr>
            <a:spLocks noGrp="1"/>
          </p:cNvSpPr>
          <p:nvPr>
            <p:ph type="pic" idx="2"/>
          </p:nvPr>
        </p:nvSpPr>
        <p:spPr>
          <a:xfrm>
            <a:off x="7071361" y="-1829"/>
            <a:ext cx="5120700" cy="6861600"/>
          </a:xfrm>
          <a:prstGeom prst="rect">
            <a:avLst/>
          </a:prstGeom>
          <a:noFill/>
          <a:ln>
            <a:noFill/>
          </a:ln>
        </p:spPr>
      </p:sp>
      <p:sp>
        <p:nvSpPr>
          <p:cNvPr id="420" name="Google Shape;420;p70"/>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21" name="Google Shape;421;p70"/>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422" name="Google Shape;422;p70"/>
          <p:cNvSpPr txBox="1">
            <a:spLocks noGrp="1"/>
          </p:cNvSpPr>
          <p:nvPr>
            <p:ph type="title"/>
          </p:nvPr>
        </p:nvSpPr>
        <p:spPr>
          <a:xfrm>
            <a:off x="495301" y="1143000"/>
            <a:ext cx="5852100" cy="1097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23" name="Google Shape;423;p70"/>
          <p:cNvSpPr txBox="1">
            <a:spLocks noGrp="1"/>
          </p:cNvSpPr>
          <p:nvPr>
            <p:ph type="body" idx="1"/>
          </p:nvPr>
        </p:nvSpPr>
        <p:spPr>
          <a:xfrm>
            <a:off x="495301" y="2403095"/>
            <a:ext cx="58521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424" name="Google Shape;424;p70"/>
          <p:cNvSpPr txBox="1">
            <a:spLocks noGrp="1"/>
          </p:cNvSpPr>
          <p:nvPr>
            <p:ph type="body" idx="3"/>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425" name="Google Shape;425;p70"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42806910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hankYouPage">
  <p:cSld name="ThankYouPage">
    <p:bg>
      <p:bgPr>
        <a:solidFill>
          <a:srgbClr val="133D35"/>
        </a:solidFill>
        <a:effectLst/>
      </p:bgPr>
    </p:bg>
    <p:spTree>
      <p:nvGrpSpPr>
        <p:cNvPr id="1" name="Shape 426"/>
        <p:cNvGrpSpPr/>
        <p:nvPr/>
      </p:nvGrpSpPr>
      <p:grpSpPr>
        <a:xfrm>
          <a:off x="0" y="0"/>
          <a:ext cx="0" cy="0"/>
          <a:chOff x="0" y="0"/>
          <a:chExt cx="0" cy="0"/>
        </a:xfrm>
      </p:grpSpPr>
      <p:pic>
        <p:nvPicPr>
          <p:cNvPr id="427" name="Google Shape;427;p71" descr="preencoded.png"/>
          <p:cNvPicPr preferRelativeResize="0"/>
          <p:nvPr/>
        </p:nvPicPr>
        <p:blipFill rotWithShape="1">
          <a:blip r:embed="rId2">
            <a:alphaModFix/>
          </a:blip>
          <a:srcRect/>
          <a:stretch/>
        </p:blipFill>
        <p:spPr>
          <a:xfrm>
            <a:off x="5097781" y="5707381"/>
            <a:ext cx="2004060" cy="595548"/>
          </a:xfrm>
          <a:prstGeom prst="rect">
            <a:avLst/>
          </a:prstGeom>
          <a:noFill/>
          <a:ln>
            <a:noFill/>
          </a:ln>
        </p:spPr>
      </p:pic>
      <p:sp>
        <p:nvSpPr>
          <p:cNvPr id="428" name="Google Shape;428;p71"/>
          <p:cNvSpPr txBox="1">
            <a:spLocks noGrp="1"/>
          </p:cNvSpPr>
          <p:nvPr>
            <p:ph type="title"/>
          </p:nvPr>
        </p:nvSpPr>
        <p:spPr>
          <a:xfrm>
            <a:off x="975360" y="2560321"/>
            <a:ext cx="10241400" cy="1280100"/>
          </a:xfrm>
          <a:prstGeom prst="rect">
            <a:avLst/>
          </a:prstGeom>
          <a:noFill/>
          <a:ln>
            <a:noFill/>
          </a:ln>
        </p:spPr>
        <p:txBody>
          <a:bodyPr spcFirstLastPara="1" wrap="square" lIns="54875" tIns="27425" rIns="54875" bIns="27425" anchor="ctr" anchorCtr="0">
            <a:noAutofit/>
          </a:bodyPr>
          <a:lstStyle>
            <a:lvl1pPr lvl="0" algn="ctr">
              <a:lnSpc>
                <a:spcPct val="90000"/>
              </a:lnSpc>
              <a:spcBef>
                <a:spcPts val="0"/>
              </a:spcBef>
              <a:spcAft>
                <a:spcPts val="0"/>
              </a:spcAft>
              <a:buClr>
                <a:schemeClr val="lt1"/>
              </a:buClr>
              <a:buSzPts val="3600"/>
              <a:buFont typeface="Arial"/>
              <a:buNone/>
              <a:defRPr sz="4800">
                <a:solidFill>
                  <a:schemeClr val="lt1"/>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Tree>
    <p:extLst>
      <p:ext uri="{BB962C8B-B14F-4D97-AF65-F5344CB8AC3E}">
        <p14:creationId xmlns:p14="http://schemas.microsoft.com/office/powerpoint/2010/main" val="3643179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2">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9" name="Rectangle 30">
            <a:extLst>
              <a:ext uri="{FF2B5EF4-FFF2-40B4-BE49-F238E27FC236}">
                <a16:creationId xmlns:a16="http://schemas.microsoft.com/office/drawing/2014/main" id="{2983C485-E95C-A5F9-FEAC-7C7FE3C7D8FB}"/>
              </a:ext>
            </a:extLst>
          </p:cNvPr>
          <p:cNvSpPr/>
          <p:nvPr userDrawn="1"/>
        </p:nvSpPr>
        <p:spPr>
          <a:xfrm rot="16200000" flipV="1">
            <a:off x="9338662" y="-110138"/>
            <a:ext cx="2743200" cy="2963476"/>
          </a:xfrm>
          <a:custGeom>
            <a:avLst/>
            <a:gdLst>
              <a:gd name="connsiteX0" fmla="*/ 0 w 3648244"/>
              <a:gd name="connsiteY0" fmla="*/ 0 h 3522996"/>
              <a:gd name="connsiteX1" fmla="*/ 3648244 w 3648244"/>
              <a:gd name="connsiteY1" fmla="*/ 0 h 3522996"/>
              <a:gd name="connsiteX2" fmla="*/ 3648244 w 3648244"/>
              <a:gd name="connsiteY2" fmla="*/ 3522996 h 3522996"/>
              <a:gd name="connsiteX3" fmla="*/ 0 w 3648244"/>
              <a:gd name="connsiteY3" fmla="*/ 3522996 h 3522996"/>
              <a:gd name="connsiteX4" fmla="*/ 0 w 3648244"/>
              <a:gd name="connsiteY4" fmla="*/ 0 h 3522996"/>
              <a:gd name="connsiteX0" fmla="*/ 0 w 3648244"/>
              <a:gd name="connsiteY0" fmla="*/ 0 h 3522996"/>
              <a:gd name="connsiteX1" fmla="*/ 3648244 w 3648244"/>
              <a:gd name="connsiteY1" fmla="*/ 0 h 3522996"/>
              <a:gd name="connsiteX2" fmla="*/ 0 w 3648244"/>
              <a:gd name="connsiteY2" fmla="*/ 3522996 h 3522996"/>
              <a:gd name="connsiteX3" fmla="*/ 0 w 3648244"/>
              <a:gd name="connsiteY3" fmla="*/ 0 h 3522996"/>
            </a:gdLst>
            <a:ahLst/>
            <a:cxnLst>
              <a:cxn ang="0">
                <a:pos x="connsiteX0" y="connsiteY0"/>
              </a:cxn>
              <a:cxn ang="0">
                <a:pos x="connsiteX1" y="connsiteY1"/>
              </a:cxn>
              <a:cxn ang="0">
                <a:pos x="connsiteX2" y="connsiteY2"/>
              </a:cxn>
              <a:cxn ang="0">
                <a:pos x="connsiteX3" y="connsiteY3"/>
              </a:cxn>
            </a:cxnLst>
            <a:rect l="l" t="t" r="r" b="b"/>
            <a:pathLst>
              <a:path w="3648244" h="3522996">
                <a:moveTo>
                  <a:pt x="0" y="0"/>
                </a:moveTo>
                <a:lnTo>
                  <a:pt x="3648244" y="0"/>
                </a:lnTo>
                <a:lnTo>
                  <a:pt x="0" y="352299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98D219-0899-670A-A787-6861F6FA5CB2}"/>
              </a:ext>
            </a:extLst>
          </p:cNvPr>
          <p:cNvSpPr/>
          <p:nvPr userDrawn="1"/>
        </p:nvSpPr>
        <p:spPr>
          <a:xfrm>
            <a:off x="0" y="2474259"/>
            <a:ext cx="12192000" cy="43837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5C852C5-5938-4190-8D57-CE5E6C73930A}"/>
              </a:ext>
            </a:extLst>
          </p:cNvPr>
          <p:cNvGraphicFramePr>
            <a:graphicFrameLocks noChangeAspect="1"/>
          </p:cNvGraphicFramePr>
          <p:nvPr userDrawn="1">
            <p:custDataLst>
              <p:tags r:id="rId1"/>
            </p:custDataLst>
            <p:extLst>
              <p:ext uri="{D42A27DB-BD31-4B8C-83A1-F6EECF244321}">
                <p14:modId xmlns:p14="http://schemas.microsoft.com/office/powerpoint/2010/main" val="3832681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05C852C5-5938-4190-8D57-CE5E6C7393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4825374-8C1F-4EEA-BB15-4B005A84F91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10" name="Text Placeholder 9">
            <a:extLst>
              <a:ext uri="{FF2B5EF4-FFF2-40B4-BE49-F238E27FC236}">
                <a16:creationId xmlns:a16="http://schemas.microsoft.com/office/drawing/2014/main" id="{1D5C4C1A-6566-4743-A5DB-7D145D674F65}"/>
              </a:ext>
            </a:extLst>
          </p:cNvPr>
          <p:cNvSpPr>
            <a:spLocks noGrp="1"/>
          </p:cNvSpPr>
          <p:nvPr>
            <p:ph type="body" sz="quarter" idx="10"/>
          </p:nvPr>
        </p:nvSpPr>
        <p:spPr>
          <a:xfrm>
            <a:off x="838200" y="2970935"/>
            <a:ext cx="5101584" cy="2861800"/>
          </a:xfrm>
        </p:spPr>
        <p:txBody>
          <a:bodyPr>
            <a:noAutofit/>
          </a:bodyPr>
          <a:lstStyle>
            <a:lvl1pPr marL="0" indent="0">
              <a:lnSpc>
                <a:spcPct val="100000"/>
              </a:lnSpc>
              <a:buNone/>
              <a:defRPr>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A5967702-4444-4882-9B9B-E3F772268182}"/>
              </a:ext>
            </a:extLst>
          </p:cNvPr>
          <p:cNvSpPr>
            <a:spLocks noGrp="1"/>
          </p:cNvSpPr>
          <p:nvPr>
            <p:ph type="body" sz="quarter" idx="11"/>
          </p:nvPr>
        </p:nvSpPr>
        <p:spPr>
          <a:xfrm>
            <a:off x="6252216" y="2970935"/>
            <a:ext cx="5101584" cy="2861800"/>
          </a:xfrm>
        </p:spPr>
        <p:txBody>
          <a:bodyPr>
            <a:noAutofit/>
          </a:bodyPr>
          <a:lstStyle>
            <a:lvl1pPr marL="0" indent="0">
              <a:lnSpc>
                <a:spcPct val="100000"/>
              </a:lnSpc>
              <a:buNone/>
              <a:defRPr>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8B1A56D3-61B1-0873-0806-827FEA000F9D}"/>
              </a:ext>
            </a:extLst>
          </p:cNvPr>
          <p:cNvSpPr>
            <a:spLocks noGrp="1"/>
          </p:cNvSpPr>
          <p:nvPr>
            <p:ph type="title" hasCustomPrompt="1"/>
          </p:nvPr>
        </p:nvSpPr>
        <p:spPr>
          <a:xfrm>
            <a:off x="838200" y="762001"/>
            <a:ext cx="10515600" cy="914400"/>
          </a:xfrm>
        </p:spPr>
        <p:txBody>
          <a:bodyPr anchor="ctr" anchorCtr="0"/>
          <a:lstStyle>
            <a:lvl1pPr>
              <a:defRPr>
                <a:solidFill>
                  <a:schemeClr val="tx1"/>
                </a:solidFill>
              </a:defRPr>
            </a:lvl1pPr>
          </a:lstStyle>
          <a:p>
            <a:r>
              <a:rPr lang="en-US" dirty="0"/>
              <a:t>Click to edit Master title style </a:t>
            </a:r>
          </a:p>
        </p:txBody>
      </p:sp>
      <p:sp>
        <p:nvSpPr>
          <p:cNvPr id="13" name="Date Placeholder 5">
            <a:extLst>
              <a:ext uri="{FF2B5EF4-FFF2-40B4-BE49-F238E27FC236}">
                <a16:creationId xmlns:a16="http://schemas.microsoft.com/office/drawing/2014/main" id="{6FEC832C-4EFE-E6DF-6066-1A2B4D64B08F}"/>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tx2"/>
                </a:solidFill>
              </a:defRPr>
            </a:lvl1pPr>
          </a:lstStyle>
          <a:p>
            <a:fld id="{5BE3A05C-8A97-CD45-B5EB-267C3893ED97}" type="slidenum">
              <a:rPr lang="en-US" smtClean="0"/>
              <a:pPr/>
              <a:t>‹#›</a:t>
            </a:fld>
            <a:endParaRPr lang="en-US" dirty="0"/>
          </a:p>
        </p:txBody>
      </p:sp>
      <p:pic>
        <p:nvPicPr>
          <p:cNvPr id="14" name="Picture 13">
            <a:extLst>
              <a:ext uri="{FF2B5EF4-FFF2-40B4-BE49-F238E27FC236}">
                <a16:creationId xmlns:a16="http://schemas.microsoft.com/office/drawing/2014/main" id="{06065B26-0F1E-C37C-5A81-AD2680700DD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0343" y="6281284"/>
            <a:ext cx="1409457" cy="365123"/>
          </a:xfrm>
          <a:prstGeom prst="rect">
            <a:avLst/>
          </a:prstGeom>
        </p:spPr>
      </p:pic>
    </p:spTree>
    <p:extLst>
      <p:ext uri="{BB962C8B-B14F-4D97-AF65-F5344CB8AC3E}">
        <p14:creationId xmlns:p14="http://schemas.microsoft.com/office/powerpoint/2010/main" val="8452712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2ColumnTextSlide_Type1">
  <p:cSld name="2ColumnTextSlide_Type1">
    <p:bg>
      <p:bgPr>
        <a:solidFill>
          <a:schemeClr val="lt1"/>
        </a:solidFill>
        <a:effectLst/>
      </p:bgPr>
    </p:bg>
    <p:spTree>
      <p:nvGrpSpPr>
        <p:cNvPr id="1" name="Shape 429"/>
        <p:cNvGrpSpPr/>
        <p:nvPr/>
      </p:nvGrpSpPr>
      <p:grpSpPr>
        <a:xfrm>
          <a:off x="0" y="0"/>
          <a:ext cx="0" cy="0"/>
          <a:chOff x="0" y="0"/>
          <a:chExt cx="0" cy="0"/>
        </a:xfrm>
      </p:grpSpPr>
      <p:sp>
        <p:nvSpPr>
          <p:cNvPr id="430" name="Google Shape;430;p72"/>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31" name="Google Shape;431;p72"/>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432" name="Google Shape;432;p72"/>
          <p:cNvSpPr txBox="1">
            <a:spLocks noGrp="1"/>
          </p:cNvSpPr>
          <p:nvPr>
            <p:ph type="title"/>
          </p:nvPr>
        </p:nvSpPr>
        <p:spPr>
          <a:xfrm>
            <a:off x="495300" y="1141171"/>
            <a:ext cx="10241400" cy="5946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33" name="Google Shape;433;p72"/>
          <p:cNvSpPr txBox="1">
            <a:spLocks noGrp="1"/>
          </p:cNvSpPr>
          <p:nvPr>
            <p:ph type="body" idx="1"/>
          </p:nvPr>
        </p:nvSpPr>
        <p:spPr>
          <a:xfrm>
            <a:off x="495301" y="1894638"/>
            <a:ext cx="50109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434" name="Google Shape;434;p72"/>
          <p:cNvSpPr txBox="1">
            <a:spLocks noGrp="1"/>
          </p:cNvSpPr>
          <p:nvPr>
            <p:ph type="body" idx="2"/>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435" name="Google Shape;435;p72"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436" name="Google Shape;436;p72"/>
          <p:cNvSpPr txBox="1">
            <a:spLocks noGrp="1"/>
          </p:cNvSpPr>
          <p:nvPr>
            <p:ph type="body" idx="3"/>
          </p:nvPr>
        </p:nvSpPr>
        <p:spPr>
          <a:xfrm>
            <a:off x="5725669" y="1894638"/>
            <a:ext cx="50109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38005457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ColumnTextSlide(Bulletpoints)_Type1">
  <p:cSld name="2ColumnTextSlide(Bulletpoints)_Type1">
    <p:bg>
      <p:bgPr>
        <a:solidFill>
          <a:schemeClr val="lt1"/>
        </a:solidFill>
        <a:effectLst/>
      </p:bgPr>
    </p:bg>
    <p:spTree>
      <p:nvGrpSpPr>
        <p:cNvPr id="1" name="Shape 437"/>
        <p:cNvGrpSpPr/>
        <p:nvPr/>
      </p:nvGrpSpPr>
      <p:grpSpPr>
        <a:xfrm>
          <a:off x="0" y="0"/>
          <a:ext cx="0" cy="0"/>
          <a:chOff x="0" y="0"/>
          <a:chExt cx="0" cy="0"/>
        </a:xfrm>
      </p:grpSpPr>
      <p:sp>
        <p:nvSpPr>
          <p:cNvPr id="438" name="Google Shape;438;p73"/>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39" name="Google Shape;439;p73"/>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440" name="Google Shape;440;p73"/>
          <p:cNvSpPr txBox="1">
            <a:spLocks noGrp="1"/>
          </p:cNvSpPr>
          <p:nvPr>
            <p:ph type="title"/>
          </p:nvPr>
        </p:nvSpPr>
        <p:spPr>
          <a:xfrm>
            <a:off x="495300" y="1141171"/>
            <a:ext cx="10241400" cy="5946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41" name="Google Shape;441;p73"/>
          <p:cNvSpPr txBox="1">
            <a:spLocks noGrp="1"/>
          </p:cNvSpPr>
          <p:nvPr>
            <p:ph type="body" idx="1"/>
          </p:nvPr>
        </p:nvSpPr>
        <p:spPr>
          <a:xfrm>
            <a:off x="495301" y="1894638"/>
            <a:ext cx="50109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442" name="Google Shape;442;p73"/>
          <p:cNvSpPr txBox="1">
            <a:spLocks noGrp="1"/>
          </p:cNvSpPr>
          <p:nvPr>
            <p:ph type="body" idx="2"/>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443" name="Google Shape;443;p73"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444" name="Google Shape;444;p73"/>
          <p:cNvSpPr txBox="1">
            <a:spLocks noGrp="1"/>
          </p:cNvSpPr>
          <p:nvPr>
            <p:ph type="body" idx="3"/>
          </p:nvPr>
        </p:nvSpPr>
        <p:spPr>
          <a:xfrm>
            <a:off x="5725669" y="1894638"/>
            <a:ext cx="50109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38449289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extImageLeft_Type3">
  <p:cSld name="TextImageLeft_Type3">
    <p:bg>
      <p:bgPr>
        <a:solidFill>
          <a:schemeClr val="lt1"/>
        </a:solidFill>
        <a:effectLst/>
      </p:bgPr>
    </p:bg>
    <p:spTree>
      <p:nvGrpSpPr>
        <p:cNvPr id="1" name="Shape 445"/>
        <p:cNvGrpSpPr/>
        <p:nvPr/>
      </p:nvGrpSpPr>
      <p:grpSpPr>
        <a:xfrm>
          <a:off x="0" y="0"/>
          <a:ext cx="0" cy="0"/>
          <a:chOff x="0" y="0"/>
          <a:chExt cx="0" cy="0"/>
        </a:xfrm>
      </p:grpSpPr>
      <p:sp>
        <p:nvSpPr>
          <p:cNvPr id="446" name="Google Shape;446;p74"/>
          <p:cNvSpPr>
            <a:spLocks noGrp="1"/>
          </p:cNvSpPr>
          <p:nvPr>
            <p:ph type="pic" idx="2"/>
          </p:nvPr>
        </p:nvSpPr>
        <p:spPr>
          <a:xfrm>
            <a:off x="1" y="-1829"/>
            <a:ext cx="5120700" cy="6861600"/>
          </a:xfrm>
          <a:prstGeom prst="rect">
            <a:avLst/>
          </a:prstGeom>
          <a:noFill/>
          <a:ln>
            <a:noFill/>
          </a:ln>
        </p:spPr>
      </p:sp>
      <p:sp>
        <p:nvSpPr>
          <p:cNvPr id="447" name="Google Shape;447;p74"/>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48" name="Google Shape;448;p74"/>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449" name="Google Shape;449;p74"/>
          <p:cNvSpPr txBox="1">
            <a:spLocks noGrp="1"/>
          </p:cNvSpPr>
          <p:nvPr>
            <p:ph type="title"/>
          </p:nvPr>
        </p:nvSpPr>
        <p:spPr>
          <a:xfrm>
            <a:off x="5676595" y="1143000"/>
            <a:ext cx="5852100" cy="1682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50" name="Google Shape;450;p74"/>
          <p:cNvSpPr txBox="1">
            <a:spLocks noGrp="1"/>
          </p:cNvSpPr>
          <p:nvPr>
            <p:ph type="body" idx="1"/>
          </p:nvPr>
        </p:nvSpPr>
        <p:spPr>
          <a:xfrm>
            <a:off x="5676595" y="2988309"/>
            <a:ext cx="5852100" cy="36546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451" name="Google Shape;451;p74"/>
          <p:cNvSpPr txBox="1">
            <a:spLocks noGrp="1"/>
          </p:cNvSpPr>
          <p:nvPr>
            <p:ph type="body" idx="3"/>
          </p:nvPr>
        </p:nvSpPr>
        <p:spPr>
          <a:xfrm>
            <a:off x="5676595"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452" name="Google Shape;452;p74"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34172936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extImageLeft(Bulletpoints)_Type3">
  <p:cSld name="TextImageLeft(Bulletpoints)_Type3">
    <p:bg>
      <p:bgPr>
        <a:solidFill>
          <a:schemeClr val="lt1"/>
        </a:solidFill>
        <a:effectLst/>
      </p:bgPr>
    </p:bg>
    <p:spTree>
      <p:nvGrpSpPr>
        <p:cNvPr id="1" name="Shape 453"/>
        <p:cNvGrpSpPr/>
        <p:nvPr/>
      </p:nvGrpSpPr>
      <p:grpSpPr>
        <a:xfrm>
          <a:off x="0" y="0"/>
          <a:ext cx="0" cy="0"/>
          <a:chOff x="0" y="0"/>
          <a:chExt cx="0" cy="0"/>
        </a:xfrm>
      </p:grpSpPr>
      <p:sp>
        <p:nvSpPr>
          <p:cNvPr id="454" name="Google Shape;454;p75"/>
          <p:cNvSpPr>
            <a:spLocks noGrp="1"/>
          </p:cNvSpPr>
          <p:nvPr>
            <p:ph type="pic" idx="2"/>
          </p:nvPr>
        </p:nvSpPr>
        <p:spPr>
          <a:xfrm>
            <a:off x="1" y="-1829"/>
            <a:ext cx="5120700" cy="6861600"/>
          </a:xfrm>
          <a:prstGeom prst="rect">
            <a:avLst/>
          </a:prstGeom>
          <a:noFill/>
          <a:ln>
            <a:noFill/>
          </a:ln>
        </p:spPr>
      </p:sp>
      <p:sp>
        <p:nvSpPr>
          <p:cNvPr id="455" name="Google Shape;455;p75"/>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56" name="Google Shape;456;p75"/>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457" name="Google Shape;457;p75"/>
          <p:cNvSpPr txBox="1">
            <a:spLocks noGrp="1"/>
          </p:cNvSpPr>
          <p:nvPr>
            <p:ph type="title"/>
          </p:nvPr>
        </p:nvSpPr>
        <p:spPr>
          <a:xfrm>
            <a:off x="5676595" y="1143000"/>
            <a:ext cx="5852100" cy="1682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58" name="Google Shape;458;p75"/>
          <p:cNvSpPr txBox="1">
            <a:spLocks noGrp="1"/>
          </p:cNvSpPr>
          <p:nvPr>
            <p:ph type="body" idx="1"/>
          </p:nvPr>
        </p:nvSpPr>
        <p:spPr>
          <a:xfrm>
            <a:off x="5676595" y="2988309"/>
            <a:ext cx="5852100" cy="36546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459" name="Google Shape;459;p75"/>
          <p:cNvSpPr txBox="1">
            <a:spLocks noGrp="1"/>
          </p:cNvSpPr>
          <p:nvPr>
            <p:ph type="body" idx="3"/>
          </p:nvPr>
        </p:nvSpPr>
        <p:spPr>
          <a:xfrm>
            <a:off x="5676595"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460" name="Google Shape;460;p75"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14559687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FullBleedImage">
  <p:cSld name="FullBleedImage">
    <p:bg>
      <p:bgPr>
        <a:solidFill>
          <a:schemeClr val="lt1"/>
        </a:solidFill>
        <a:effectLst/>
      </p:bgPr>
    </p:bg>
    <p:spTree>
      <p:nvGrpSpPr>
        <p:cNvPr id="1" name="Shape 461"/>
        <p:cNvGrpSpPr/>
        <p:nvPr/>
      </p:nvGrpSpPr>
      <p:grpSpPr>
        <a:xfrm>
          <a:off x="0" y="0"/>
          <a:ext cx="0" cy="0"/>
          <a:chOff x="0" y="0"/>
          <a:chExt cx="0" cy="0"/>
        </a:xfrm>
      </p:grpSpPr>
      <p:sp>
        <p:nvSpPr>
          <p:cNvPr id="462" name="Google Shape;462;p76"/>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2923973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ingleColumnTextSlide_Type2">
  <p:cSld name="SingleColumnTextSlide_Type2">
    <p:bg>
      <p:bgPr>
        <a:solidFill>
          <a:schemeClr val="lt1"/>
        </a:solidFill>
        <a:effectLst/>
      </p:bgPr>
    </p:bg>
    <p:spTree>
      <p:nvGrpSpPr>
        <p:cNvPr id="1" name="Shape 463"/>
        <p:cNvGrpSpPr/>
        <p:nvPr/>
      </p:nvGrpSpPr>
      <p:grpSpPr>
        <a:xfrm>
          <a:off x="0" y="0"/>
          <a:ext cx="0" cy="0"/>
          <a:chOff x="0" y="0"/>
          <a:chExt cx="0" cy="0"/>
        </a:xfrm>
      </p:grpSpPr>
      <p:sp>
        <p:nvSpPr>
          <p:cNvPr id="464" name="Google Shape;464;p77"/>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b="1"/>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65" name="Google Shape;465;p77"/>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pic>
        <p:nvPicPr>
          <p:cNvPr id="466" name="Google Shape;466;p77"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467" name="Google Shape;467;p77"/>
          <p:cNvSpPr txBox="1">
            <a:spLocks noGrp="1"/>
          </p:cNvSpPr>
          <p:nvPr>
            <p:ph type="title"/>
          </p:nvPr>
        </p:nvSpPr>
        <p:spPr>
          <a:xfrm>
            <a:off x="495300" y="1143000"/>
            <a:ext cx="10241400" cy="1097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68" name="Google Shape;468;p77"/>
          <p:cNvSpPr txBox="1">
            <a:spLocks noGrp="1"/>
          </p:cNvSpPr>
          <p:nvPr>
            <p:ph type="body" idx="1"/>
          </p:nvPr>
        </p:nvSpPr>
        <p:spPr>
          <a:xfrm>
            <a:off x="495300" y="2403095"/>
            <a:ext cx="102414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469" name="Google Shape;469;p77"/>
          <p:cNvSpPr txBox="1">
            <a:spLocks noGrp="1"/>
          </p:cNvSpPr>
          <p:nvPr>
            <p:ph type="body" idx="2"/>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37204596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StatementText">
  <p:cSld name="StatementText">
    <p:bg>
      <p:bgPr>
        <a:solidFill>
          <a:schemeClr val="lt1"/>
        </a:solidFill>
        <a:effectLst/>
      </p:bgPr>
    </p:bg>
    <p:spTree>
      <p:nvGrpSpPr>
        <p:cNvPr id="1" name="Shape 470"/>
        <p:cNvGrpSpPr/>
        <p:nvPr/>
      </p:nvGrpSpPr>
      <p:grpSpPr>
        <a:xfrm>
          <a:off x="0" y="0"/>
          <a:ext cx="0" cy="0"/>
          <a:chOff x="0" y="0"/>
          <a:chExt cx="0" cy="0"/>
        </a:xfrm>
      </p:grpSpPr>
      <p:sp>
        <p:nvSpPr>
          <p:cNvPr id="471" name="Google Shape;471;p78"/>
          <p:cNvSpPr txBox="1">
            <a:spLocks noGrp="1"/>
          </p:cNvSpPr>
          <p:nvPr>
            <p:ph type="title"/>
          </p:nvPr>
        </p:nvSpPr>
        <p:spPr>
          <a:xfrm>
            <a:off x="548639" y="731520"/>
            <a:ext cx="7315200" cy="27432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rgbClr val="133D35"/>
              </a:buClr>
              <a:buSzPts val="4400"/>
              <a:buFont typeface="Arial"/>
              <a:buNone/>
              <a:defRPr sz="5867">
                <a:solidFill>
                  <a:srgbClr val="133D35"/>
                </a:solidFill>
                <a:latin typeface="Arial"/>
                <a:ea typeface="Arial"/>
                <a:cs typeface="Arial"/>
                <a:sym typeface="Aria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pic>
        <p:nvPicPr>
          <p:cNvPr id="472" name="Google Shape;472;p78" descr="preencoded.png"/>
          <p:cNvPicPr preferRelativeResize="0"/>
          <p:nvPr/>
        </p:nvPicPr>
        <p:blipFill rotWithShape="1">
          <a:blip r:embed="rId2">
            <a:alphaModFix/>
          </a:blip>
          <a:srcRect/>
          <a:stretch/>
        </p:blipFill>
        <p:spPr>
          <a:xfrm>
            <a:off x="421639" y="5128260"/>
            <a:ext cx="2301240" cy="1727203"/>
          </a:xfrm>
          <a:prstGeom prst="rect">
            <a:avLst/>
          </a:prstGeom>
          <a:noFill/>
          <a:ln>
            <a:noFill/>
          </a:ln>
        </p:spPr>
      </p:pic>
    </p:spTree>
    <p:extLst>
      <p:ext uri="{BB962C8B-B14F-4D97-AF65-F5344CB8AC3E}">
        <p14:creationId xmlns:p14="http://schemas.microsoft.com/office/powerpoint/2010/main" val="6583998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Quotes_Type01">
  <p:cSld name="Quotes_Type01">
    <p:bg>
      <p:bgPr>
        <a:solidFill>
          <a:srgbClr val="ACFDC5"/>
        </a:solidFill>
        <a:effectLst/>
      </p:bgPr>
    </p:bg>
    <p:spTree>
      <p:nvGrpSpPr>
        <p:cNvPr id="1" name="Shape 473"/>
        <p:cNvGrpSpPr/>
        <p:nvPr/>
      </p:nvGrpSpPr>
      <p:grpSpPr>
        <a:xfrm>
          <a:off x="0" y="0"/>
          <a:ext cx="0" cy="0"/>
          <a:chOff x="0" y="0"/>
          <a:chExt cx="0" cy="0"/>
        </a:xfrm>
      </p:grpSpPr>
      <p:pic>
        <p:nvPicPr>
          <p:cNvPr id="474" name="Google Shape;474;p79" descr="preencoded.png"/>
          <p:cNvPicPr preferRelativeResize="0"/>
          <p:nvPr/>
        </p:nvPicPr>
        <p:blipFill rotWithShape="1">
          <a:blip r:embed="rId2">
            <a:alphaModFix/>
          </a:blip>
          <a:srcRect/>
          <a:stretch/>
        </p:blipFill>
        <p:spPr>
          <a:xfrm>
            <a:off x="1188720" y="1333501"/>
            <a:ext cx="9814563" cy="4197071"/>
          </a:xfrm>
          <a:prstGeom prst="rect">
            <a:avLst/>
          </a:prstGeom>
          <a:noFill/>
          <a:ln>
            <a:noFill/>
          </a:ln>
        </p:spPr>
      </p:pic>
      <p:sp>
        <p:nvSpPr>
          <p:cNvPr id="475" name="Google Shape;475;p79"/>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76" name="Google Shape;476;p79"/>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pic>
        <p:nvPicPr>
          <p:cNvPr id="477" name="Google Shape;477;p79" descr="preencoded.png"/>
          <p:cNvPicPr preferRelativeResize="0"/>
          <p:nvPr/>
        </p:nvPicPr>
        <p:blipFill rotWithShape="1">
          <a:blip r:embed="rId3">
            <a:alphaModFix/>
          </a:blip>
          <a:srcRect/>
          <a:stretch/>
        </p:blipFill>
        <p:spPr>
          <a:xfrm>
            <a:off x="11529061" y="6240781"/>
            <a:ext cx="460351" cy="460551"/>
          </a:xfrm>
          <a:prstGeom prst="rect">
            <a:avLst/>
          </a:prstGeom>
          <a:noFill/>
          <a:ln>
            <a:noFill/>
          </a:ln>
        </p:spPr>
      </p:pic>
      <p:sp>
        <p:nvSpPr>
          <p:cNvPr id="478" name="Google Shape;478;p79"/>
          <p:cNvSpPr txBox="1">
            <a:spLocks noGrp="1"/>
          </p:cNvSpPr>
          <p:nvPr>
            <p:ph type="body" idx="1"/>
          </p:nvPr>
        </p:nvSpPr>
        <p:spPr>
          <a:xfrm>
            <a:off x="1170432" y="2070203"/>
            <a:ext cx="10241400" cy="2926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rgbClr val="133D35"/>
              </a:buClr>
              <a:buSzPts val="2700"/>
              <a:buNone/>
              <a:defRPr sz="3600" b="0">
                <a:solidFill>
                  <a:srgbClr val="133D35"/>
                </a:solidFill>
                <a:latin typeface="Arial"/>
                <a:ea typeface="Arial"/>
                <a:cs typeface="Arial"/>
                <a:sym typeface="Arial"/>
              </a:defRPr>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479" name="Google Shape;479;p79"/>
          <p:cNvSpPr txBox="1">
            <a:spLocks noGrp="1"/>
          </p:cNvSpPr>
          <p:nvPr>
            <p:ph type="body" idx="2"/>
          </p:nvPr>
        </p:nvSpPr>
        <p:spPr>
          <a:xfrm>
            <a:off x="1170433" y="5230369"/>
            <a:ext cx="5852100" cy="3657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rgbClr val="133D35"/>
              </a:buClr>
              <a:buSzPts val="1100"/>
              <a:buNone/>
              <a:defRPr b="1">
                <a:solidFill>
                  <a:srgbClr val="133D35"/>
                </a:solidFill>
              </a:defRPr>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31098977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1_Quotes_Type01">
  <p:cSld name="1_Quotes_Type01">
    <p:bg>
      <p:bgPr>
        <a:solidFill>
          <a:srgbClr val="342154"/>
        </a:solidFill>
        <a:effectLst/>
      </p:bgPr>
    </p:bg>
    <p:spTree>
      <p:nvGrpSpPr>
        <p:cNvPr id="1" name="Shape 480"/>
        <p:cNvGrpSpPr/>
        <p:nvPr/>
      </p:nvGrpSpPr>
      <p:grpSpPr>
        <a:xfrm>
          <a:off x="0" y="0"/>
          <a:ext cx="0" cy="0"/>
          <a:chOff x="0" y="0"/>
          <a:chExt cx="0" cy="0"/>
        </a:xfrm>
      </p:grpSpPr>
      <p:pic>
        <p:nvPicPr>
          <p:cNvPr id="481" name="Google Shape;481;p80" descr="preencoded.png"/>
          <p:cNvPicPr preferRelativeResize="0"/>
          <p:nvPr/>
        </p:nvPicPr>
        <p:blipFill rotWithShape="1">
          <a:blip r:embed="rId2">
            <a:alphaModFix/>
          </a:blip>
          <a:srcRect/>
          <a:stretch/>
        </p:blipFill>
        <p:spPr>
          <a:xfrm>
            <a:off x="434341" y="0"/>
            <a:ext cx="11323319" cy="6858000"/>
          </a:xfrm>
          <a:prstGeom prst="rect">
            <a:avLst/>
          </a:prstGeom>
          <a:noFill/>
          <a:ln>
            <a:noFill/>
          </a:ln>
        </p:spPr>
      </p:pic>
      <p:pic>
        <p:nvPicPr>
          <p:cNvPr id="482" name="Google Shape;482;p80" descr="preencoded.png"/>
          <p:cNvPicPr preferRelativeResize="0"/>
          <p:nvPr/>
        </p:nvPicPr>
        <p:blipFill rotWithShape="1">
          <a:blip r:embed="rId3">
            <a:alphaModFix/>
          </a:blip>
          <a:srcRect/>
          <a:stretch/>
        </p:blipFill>
        <p:spPr>
          <a:xfrm>
            <a:off x="1188720" y="1333501"/>
            <a:ext cx="9814563" cy="4197071"/>
          </a:xfrm>
          <a:prstGeom prst="rect">
            <a:avLst/>
          </a:prstGeom>
          <a:noFill/>
          <a:ln>
            <a:noFill/>
          </a:ln>
        </p:spPr>
      </p:pic>
      <p:pic>
        <p:nvPicPr>
          <p:cNvPr id="483" name="Google Shape;483;p80" descr="preencoded.png"/>
          <p:cNvPicPr preferRelativeResize="0"/>
          <p:nvPr/>
        </p:nvPicPr>
        <p:blipFill rotWithShape="1">
          <a:blip r:embed="rId3">
            <a:alphaModFix/>
          </a:blip>
          <a:srcRect/>
          <a:stretch/>
        </p:blipFill>
        <p:spPr>
          <a:xfrm>
            <a:off x="1188720" y="1333501"/>
            <a:ext cx="9814563" cy="4197071"/>
          </a:xfrm>
          <a:prstGeom prst="rect">
            <a:avLst/>
          </a:prstGeom>
          <a:noFill/>
          <a:ln>
            <a:noFill/>
          </a:ln>
        </p:spPr>
      </p:pic>
      <p:sp>
        <p:nvSpPr>
          <p:cNvPr id="484" name="Google Shape;484;p80"/>
          <p:cNvSpPr txBox="1">
            <a:spLocks noGrp="1"/>
          </p:cNvSpPr>
          <p:nvPr>
            <p:ph type="body" idx="1"/>
          </p:nvPr>
        </p:nvSpPr>
        <p:spPr>
          <a:xfrm>
            <a:off x="1170432" y="2070203"/>
            <a:ext cx="10241400" cy="2926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rgbClr val="E2E2FC"/>
              </a:buClr>
              <a:buSzPts val="2700"/>
              <a:buNone/>
              <a:defRPr sz="3600" b="0">
                <a:solidFill>
                  <a:srgbClr val="E2E2FC"/>
                </a:solidFill>
                <a:latin typeface="Arial"/>
                <a:ea typeface="Arial"/>
                <a:cs typeface="Arial"/>
                <a:sym typeface="Arial"/>
              </a:defRPr>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485" name="Google Shape;485;p80"/>
          <p:cNvSpPr txBox="1">
            <a:spLocks noGrp="1"/>
          </p:cNvSpPr>
          <p:nvPr>
            <p:ph type="body" idx="2"/>
          </p:nvPr>
        </p:nvSpPr>
        <p:spPr>
          <a:xfrm>
            <a:off x="1170433" y="5230369"/>
            <a:ext cx="5852100" cy="3657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rgbClr val="E2E2FC"/>
              </a:buClr>
              <a:buSzPts val="1100"/>
              <a:buNone/>
              <a:defRPr b="1">
                <a:solidFill>
                  <a:srgbClr val="E2E2FC"/>
                </a:solidFill>
              </a:defRPr>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36577657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over_Type1">
  <p:cSld name="Cover_Type1">
    <p:bg>
      <p:bgPr>
        <a:solidFill>
          <a:schemeClr val="dk2"/>
        </a:solidFill>
        <a:effectLst/>
      </p:bgPr>
    </p:bg>
    <p:spTree>
      <p:nvGrpSpPr>
        <p:cNvPr id="1" name="Shape 486"/>
        <p:cNvGrpSpPr/>
        <p:nvPr/>
      </p:nvGrpSpPr>
      <p:grpSpPr>
        <a:xfrm>
          <a:off x="0" y="0"/>
          <a:ext cx="0" cy="0"/>
          <a:chOff x="0" y="0"/>
          <a:chExt cx="0" cy="0"/>
        </a:xfrm>
      </p:grpSpPr>
      <p:pic>
        <p:nvPicPr>
          <p:cNvPr id="487" name="Google Shape;487;p81" descr="preencoded.png"/>
          <p:cNvPicPr preferRelativeResize="0"/>
          <p:nvPr/>
        </p:nvPicPr>
        <p:blipFill rotWithShape="1">
          <a:blip r:embed="rId2">
            <a:alphaModFix/>
          </a:blip>
          <a:srcRect/>
          <a:stretch/>
        </p:blipFill>
        <p:spPr>
          <a:xfrm>
            <a:off x="944881" y="1447801"/>
            <a:ext cx="5705839" cy="4290063"/>
          </a:xfrm>
          <a:prstGeom prst="rect">
            <a:avLst/>
          </a:prstGeom>
          <a:noFill/>
          <a:ln>
            <a:noFill/>
          </a:ln>
        </p:spPr>
      </p:pic>
      <p:pic>
        <p:nvPicPr>
          <p:cNvPr id="488" name="Google Shape;488;p81" descr="preencoded.png"/>
          <p:cNvPicPr preferRelativeResize="0"/>
          <p:nvPr/>
        </p:nvPicPr>
        <p:blipFill rotWithShape="1">
          <a:blip r:embed="rId3">
            <a:alphaModFix/>
          </a:blip>
          <a:srcRect/>
          <a:stretch/>
        </p:blipFill>
        <p:spPr>
          <a:xfrm>
            <a:off x="6987541" y="1196340"/>
            <a:ext cx="3762889" cy="4215525"/>
          </a:xfrm>
          <a:prstGeom prst="rect">
            <a:avLst/>
          </a:prstGeom>
          <a:noFill/>
          <a:ln>
            <a:noFill/>
          </a:ln>
        </p:spPr>
      </p:pic>
      <p:pic>
        <p:nvPicPr>
          <p:cNvPr id="489" name="Google Shape;489;p81" descr="preencoded.png"/>
          <p:cNvPicPr preferRelativeResize="0"/>
          <p:nvPr/>
        </p:nvPicPr>
        <p:blipFill rotWithShape="1">
          <a:blip r:embed="rId4">
            <a:alphaModFix/>
          </a:blip>
          <a:srcRect/>
          <a:stretch/>
        </p:blipFill>
        <p:spPr>
          <a:xfrm>
            <a:off x="10104120" y="251461"/>
            <a:ext cx="1622208" cy="1882433"/>
          </a:xfrm>
          <a:prstGeom prst="rect">
            <a:avLst/>
          </a:prstGeom>
          <a:noFill/>
          <a:ln>
            <a:noFill/>
          </a:ln>
        </p:spPr>
      </p:pic>
      <p:pic>
        <p:nvPicPr>
          <p:cNvPr id="490" name="Google Shape;490;p81" descr="preencoded.png"/>
          <p:cNvPicPr preferRelativeResize="0"/>
          <p:nvPr/>
        </p:nvPicPr>
        <p:blipFill rotWithShape="1">
          <a:blip r:embed="rId5">
            <a:alphaModFix/>
          </a:blip>
          <a:srcRect/>
          <a:stretch/>
        </p:blipFill>
        <p:spPr>
          <a:xfrm>
            <a:off x="5715000" y="5166360"/>
            <a:ext cx="1792325" cy="1691640"/>
          </a:xfrm>
          <a:prstGeom prst="rect">
            <a:avLst/>
          </a:prstGeom>
          <a:noFill/>
          <a:ln>
            <a:noFill/>
          </a:ln>
        </p:spPr>
      </p:pic>
    </p:spTree>
    <p:extLst>
      <p:ext uri="{BB962C8B-B14F-4D97-AF65-F5344CB8AC3E}">
        <p14:creationId xmlns:p14="http://schemas.microsoft.com/office/powerpoint/2010/main" val="2102913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1">
    <p:bg>
      <p:bgPr>
        <a:solidFill>
          <a:schemeClr val="bg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5C852C5-5938-4190-8D57-CE5E6C73930A}"/>
              </a:ext>
            </a:extLst>
          </p:cNvPr>
          <p:cNvGraphicFramePr>
            <a:graphicFrameLocks noChangeAspect="1"/>
          </p:cNvGraphicFramePr>
          <p:nvPr userDrawn="1">
            <p:custDataLst>
              <p:tags r:id="rId1"/>
            </p:custDataLst>
            <p:extLst>
              <p:ext uri="{D42A27DB-BD31-4B8C-83A1-F6EECF244321}">
                <p14:modId xmlns:p14="http://schemas.microsoft.com/office/powerpoint/2010/main" val="2807803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05C852C5-5938-4190-8D57-CE5E6C7393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4825374-8C1F-4EEA-BB15-4B005A84F91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12" name="Text Placeholder 9">
            <a:extLst>
              <a:ext uri="{FF2B5EF4-FFF2-40B4-BE49-F238E27FC236}">
                <a16:creationId xmlns:a16="http://schemas.microsoft.com/office/drawing/2014/main" id="{A5967702-4444-4882-9B9B-E3F772268182}"/>
              </a:ext>
            </a:extLst>
          </p:cNvPr>
          <p:cNvSpPr>
            <a:spLocks noGrp="1"/>
          </p:cNvSpPr>
          <p:nvPr>
            <p:ph type="body" sz="quarter" idx="11"/>
          </p:nvPr>
        </p:nvSpPr>
        <p:spPr>
          <a:xfrm>
            <a:off x="4688150" y="1828800"/>
            <a:ext cx="3108960" cy="3970563"/>
          </a:xfrm>
        </p:spPr>
        <p:txBody>
          <a:bodyPr>
            <a:noAutofit/>
          </a:bodyPr>
          <a:lstStyle>
            <a:lvl1pPr marL="0" indent="0">
              <a:lnSpc>
                <a:spcPct val="100000"/>
              </a:lnSpc>
              <a:buNone/>
              <a:defRPr>
                <a:solidFill>
                  <a:schemeClr val="tx2"/>
                </a:solidFill>
                <a:latin typeface="+mj-lt"/>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FF8367B2-4522-393C-A36B-074E47580E95}"/>
              </a:ext>
            </a:extLst>
          </p:cNvPr>
          <p:cNvSpPr/>
          <p:nvPr userDrawn="1"/>
        </p:nvSpPr>
        <p:spPr>
          <a:xfrm rot="5400000">
            <a:off x="-890297" y="1728509"/>
            <a:ext cx="3548429" cy="91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solidFill>
                <a:schemeClr val="accent6"/>
              </a:solidFill>
            </a:endParaRPr>
          </a:p>
        </p:txBody>
      </p:sp>
      <p:sp>
        <p:nvSpPr>
          <p:cNvPr id="4" name="Text Placeholder 9">
            <a:extLst>
              <a:ext uri="{FF2B5EF4-FFF2-40B4-BE49-F238E27FC236}">
                <a16:creationId xmlns:a16="http://schemas.microsoft.com/office/drawing/2014/main" id="{94588C88-7008-7FD9-0728-FD2D84254344}"/>
              </a:ext>
            </a:extLst>
          </p:cNvPr>
          <p:cNvSpPr>
            <a:spLocks noGrp="1"/>
          </p:cNvSpPr>
          <p:nvPr>
            <p:ph type="body" sz="quarter" idx="12"/>
          </p:nvPr>
        </p:nvSpPr>
        <p:spPr>
          <a:xfrm>
            <a:off x="1357732" y="1828800"/>
            <a:ext cx="3108960" cy="3970563"/>
          </a:xfrm>
        </p:spPr>
        <p:txBody>
          <a:bodyPr>
            <a:noAutofit/>
          </a:bodyPr>
          <a:lstStyle>
            <a:lvl1pPr marL="0" indent="0">
              <a:lnSpc>
                <a:spcPct val="100000"/>
              </a:lnSpc>
              <a:buNone/>
              <a:defRPr>
                <a:solidFill>
                  <a:schemeClr val="tx2"/>
                </a:solidFill>
                <a:latin typeface="+mj-lt"/>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5">
            <a:extLst>
              <a:ext uri="{FF2B5EF4-FFF2-40B4-BE49-F238E27FC236}">
                <a16:creationId xmlns:a16="http://schemas.microsoft.com/office/drawing/2014/main" id="{6A67FE74-69BB-4588-5ED3-7CB931A812B1}"/>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tx2"/>
                </a:solidFill>
              </a:defRPr>
            </a:lvl1pPr>
          </a:lstStyle>
          <a:p>
            <a:fld id="{5BE3A05C-8A97-CD45-B5EB-267C3893ED97}" type="slidenum">
              <a:rPr lang="en-US" smtClean="0"/>
              <a:pPr/>
              <a:t>‹#›</a:t>
            </a:fld>
            <a:endParaRPr lang="en-US" dirty="0"/>
          </a:p>
        </p:txBody>
      </p:sp>
      <p:pic>
        <p:nvPicPr>
          <p:cNvPr id="9" name="Picture 8">
            <a:extLst>
              <a:ext uri="{FF2B5EF4-FFF2-40B4-BE49-F238E27FC236}">
                <a16:creationId xmlns:a16="http://schemas.microsoft.com/office/drawing/2014/main" id="{E22C25F8-95ED-D4DB-7FDE-2520A8F7EB3A}"/>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0343" y="6281284"/>
            <a:ext cx="1409457" cy="365123"/>
          </a:xfrm>
          <a:prstGeom prst="rect">
            <a:avLst/>
          </a:prstGeom>
        </p:spPr>
      </p:pic>
      <p:sp>
        <p:nvSpPr>
          <p:cNvPr id="10" name="Rectangle 9">
            <a:extLst>
              <a:ext uri="{FF2B5EF4-FFF2-40B4-BE49-F238E27FC236}">
                <a16:creationId xmlns:a16="http://schemas.microsoft.com/office/drawing/2014/main" id="{713F5EED-E953-4B68-3D97-55EA5DD8ED79}"/>
              </a:ext>
            </a:extLst>
          </p:cNvPr>
          <p:cNvSpPr/>
          <p:nvPr userDrawn="1"/>
        </p:nvSpPr>
        <p:spPr>
          <a:xfrm rot="5400000">
            <a:off x="-1121230" y="1959440"/>
            <a:ext cx="4010297" cy="91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solidFill>
                <a:schemeClr val="accent6"/>
              </a:solidFill>
            </a:endParaRPr>
          </a:p>
        </p:txBody>
      </p:sp>
      <p:sp>
        <p:nvSpPr>
          <p:cNvPr id="11" name="Rectangle 30">
            <a:extLst>
              <a:ext uri="{FF2B5EF4-FFF2-40B4-BE49-F238E27FC236}">
                <a16:creationId xmlns:a16="http://schemas.microsoft.com/office/drawing/2014/main" id="{2030565A-247D-6FD6-E9D8-F7D7D5D8A3F6}"/>
              </a:ext>
            </a:extLst>
          </p:cNvPr>
          <p:cNvSpPr/>
          <p:nvPr userDrawn="1"/>
        </p:nvSpPr>
        <p:spPr>
          <a:xfrm rot="5400000">
            <a:off x="9154467" y="53052"/>
            <a:ext cx="3090585" cy="2984482"/>
          </a:xfrm>
          <a:custGeom>
            <a:avLst/>
            <a:gdLst>
              <a:gd name="connsiteX0" fmla="*/ 0 w 3648244"/>
              <a:gd name="connsiteY0" fmla="*/ 0 h 3522996"/>
              <a:gd name="connsiteX1" fmla="*/ 3648244 w 3648244"/>
              <a:gd name="connsiteY1" fmla="*/ 0 h 3522996"/>
              <a:gd name="connsiteX2" fmla="*/ 3648244 w 3648244"/>
              <a:gd name="connsiteY2" fmla="*/ 3522996 h 3522996"/>
              <a:gd name="connsiteX3" fmla="*/ 0 w 3648244"/>
              <a:gd name="connsiteY3" fmla="*/ 3522996 h 3522996"/>
              <a:gd name="connsiteX4" fmla="*/ 0 w 3648244"/>
              <a:gd name="connsiteY4" fmla="*/ 0 h 3522996"/>
              <a:gd name="connsiteX0" fmla="*/ 0 w 3648244"/>
              <a:gd name="connsiteY0" fmla="*/ 0 h 3522996"/>
              <a:gd name="connsiteX1" fmla="*/ 3648244 w 3648244"/>
              <a:gd name="connsiteY1" fmla="*/ 0 h 3522996"/>
              <a:gd name="connsiteX2" fmla="*/ 0 w 3648244"/>
              <a:gd name="connsiteY2" fmla="*/ 3522996 h 3522996"/>
              <a:gd name="connsiteX3" fmla="*/ 0 w 3648244"/>
              <a:gd name="connsiteY3" fmla="*/ 0 h 3522996"/>
            </a:gdLst>
            <a:ahLst/>
            <a:cxnLst>
              <a:cxn ang="0">
                <a:pos x="connsiteX0" y="connsiteY0"/>
              </a:cxn>
              <a:cxn ang="0">
                <a:pos x="connsiteX1" y="connsiteY1"/>
              </a:cxn>
              <a:cxn ang="0">
                <a:pos x="connsiteX2" y="connsiteY2"/>
              </a:cxn>
              <a:cxn ang="0">
                <a:pos x="connsiteX3" y="connsiteY3"/>
              </a:cxn>
            </a:cxnLst>
            <a:rect l="l" t="t" r="r" b="b"/>
            <a:pathLst>
              <a:path w="3648244" h="3522996">
                <a:moveTo>
                  <a:pt x="0" y="0"/>
                </a:moveTo>
                <a:lnTo>
                  <a:pt x="3648244" y="0"/>
                </a:lnTo>
                <a:lnTo>
                  <a:pt x="0" y="3522996"/>
                </a:lnTo>
                <a:lnTo>
                  <a:pt x="0" y="0"/>
                </a:lnTo>
                <a:close/>
              </a:path>
            </a:pathLst>
          </a:cu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FC6D2438-F8F8-EC64-DF66-D751A04627EF}"/>
              </a:ext>
            </a:extLst>
          </p:cNvPr>
          <p:cNvSpPr>
            <a:spLocks noGrp="1"/>
          </p:cNvSpPr>
          <p:nvPr>
            <p:ph type="title"/>
          </p:nvPr>
        </p:nvSpPr>
        <p:spPr>
          <a:xfrm>
            <a:off x="1357731" y="777186"/>
            <a:ext cx="9769797" cy="899214"/>
          </a:xfrm>
        </p:spPr>
        <p:txBody>
          <a:bodyPr/>
          <a:lstStyle>
            <a:lvl1pPr>
              <a:defRPr>
                <a:solidFill>
                  <a:schemeClr val="tx1"/>
                </a:solidFill>
              </a:defRPr>
            </a:lvl1pPr>
          </a:lstStyle>
          <a:p>
            <a:r>
              <a:rPr lang="en-US"/>
              <a:t>Click to edit Master title style</a:t>
            </a:r>
            <a:endParaRPr lang="en-US" dirty="0"/>
          </a:p>
        </p:txBody>
      </p:sp>
      <p:sp>
        <p:nvSpPr>
          <p:cNvPr id="5" name="Text Placeholder 9">
            <a:extLst>
              <a:ext uri="{FF2B5EF4-FFF2-40B4-BE49-F238E27FC236}">
                <a16:creationId xmlns:a16="http://schemas.microsoft.com/office/drawing/2014/main" id="{10EA2783-561E-6A12-107C-D4289AA3F480}"/>
              </a:ext>
            </a:extLst>
          </p:cNvPr>
          <p:cNvSpPr>
            <a:spLocks noGrp="1"/>
          </p:cNvSpPr>
          <p:nvPr>
            <p:ph type="body" sz="quarter" idx="13"/>
          </p:nvPr>
        </p:nvSpPr>
        <p:spPr>
          <a:xfrm>
            <a:off x="8018569" y="1828800"/>
            <a:ext cx="3108960" cy="3970563"/>
          </a:xfrm>
        </p:spPr>
        <p:txBody>
          <a:bodyPr>
            <a:noAutofit/>
          </a:bodyPr>
          <a:lstStyle>
            <a:lvl1pPr marL="0" indent="0">
              <a:lnSpc>
                <a:spcPct val="100000"/>
              </a:lnSpc>
              <a:buNone/>
              <a:defRPr>
                <a:solidFill>
                  <a:schemeClr val="tx2"/>
                </a:solidFill>
                <a:latin typeface="+mj-lt"/>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26584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Cover_Type2">
  <p:cSld name="Cover_Type2">
    <p:bg>
      <p:bgPr>
        <a:solidFill>
          <a:schemeClr val="dk2"/>
        </a:solidFill>
        <a:effectLst/>
      </p:bgPr>
    </p:bg>
    <p:spTree>
      <p:nvGrpSpPr>
        <p:cNvPr id="1" name="Shape 491"/>
        <p:cNvGrpSpPr/>
        <p:nvPr/>
      </p:nvGrpSpPr>
      <p:grpSpPr>
        <a:xfrm>
          <a:off x="0" y="0"/>
          <a:ext cx="0" cy="0"/>
          <a:chOff x="0" y="0"/>
          <a:chExt cx="0" cy="0"/>
        </a:xfrm>
      </p:grpSpPr>
      <p:pic>
        <p:nvPicPr>
          <p:cNvPr id="492" name="Google Shape;492;p82" descr="preencoded.png"/>
          <p:cNvPicPr preferRelativeResize="0"/>
          <p:nvPr/>
        </p:nvPicPr>
        <p:blipFill rotWithShape="1">
          <a:blip r:embed="rId2">
            <a:alphaModFix/>
          </a:blip>
          <a:srcRect/>
          <a:stretch/>
        </p:blipFill>
        <p:spPr>
          <a:xfrm>
            <a:off x="3998938" y="3123767"/>
            <a:ext cx="8193063" cy="3734235"/>
          </a:xfrm>
          <a:prstGeom prst="rect">
            <a:avLst/>
          </a:prstGeom>
          <a:noFill/>
          <a:ln>
            <a:noFill/>
          </a:ln>
        </p:spPr>
      </p:pic>
      <p:pic>
        <p:nvPicPr>
          <p:cNvPr id="493" name="Google Shape;493;p82" descr="preencoded.png"/>
          <p:cNvPicPr preferRelativeResize="0"/>
          <p:nvPr/>
        </p:nvPicPr>
        <p:blipFill rotWithShape="1">
          <a:blip r:embed="rId3">
            <a:alphaModFix/>
          </a:blip>
          <a:srcRect/>
          <a:stretch/>
        </p:blipFill>
        <p:spPr>
          <a:xfrm>
            <a:off x="1805941" y="266701"/>
            <a:ext cx="10386060" cy="6591300"/>
          </a:xfrm>
          <a:prstGeom prst="rect">
            <a:avLst/>
          </a:prstGeom>
          <a:noFill/>
          <a:ln>
            <a:noFill/>
          </a:ln>
        </p:spPr>
      </p:pic>
      <p:pic>
        <p:nvPicPr>
          <p:cNvPr id="494" name="Google Shape;494;p82" descr="preencoded.png"/>
          <p:cNvPicPr preferRelativeResize="0"/>
          <p:nvPr/>
        </p:nvPicPr>
        <p:blipFill rotWithShape="1">
          <a:blip r:embed="rId4">
            <a:alphaModFix/>
          </a:blip>
          <a:srcRect/>
          <a:stretch/>
        </p:blipFill>
        <p:spPr>
          <a:xfrm>
            <a:off x="1043941" y="2552700"/>
            <a:ext cx="4854063" cy="1442480"/>
          </a:xfrm>
          <a:prstGeom prst="rect">
            <a:avLst/>
          </a:prstGeom>
          <a:noFill/>
          <a:ln>
            <a:noFill/>
          </a:ln>
        </p:spPr>
      </p:pic>
    </p:spTree>
    <p:extLst>
      <p:ext uri="{BB962C8B-B14F-4D97-AF65-F5344CB8AC3E}">
        <p14:creationId xmlns:p14="http://schemas.microsoft.com/office/powerpoint/2010/main" val="22391579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extImage_Type01">
  <p:cSld name="TextImage_Type01">
    <p:spTree>
      <p:nvGrpSpPr>
        <p:cNvPr id="1" name="Shape 495"/>
        <p:cNvGrpSpPr/>
        <p:nvPr/>
      </p:nvGrpSpPr>
      <p:grpSpPr>
        <a:xfrm>
          <a:off x="0" y="0"/>
          <a:ext cx="0" cy="0"/>
          <a:chOff x="0" y="0"/>
          <a:chExt cx="0" cy="0"/>
        </a:xfrm>
      </p:grpSpPr>
      <p:sp>
        <p:nvSpPr>
          <p:cNvPr id="496" name="Google Shape;496;p83"/>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497" name="Google Shape;497;p83"/>
          <p:cNvSpPr txBox="1">
            <a:spLocks noGrp="1"/>
          </p:cNvSpPr>
          <p:nvPr>
            <p:ph type="ftr" idx="11"/>
          </p:nvPr>
        </p:nvSpPr>
        <p:spPr>
          <a:xfrm>
            <a:off x="6986511"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98" name="Google Shape;498;p83"/>
          <p:cNvSpPr/>
          <p:nvPr/>
        </p:nvSpPr>
        <p:spPr>
          <a:xfrm>
            <a:off x="5547360" y="777241"/>
            <a:ext cx="5410200" cy="4762500"/>
          </a:xfrm>
          <a:prstGeom prst="rect">
            <a:avLst/>
          </a:prstGeom>
          <a:noFill/>
          <a:ln>
            <a:noFill/>
          </a:ln>
        </p:spPr>
        <p:txBody>
          <a:bodyPr spcFirstLastPara="1" wrap="square" lIns="0" tIns="0" rIns="0" bIns="0" anchor="t" anchorCtr="0">
            <a:noAutofit/>
          </a:bodyPr>
          <a:lstStyle/>
          <a:p>
            <a:pPr marL="372524" marR="0" lvl="0" indent="-270927" algn="l" rtl="0">
              <a:lnSpc>
                <a:spcPct val="131250"/>
              </a:lnSpc>
              <a:spcBef>
                <a:spcPts val="0"/>
              </a:spcBef>
              <a:spcAft>
                <a:spcPts val="0"/>
              </a:spcAft>
              <a:buClr>
                <a:schemeClr val="dk1"/>
              </a:buClr>
              <a:buSzPts val="1200"/>
              <a:buFont typeface="Calibri"/>
              <a:buNone/>
            </a:pPr>
            <a:endParaRPr sz="1600" b="1" i="0" u="none" strike="noStrike" cap="none">
              <a:solidFill>
                <a:schemeClr val="dk1"/>
              </a:solidFill>
              <a:latin typeface="Inter"/>
              <a:ea typeface="Inter"/>
              <a:cs typeface="Inter"/>
              <a:sym typeface="Inter"/>
            </a:endParaRPr>
          </a:p>
        </p:txBody>
      </p:sp>
      <p:sp>
        <p:nvSpPr>
          <p:cNvPr id="499" name="Google Shape;499;p83"/>
          <p:cNvSpPr>
            <a:spLocks noGrp="1"/>
          </p:cNvSpPr>
          <p:nvPr>
            <p:ph type="pic" idx="2"/>
          </p:nvPr>
        </p:nvSpPr>
        <p:spPr>
          <a:xfrm>
            <a:off x="1" y="0"/>
            <a:ext cx="5091300" cy="6858000"/>
          </a:xfrm>
          <a:prstGeom prst="rect">
            <a:avLst/>
          </a:prstGeom>
          <a:noFill/>
          <a:ln>
            <a:noFill/>
          </a:ln>
        </p:spPr>
      </p:sp>
      <p:sp>
        <p:nvSpPr>
          <p:cNvPr id="500" name="Google Shape;500;p83"/>
          <p:cNvSpPr txBox="1">
            <a:spLocks noGrp="1"/>
          </p:cNvSpPr>
          <p:nvPr>
            <p:ph type="body" idx="1"/>
          </p:nvPr>
        </p:nvSpPr>
        <p:spPr>
          <a:xfrm>
            <a:off x="5676595" y="760782"/>
            <a:ext cx="5852100" cy="5120700"/>
          </a:xfrm>
          <a:prstGeom prst="rect">
            <a:avLst/>
          </a:prstGeom>
          <a:noFill/>
          <a:ln>
            <a:noFill/>
          </a:ln>
        </p:spPr>
        <p:txBody>
          <a:bodyPr spcFirstLastPara="1" wrap="square" lIns="54875" tIns="27425" rIns="54875" bIns="27425" anchor="t" anchorCtr="0">
            <a:noAutofit/>
          </a:bodyPr>
          <a:lstStyle>
            <a:lvl1pPr marL="609585" lvl="0" indent="-406390" algn="l">
              <a:lnSpc>
                <a:spcPct val="90000"/>
              </a:lnSpc>
              <a:spcBef>
                <a:spcPts val="800"/>
              </a:spcBef>
              <a:spcAft>
                <a:spcPts val="0"/>
              </a:spcAft>
              <a:buClr>
                <a:schemeClr val="dk2"/>
              </a:buClr>
              <a:buSzPts val="1200"/>
              <a:buChar char="•"/>
              <a:defRPr sz="1600" b="0">
                <a:solidFill>
                  <a:schemeClr val="dk2"/>
                </a:solidFill>
              </a:defRPr>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21446677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ingleColumnTextSlide(Bulletpoints)_Type2">
  <p:cSld name="SingleColumnTextSlide(Bulletpoints)_Type2">
    <p:bg>
      <p:bgPr>
        <a:solidFill>
          <a:schemeClr val="lt1"/>
        </a:solidFill>
        <a:effectLst/>
      </p:bgPr>
    </p:bg>
    <p:spTree>
      <p:nvGrpSpPr>
        <p:cNvPr id="1" name="Shape 501"/>
        <p:cNvGrpSpPr/>
        <p:nvPr/>
      </p:nvGrpSpPr>
      <p:grpSpPr>
        <a:xfrm>
          <a:off x="0" y="0"/>
          <a:ext cx="0" cy="0"/>
          <a:chOff x="0" y="0"/>
          <a:chExt cx="0" cy="0"/>
        </a:xfrm>
      </p:grpSpPr>
      <p:sp>
        <p:nvSpPr>
          <p:cNvPr id="502" name="Google Shape;502;p84"/>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03" name="Google Shape;503;p84"/>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pic>
        <p:nvPicPr>
          <p:cNvPr id="504" name="Google Shape;504;p84"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505" name="Google Shape;505;p84"/>
          <p:cNvSpPr txBox="1">
            <a:spLocks noGrp="1"/>
          </p:cNvSpPr>
          <p:nvPr>
            <p:ph type="title"/>
          </p:nvPr>
        </p:nvSpPr>
        <p:spPr>
          <a:xfrm>
            <a:off x="495300" y="1143000"/>
            <a:ext cx="10241400" cy="1097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06" name="Google Shape;506;p84"/>
          <p:cNvSpPr txBox="1">
            <a:spLocks noGrp="1"/>
          </p:cNvSpPr>
          <p:nvPr>
            <p:ph type="body" idx="1"/>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507" name="Google Shape;507;p84"/>
          <p:cNvSpPr txBox="1">
            <a:spLocks noGrp="1"/>
          </p:cNvSpPr>
          <p:nvPr>
            <p:ph type="body" idx="2"/>
          </p:nvPr>
        </p:nvSpPr>
        <p:spPr>
          <a:xfrm>
            <a:off x="495300" y="2403095"/>
            <a:ext cx="102414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3759864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2ColumnTextSlide_Type2">
  <p:cSld name="2ColumnTextSlide_Type2">
    <p:bg>
      <p:bgPr>
        <a:solidFill>
          <a:schemeClr val="lt1"/>
        </a:solidFill>
        <a:effectLst/>
      </p:bgPr>
    </p:bg>
    <p:spTree>
      <p:nvGrpSpPr>
        <p:cNvPr id="1" name="Shape 508"/>
        <p:cNvGrpSpPr/>
        <p:nvPr/>
      </p:nvGrpSpPr>
      <p:grpSpPr>
        <a:xfrm>
          <a:off x="0" y="0"/>
          <a:ext cx="0" cy="0"/>
          <a:chOff x="0" y="0"/>
          <a:chExt cx="0" cy="0"/>
        </a:xfrm>
      </p:grpSpPr>
      <p:sp>
        <p:nvSpPr>
          <p:cNvPr id="509" name="Google Shape;509;p85"/>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10" name="Google Shape;510;p85"/>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511" name="Google Shape;511;p85"/>
          <p:cNvSpPr txBox="1">
            <a:spLocks noGrp="1"/>
          </p:cNvSpPr>
          <p:nvPr>
            <p:ph type="body" idx="1"/>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512" name="Google Shape;512;p85"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513" name="Google Shape;513;p85"/>
          <p:cNvSpPr txBox="1">
            <a:spLocks noGrp="1"/>
          </p:cNvSpPr>
          <p:nvPr>
            <p:ph type="title"/>
          </p:nvPr>
        </p:nvSpPr>
        <p:spPr>
          <a:xfrm>
            <a:off x="495300" y="1143000"/>
            <a:ext cx="10241400" cy="1097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14" name="Google Shape;514;p85"/>
          <p:cNvSpPr txBox="1">
            <a:spLocks noGrp="1"/>
          </p:cNvSpPr>
          <p:nvPr>
            <p:ph type="body" idx="2"/>
          </p:nvPr>
        </p:nvSpPr>
        <p:spPr>
          <a:xfrm>
            <a:off x="495301" y="2403095"/>
            <a:ext cx="50109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515" name="Google Shape;515;p85"/>
          <p:cNvSpPr txBox="1">
            <a:spLocks noGrp="1"/>
          </p:cNvSpPr>
          <p:nvPr>
            <p:ph type="body" idx="3"/>
          </p:nvPr>
        </p:nvSpPr>
        <p:spPr>
          <a:xfrm>
            <a:off x="5725669" y="2403095"/>
            <a:ext cx="50109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32136809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ColumnTextSlide(Bulletpoints)_Type2">
  <p:cSld name="2ColumnTextSlide(Bulletpoints)_Type2">
    <p:bg>
      <p:bgPr>
        <a:solidFill>
          <a:schemeClr val="lt1"/>
        </a:solidFill>
        <a:effectLst/>
      </p:bgPr>
    </p:bg>
    <p:spTree>
      <p:nvGrpSpPr>
        <p:cNvPr id="1" name="Shape 516"/>
        <p:cNvGrpSpPr/>
        <p:nvPr/>
      </p:nvGrpSpPr>
      <p:grpSpPr>
        <a:xfrm>
          <a:off x="0" y="0"/>
          <a:ext cx="0" cy="0"/>
          <a:chOff x="0" y="0"/>
          <a:chExt cx="0" cy="0"/>
        </a:xfrm>
      </p:grpSpPr>
      <p:sp>
        <p:nvSpPr>
          <p:cNvPr id="517" name="Google Shape;517;p86"/>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18" name="Google Shape;518;p86"/>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519" name="Google Shape;519;p86"/>
          <p:cNvSpPr txBox="1">
            <a:spLocks noGrp="1"/>
          </p:cNvSpPr>
          <p:nvPr>
            <p:ph type="body" idx="1"/>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520" name="Google Shape;520;p86"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521" name="Google Shape;521;p86"/>
          <p:cNvSpPr txBox="1">
            <a:spLocks noGrp="1"/>
          </p:cNvSpPr>
          <p:nvPr>
            <p:ph type="title"/>
          </p:nvPr>
        </p:nvSpPr>
        <p:spPr>
          <a:xfrm>
            <a:off x="495300" y="1143000"/>
            <a:ext cx="10241400" cy="1097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22" name="Google Shape;522;p86"/>
          <p:cNvSpPr txBox="1">
            <a:spLocks noGrp="1"/>
          </p:cNvSpPr>
          <p:nvPr>
            <p:ph type="body" idx="2"/>
          </p:nvPr>
        </p:nvSpPr>
        <p:spPr>
          <a:xfrm>
            <a:off x="495301" y="2403095"/>
            <a:ext cx="50109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523" name="Google Shape;523;p86"/>
          <p:cNvSpPr txBox="1">
            <a:spLocks noGrp="1"/>
          </p:cNvSpPr>
          <p:nvPr>
            <p:ph type="body" idx="3"/>
          </p:nvPr>
        </p:nvSpPr>
        <p:spPr>
          <a:xfrm>
            <a:off x="5725669" y="2403095"/>
            <a:ext cx="50109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29457706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extImageRight(Bulletpoints)_Type01">
  <p:cSld name="TextImageRight(Bulletpoints)_Type01">
    <p:bg>
      <p:bgPr>
        <a:solidFill>
          <a:schemeClr val="lt1"/>
        </a:solidFill>
        <a:effectLst/>
      </p:bgPr>
    </p:bg>
    <p:spTree>
      <p:nvGrpSpPr>
        <p:cNvPr id="1" name="Shape 524"/>
        <p:cNvGrpSpPr/>
        <p:nvPr/>
      </p:nvGrpSpPr>
      <p:grpSpPr>
        <a:xfrm>
          <a:off x="0" y="0"/>
          <a:ext cx="0" cy="0"/>
          <a:chOff x="0" y="0"/>
          <a:chExt cx="0" cy="0"/>
        </a:xfrm>
      </p:grpSpPr>
      <p:sp>
        <p:nvSpPr>
          <p:cNvPr id="525" name="Google Shape;525;p87"/>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26" name="Google Shape;526;p87"/>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527" name="Google Shape;527;p87"/>
          <p:cNvSpPr txBox="1">
            <a:spLocks noGrp="1"/>
          </p:cNvSpPr>
          <p:nvPr>
            <p:ph type="title"/>
          </p:nvPr>
        </p:nvSpPr>
        <p:spPr>
          <a:xfrm>
            <a:off x="495301" y="1141171"/>
            <a:ext cx="5852100" cy="5946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28" name="Google Shape;528;p87"/>
          <p:cNvSpPr txBox="1">
            <a:spLocks noGrp="1"/>
          </p:cNvSpPr>
          <p:nvPr>
            <p:ph type="body" idx="1"/>
          </p:nvPr>
        </p:nvSpPr>
        <p:spPr>
          <a:xfrm>
            <a:off x="495301" y="1894638"/>
            <a:ext cx="58521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529" name="Google Shape;529;p87"/>
          <p:cNvSpPr txBox="1">
            <a:spLocks noGrp="1"/>
          </p:cNvSpPr>
          <p:nvPr>
            <p:ph type="body" idx="2"/>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530" name="Google Shape;530;p87"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531" name="Google Shape;531;p87"/>
          <p:cNvSpPr>
            <a:spLocks noGrp="1"/>
          </p:cNvSpPr>
          <p:nvPr>
            <p:ph type="pic" idx="3"/>
          </p:nvPr>
        </p:nvSpPr>
        <p:spPr>
          <a:xfrm>
            <a:off x="7071361" y="-1829"/>
            <a:ext cx="5120700" cy="6861600"/>
          </a:xfrm>
          <a:prstGeom prst="rect">
            <a:avLst/>
          </a:prstGeom>
          <a:noFill/>
          <a:ln>
            <a:noFill/>
          </a:ln>
        </p:spPr>
      </p:sp>
    </p:spTree>
    <p:extLst>
      <p:ext uri="{BB962C8B-B14F-4D97-AF65-F5344CB8AC3E}">
        <p14:creationId xmlns:p14="http://schemas.microsoft.com/office/powerpoint/2010/main" val="7415464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extImageLeft_Type01">
  <p:cSld name="TextImageLeft_Type01">
    <p:bg>
      <p:bgPr>
        <a:solidFill>
          <a:schemeClr val="lt1"/>
        </a:solidFill>
        <a:effectLst/>
      </p:bgPr>
    </p:bg>
    <p:spTree>
      <p:nvGrpSpPr>
        <p:cNvPr id="1" name="Shape 532"/>
        <p:cNvGrpSpPr/>
        <p:nvPr/>
      </p:nvGrpSpPr>
      <p:grpSpPr>
        <a:xfrm>
          <a:off x="0" y="0"/>
          <a:ext cx="0" cy="0"/>
          <a:chOff x="0" y="0"/>
          <a:chExt cx="0" cy="0"/>
        </a:xfrm>
      </p:grpSpPr>
      <p:sp>
        <p:nvSpPr>
          <p:cNvPr id="533" name="Google Shape;533;p88"/>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34" name="Google Shape;534;p88"/>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535" name="Google Shape;535;p88"/>
          <p:cNvSpPr txBox="1">
            <a:spLocks noGrp="1"/>
          </p:cNvSpPr>
          <p:nvPr>
            <p:ph type="title"/>
          </p:nvPr>
        </p:nvSpPr>
        <p:spPr>
          <a:xfrm>
            <a:off x="5676595" y="1141171"/>
            <a:ext cx="5852100" cy="5946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36" name="Google Shape;536;p88"/>
          <p:cNvSpPr txBox="1">
            <a:spLocks noGrp="1"/>
          </p:cNvSpPr>
          <p:nvPr>
            <p:ph type="body" idx="1"/>
          </p:nvPr>
        </p:nvSpPr>
        <p:spPr>
          <a:xfrm>
            <a:off x="5676595" y="1894638"/>
            <a:ext cx="58521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537" name="Google Shape;537;p88"/>
          <p:cNvSpPr txBox="1">
            <a:spLocks noGrp="1"/>
          </p:cNvSpPr>
          <p:nvPr>
            <p:ph type="body" idx="2"/>
          </p:nvPr>
        </p:nvSpPr>
        <p:spPr>
          <a:xfrm>
            <a:off x="5676595"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538" name="Google Shape;538;p88"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539" name="Google Shape;539;p88"/>
          <p:cNvSpPr>
            <a:spLocks noGrp="1"/>
          </p:cNvSpPr>
          <p:nvPr>
            <p:ph type="pic" idx="3"/>
          </p:nvPr>
        </p:nvSpPr>
        <p:spPr>
          <a:xfrm>
            <a:off x="1" y="-1829"/>
            <a:ext cx="5120700" cy="6861600"/>
          </a:xfrm>
          <a:prstGeom prst="rect">
            <a:avLst/>
          </a:prstGeom>
          <a:noFill/>
          <a:ln>
            <a:noFill/>
          </a:ln>
        </p:spPr>
      </p:sp>
    </p:spTree>
    <p:extLst>
      <p:ext uri="{BB962C8B-B14F-4D97-AF65-F5344CB8AC3E}">
        <p14:creationId xmlns:p14="http://schemas.microsoft.com/office/powerpoint/2010/main" val="32158085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extImageLeft(Bulletpoints)_Type01">
  <p:cSld name="TextImageLeft(Bulletpoints)_Type01">
    <p:bg>
      <p:bgPr>
        <a:solidFill>
          <a:schemeClr val="lt1"/>
        </a:solidFill>
        <a:effectLst/>
      </p:bgPr>
    </p:bg>
    <p:spTree>
      <p:nvGrpSpPr>
        <p:cNvPr id="1" name="Shape 540"/>
        <p:cNvGrpSpPr/>
        <p:nvPr/>
      </p:nvGrpSpPr>
      <p:grpSpPr>
        <a:xfrm>
          <a:off x="0" y="0"/>
          <a:ext cx="0" cy="0"/>
          <a:chOff x="0" y="0"/>
          <a:chExt cx="0" cy="0"/>
        </a:xfrm>
      </p:grpSpPr>
      <p:sp>
        <p:nvSpPr>
          <p:cNvPr id="541" name="Google Shape;541;p89"/>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42" name="Google Shape;542;p89"/>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543" name="Google Shape;543;p89"/>
          <p:cNvSpPr txBox="1">
            <a:spLocks noGrp="1"/>
          </p:cNvSpPr>
          <p:nvPr>
            <p:ph type="title"/>
          </p:nvPr>
        </p:nvSpPr>
        <p:spPr>
          <a:xfrm>
            <a:off x="5676595" y="1141171"/>
            <a:ext cx="5852100" cy="5946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44" name="Google Shape;544;p89"/>
          <p:cNvSpPr txBox="1">
            <a:spLocks noGrp="1"/>
          </p:cNvSpPr>
          <p:nvPr>
            <p:ph type="body" idx="1"/>
          </p:nvPr>
        </p:nvSpPr>
        <p:spPr>
          <a:xfrm>
            <a:off x="5676595" y="1894638"/>
            <a:ext cx="5852100" cy="41991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545" name="Google Shape;545;p89"/>
          <p:cNvSpPr txBox="1">
            <a:spLocks noGrp="1"/>
          </p:cNvSpPr>
          <p:nvPr>
            <p:ph type="body" idx="2"/>
          </p:nvPr>
        </p:nvSpPr>
        <p:spPr>
          <a:xfrm>
            <a:off x="5676595"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546" name="Google Shape;546;p89"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
        <p:nvSpPr>
          <p:cNvPr id="547" name="Google Shape;547;p89"/>
          <p:cNvSpPr>
            <a:spLocks noGrp="1"/>
          </p:cNvSpPr>
          <p:nvPr>
            <p:ph type="pic" idx="3"/>
          </p:nvPr>
        </p:nvSpPr>
        <p:spPr>
          <a:xfrm>
            <a:off x="1" y="-1829"/>
            <a:ext cx="5120700" cy="6861600"/>
          </a:xfrm>
          <a:prstGeom prst="rect">
            <a:avLst/>
          </a:prstGeom>
          <a:noFill/>
          <a:ln>
            <a:noFill/>
          </a:ln>
        </p:spPr>
      </p:sp>
    </p:spTree>
    <p:extLst>
      <p:ext uri="{BB962C8B-B14F-4D97-AF65-F5344CB8AC3E}">
        <p14:creationId xmlns:p14="http://schemas.microsoft.com/office/powerpoint/2010/main" val="10155586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extImageLeft_Type2">
  <p:cSld name="TextImageLeft_Type2">
    <p:bg>
      <p:bgPr>
        <a:solidFill>
          <a:schemeClr val="lt1"/>
        </a:solidFill>
        <a:effectLst/>
      </p:bgPr>
    </p:bg>
    <p:spTree>
      <p:nvGrpSpPr>
        <p:cNvPr id="1" name="Shape 548"/>
        <p:cNvGrpSpPr/>
        <p:nvPr/>
      </p:nvGrpSpPr>
      <p:grpSpPr>
        <a:xfrm>
          <a:off x="0" y="0"/>
          <a:ext cx="0" cy="0"/>
          <a:chOff x="0" y="0"/>
          <a:chExt cx="0" cy="0"/>
        </a:xfrm>
      </p:grpSpPr>
      <p:sp>
        <p:nvSpPr>
          <p:cNvPr id="549" name="Google Shape;549;p90"/>
          <p:cNvSpPr>
            <a:spLocks noGrp="1"/>
          </p:cNvSpPr>
          <p:nvPr>
            <p:ph type="pic" idx="2"/>
          </p:nvPr>
        </p:nvSpPr>
        <p:spPr>
          <a:xfrm>
            <a:off x="1" y="0"/>
            <a:ext cx="5120700" cy="6861600"/>
          </a:xfrm>
          <a:prstGeom prst="rect">
            <a:avLst/>
          </a:prstGeom>
          <a:noFill/>
          <a:ln>
            <a:noFill/>
          </a:ln>
        </p:spPr>
      </p:sp>
      <p:sp>
        <p:nvSpPr>
          <p:cNvPr id="550" name="Google Shape;550;p90"/>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51" name="Google Shape;551;p90"/>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552" name="Google Shape;552;p90"/>
          <p:cNvSpPr txBox="1">
            <a:spLocks noGrp="1"/>
          </p:cNvSpPr>
          <p:nvPr>
            <p:ph type="title"/>
          </p:nvPr>
        </p:nvSpPr>
        <p:spPr>
          <a:xfrm>
            <a:off x="5676595" y="1143000"/>
            <a:ext cx="5852100" cy="1097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53" name="Google Shape;553;p90"/>
          <p:cNvSpPr txBox="1">
            <a:spLocks noGrp="1"/>
          </p:cNvSpPr>
          <p:nvPr>
            <p:ph type="body" idx="1"/>
          </p:nvPr>
        </p:nvSpPr>
        <p:spPr>
          <a:xfrm>
            <a:off x="5676901" y="2403095"/>
            <a:ext cx="58521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554" name="Google Shape;554;p90"/>
          <p:cNvSpPr txBox="1">
            <a:spLocks noGrp="1"/>
          </p:cNvSpPr>
          <p:nvPr>
            <p:ph type="body" idx="3"/>
          </p:nvPr>
        </p:nvSpPr>
        <p:spPr>
          <a:xfrm>
            <a:off x="56769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555" name="Google Shape;555;p90"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1574001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extImageLeft(Bulletpoints)_Type2">
  <p:cSld name="TextImageLeft(Bulletpoints)_Type2">
    <p:bg>
      <p:bgPr>
        <a:solidFill>
          <a:schemeClr val="lt1"/>
        </a:solidFill>
        <a:effectLst/>
      </p:bgPr>
    </p:bg>
    <p:spTree>
      <p:nvGrpSpPr>
        <p:cNvPr id="1" name="Shape 556"/>
        <p:cNvGrpSpPr/>
        <p:nvPr/>
      </p:nvGrpSpPr>
      <p:grpSpPr>
        <a:xfrm>
          <a:off x="0" y="0"/>
          <a:ext cx="0" cy="0"/>
          <a:chOff x="0" y="0"/>
          <a:chExt cx="0" cy="0"/>
        </a:xfrm>
      </p:grpSpPr>
      <p:sp>
        <p:nvSpPr>
          <p:cNvPr id="557" name="Google Shape;557;p91"/>
          <p:cNvSpPr>
            <a:spLocks noGrp="1"/>
          </p:cNvSpPr>
          <p:nvPr>
            <p:ph type="pic" idx="2"/>
          </p:nvPr>
        </p:nvSpPr>
        <p:spPr>
          <a:xfrm>
            <a:off x="1" y="0"/>
            <a:ext cx="5120700" cy="6861600"/>
          </a:xfrm>
          <a:prstGeom prst="rect">
            <a:avLst/>
          </a:prstGeom>
          <a:noFill/>
          <a:ln>
            <a:noFill/>
          </a:ln>
        </p:spPr>
      </p:sp>
      <p:sp>
        <p:nvSpPr>
          <p:cNvPr id="558" name="Google Shape;558;p91"/>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59" name="Google Shape;559;p91"/>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560" name="Google Shape;560;p91"/>
          <p:cNvSpPr txBox="1">
            <a:spLocks noGrp="1"/>
          </p:cNvSpPr>
          <p:nvPr>
            <p:ph type="title"/>
          </p:nvPr>
        </p:nvSpPr>
        <p:spPr>
          <a:xfrm>
            <a:off x="5676901" y="1143000"/>
            <a:ext cx="5852100" cy="1097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61" name="Google Shape;561;p91"/>
          <p:cNvSpPr txBox="1">
            <a:spLocks noGrp="1"/>
          </p:cNvSpPr>
          <p:nvPr>
            <p:ph type="body" idx="1"/>
          </p:nvPr>
        </p:nvSpPr>
        <p:spPr>
          <a:xfrm>
            <a:off x="5676901" y="2403095"/>
            <a:ext cx="5852100" cy="36942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562" name="Google Shape;562;p91"/>
          <p:cNvSpPr txBox="1">
            <a:spLocks noGrp="1"/>
          </p:cNvSpPr>
          <p:nvPr>
            <p:ph type="body" idx="3"/>
          </p:nvPr>
        </p:nvSpPr>
        <p:spPr>
          <a:xfrm>
            <a:off x="5676595"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563" name="Google Shape;563;p91"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217617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2">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E8E4BC-5913-4EE6-B740-76B3FA3C7FB3}"/>
              </a:ext>
            </a:extLst>
          </p:cNvPr>
          <p:cNvSpPr/>
          <p:nvPr userDrawn="1"/>
        </p:nvSpPr>
        <p:spPr>
          <a:xfrm>
            <a:off x="0" y="2697096"/>
            <a:ext cx="12192000" cy="4160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5C852C5-5938-4190-8D57-CE5E6C73930A}"/>
              </a:ext>
            </a:extLst>
          </p:cNvPr>
          <p:cNvGraphicFramePr>
            <a:graphicFrameLocks noChangeAspect="1"/>
          </p:cNvGraphicFramePr>
          <p:nvPr userDrawn="1">
            <p:custDataLst>
              <p:tags r:id="rId1"/>
            </p:custDataLst>
            <p:extLst>
              <p:ext uri="{D42A27DB-BD31-4B8C-83A1-F6EECF244321}">
                <p14:modId xmlns:p14="http://schemas.microsoft.com/office/powerpoint/2010/main" val="4009371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05C852C5-5938-4190-8D57-CE5E6C7393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4825374-8C1F-4EEA-BB15-4B005A84F91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2" name="Title 1">
            <a:extLst>
              <a:ext uri="{FF2B5EF4-FFF2-40B4-BE49-F238E27FC236}">
                <a16:creationId xmlns:a16="http://schemas.microsoft.com/office/drawing/2014/main" id="{C16C8393-0547-46E7-B406-2BDC7E33906D}"/>
              </a:ext>
            </a:extLst>
          </p:cNvPr>
          <p:cNvSpPr>
            <a:spLocks noGrp="1"/>
          </p:cNvSpPr>
          <p:nvPr>
            <p:ph type="title"/>
          </p:nvPr>
        </p:nvSpPr>
        <p:spPr>
          <a:xfrm>
            <a:off x="838200" y="762001"/>
            <a:ext cx="10515600" cy="914400"/>
          </a:xfrm>
        </p:spPr>
        <p:txBody>
          <a:bodyPr anchor="ctr" anchorCtr="0"/>
          <a:lstStyle>
            <a:lvl1pPr>
              <a:defRPr>
                <a:solidFill>
                  <a:schemeClr val="tx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1D5C4C1A-6566-4743-A5DB-7D145D674F65}"/>
              </a:ext>
            </a:extLst>
          </p:cNvPr>
          <p:cNvSpPr>
            <a:spLocks noGrp="1"/>
          </p:cNvSpPr>
          <p:nvPr>
            <p:ph type="body" sz="quarter" idx="10"/>
          </p:nvPr>
        </p:nvSpPr>
        <p:spPr>
          <a:xfrm>
            <a:off x="838200" y="3592080"/>
            <a:ext cx="3341914" cy="2427720"/>
          </a:xfrm>
        </p:spPr>
        <p:txBody>
          <a:bodyPr>
            <a:noAutofit/>
          </a:bodyPr>
          <a:lstStyle>
            <a:lvl1pPr marL="0" indent="0">
              <a:lnSpc>
                <a:spcPct val="100000"/>
              </a:lnSpc>
              <a:buNone/>
              <a:defRPr>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9">
            <a:extLst>
              <a:ext uri="{FF2B5EF4-FFF2-40B4-BE49-F238E27FC236}">
                <a16:creationId xmlns:a16="http://schemas.microsoft.com/office/drawing/2014/main" id="{A5967702-4444-4882-9B9B-E3F772268182}"/>
              </a:ext>
            </a:extLst>
          </p:cNvPr>
          <p:cNvSpPr>
            <a:spLocks noGrp="1"/>
          </p:cNvSpPr>
          <p:nvPr>
            <p:ph type="body" sz="quarter" idx="11"/>
          </p:nvPr>
        </p:nvSpPr>
        <p:spPr>
          <a:xfrm>
            <a:off x="4425043" y="3592080"/>
            <a:ext cx="3341914" cy="2427720"/>
          </a:xfrm>
        </p:spPr>
        <p:txBody>
          <a:bodyPr>
            <a:noAutofit/>
          </a:bodyPr>
          <a:lstStyle>
            <a:lvl1pPr marL="0" indent="0">
              <a:lnSpc>
                <a:spcPct val="100000"/>
              </a:lnSpc>
              <a:buNone/>
              <a:defRPr>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9CFCA8AA-7BE2-42AD-A683-2CC322B21475}"/>
              </a:ext>
            </a:extLst>
          </p:cNvPr>
          <p:cNvSpPr>
            <a:spLocks noGrp="1"/>
          </p:cNvSpPr>
          <p:nvPr>
            <p:ph type="body" sz="quarter" idx="12"/>
          </p:nvPr>
        </p:nvSpPr>
        <p:spPr>
          <a:xfrm>
            <a:off x="8011886" y="3592080"/>
            <a:ext cx="3341914" cy="2427720"/>
          </a:xfrm>
        </p:spPr>
        <p:txBody>
          <a:bodyPr>
            <a:noAutofit/>
          </a:bodyPr>
          <a:lstStyle>
            <a:lvl1pPr marL="0" indent="0">
              <a:lnSpc>
                <a:spcPct val="100000"/>
              </a:lnSpc>
              <a:buNone/>
              <a:defRPr>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a:extLst>
              <a:ext uri="{FF2B5EF4-FFF2-40B4-BE49-F238E27FC236}">
                <a16:creationId xmlns:a16="http://schemas.microsoft.com/office/drawing/2014/main" id="{88F75365-A230-4E2E-828F-2205AEF3F0A9}"/>
              </a:ext>
            </a:extLst>
          </p:cNvPr>
          <p:cNvSpPr>
            <a:spLocks noGrp="1" noChangeAspect="1"/>
          </p:cNvSpPr>
          <p:nvPr>
            <p:ph type="pic" sz="quarter" idx="13"/>
          </p:nvPr>
        </p:nvSpPr>
        <p:spPr>
          <a:xfrm>
            <a:off x="8997043" y="1976211"/>
            <a:ext cx="1370328" cy="1371600"/>
          </a:xfrm>
        </p:spPr>
        <p:txBody>
          <a:bodyPr/>
          <a:lstStyle/>
          <a:p>
            <a:r>
              <a:rPr lang="en-US"/>
              <a:t>Click icon to add picture</a:t>
            </a:r>
            <a:endParaRPr lang="en-US" dirty="0"/>
          </a:p>
        </p:txBody>
      </p:sp>
      <p:sp>
        <p:nvSpPr>
          <p:cNvPr id="16" name="Picture Placeholder 3">
            <a:extLst>
              <a:ext uri="{FF2B5EF4-FFF2-40B4-BE49-F238E27FC236}">
                <a16:creationId xmlns:a16="http://schemas.microsoft.com/office/drawing/2014/main" id="{46B20F73-275D-4860-9F2B-C298CD9F3729}"/>
              </a:ext>
            </a:extLst>
          </p:cNvPr>
          <p:cNvSpPr>
            <a:spLocks noGrp="1" noChangeAspect="1"/>
          </p:cNvSpPr>
          <p:nvPr>
            <p:ph type="pic" sz="quarter" idx="14"/>
          </p:nvPr>
        </p:nvSpPr>
        <p:spPr>
          <a:xfrm>
            <a:off x="5410836" y="1966152"/>
            <a:ext cx="1370328" cy="1371600"/>
          </a:xfrm>
        </p:spPr>
        <p:txBody>
          <a:bodyPr/>
          <a:lstStyle/>
          <a:p>
            <a:r>
              <a:rPr lang="en-US"/>
              <a:t>Click icon to add picture</a:t>
            </a:r>
          </a:p>
        </p:txBody>
      </p:sp>
      <p:sp>
        <p:nvSpPr>
          <p:cNvPr id="17" name="Picture Placeholder 3">
            <a:extLst>
              <a:ext uri="{FF2B5EF4-FFF2-40B4-BE49-F238E27FC236}">
                <a16:creationId xmlns:a16="http://schemas.microsoft.com/office/drawing/2014/main" id="{2CCBC5F9-E7DD-4D33-AF2C-7B127EA868BC}"/>
              </a:ext>
            </a:extLst>
          </p:cNvPr>
          <p:cNvSpPr>
            <a:spLocks noGrp="1"/>
          </p:cNvSpPr>
          <p:nvPr>
            <p:ph type="pic" sz="quarter" idx="15"/>
          </p:nvPr>
        </p:nvSpPr>
        <p:spPr>
          <a:xfrm>
            <a:off x="1823357" y="1995927"/>
            <a:ext cx="1371600" cy="1371600"/>
          </a:xfrm>
        </p:spPr>
        <p:txBody>
          <a:bodyPr/>
          <a:lstStyle/>
          <a:p>
            <a:r>
              <a:rPr lang="en-US"/>
              <a:t>Click icon to add picture</a:t>
            </a:r>
            <a:endParaRPr lang="en-US" dirty="0"/>
          </a:p>
        </p:txBody>
      </p:sp>
      <p:sp>
        <p:nvSpPr>
          <p:cNvPr id="4" name="Date Placeholder 5">
            <a:extLst>
              <a:ext uri="{FF2B5EF4-FFF2-40B4-BE49-F238E27FC236}">
                <a16:creationId xmlns:a16="http://schemas.microsoft.com/office/drawing/2014/main" id="{E33E3B20-0E8D-E0FE-4DCC-B6BAA59EA3A8}"/>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tx2"/>
                </a:solidFill>
              </a:defRPr>
            </a:lvl1pPr>
          </a:lstStyle>
          <a:p>
            <a:fld id="{5BE3A05C-8A97-CD45-B5EB-267C3893ED97}" type="slidenum">
              <a:rPr lang="en-US" smtClean="0"/>
              <a:pPr/>
              <a:t>‹#›</a:t>
            </a:fld>
            <a:endParaRPr lang="en-US" dirty="0"/>
          </a:p>
        </p:txBody>
      </p:sp>
      <p:pic>
        <p:nvPicPr>
          <p:cNvPr id="5" name="Picture 4">
            <a:extLst>
              <a:ext uri="{FF2B5EF4-FFF2-40B4-BE49-F238E27FC236}">
                <a16:creationId xmlns:a16="http://schemas.microsoft.com/office/drawing/2014/main" id="{AD35BBF4-A401-35B7-BB2F-7EF273C2B75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0343" y="6281284"/>
            <a:ext cx="1409457" cy="365123"/>
          </a:xfrm>
          <a:prstGeom prst="rect">
            <a:avLst/>
          </a:prstGeom>
        </p:spPr>
      </p:pic>
    </p:spTree>
    <p:extLst>
      <p:ext uri="{BB962C8B-B14F-4D97-AF65-F5344CB8AC3E}">
        <p14:creationId xmlns:p14="http://schemas.microsoft.com/office/powerpoint/2010/main" val="13907703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extImageRight(Bulletpoints)_Type3">
  <p:cSld name="TextImageRight(Bulletpoints)_Type3">
    <p:bg>
      <p:bgPr>
        <a:solidFill>
          <a:schemeClr val="lt1"/>
        </a:solidFill>
        <a:effectLst/>
      </p:bgPr>
    </p:bg>
    <p:spTree>
      <p:nvGrpSpPr>
        <p:cNvPr id="1" name="Shape 564"/>
        <p:cNvGrpSpPr/>
        <p:nvPr/>
      </p:nvGrpSpPr>
      <p:grpSpPr>
        <a:xfrm>
          <a:off x="0" y="0"/>
          <a:ext cx="0" cy="0"/>
          <a:chOff x="0" y="0"/>
          <a:chExt cx="0" cy="0"/>
        </a:xfrm>
      </p:grpSpPr>
      <p:sp>
        <p:nvSpPr>
          <p:cNvPr id="565" name="Google Shape;565;p92"/>
          <p:cNvSpPr>
            <a:spLocks noGrp="1"/>
          </p:cNvSpPr>
          <p:nvPr>
            <p:ph type="pic" idx="2"/>
          </p:nvPr>
        </p:nvSpPr>
        <p:spPr>
          <a:xfrm>
            <a:off x="7071361" y="-1829"/>
            <a:ext cx="5120700" cy="6861600"/>
          </a:xfrm>
          <a:prstGeom prst="rect">
            <a:avLst/>
          </a:prstGeom>
          <a:noFill/>
          <a:ln>
            <a:noFill/>
          </a:ln>
        </p:spPr>
      </p:sp>
      <p:sp>
        <p:nvSpPr>
          <p:cNvPr id="566" name="Google Shape;566;p92"/>
          <p:cNvSpPr txBox="1">
            <a:spLocks noGrp="1"/>
          </p:cNvSpPr>
          <p:nvPr>
            <p:ph type="ftr" idx="11"/>
          </p:nvPr>
        </p:nvSpPr>
        <p:spPr>
          <a:xfrm>
            <a:off x="7091013" y="6277267"/>
            <a:ext cx="4114800" cy="365700"/>
          </a:xfrm>
          <a:prstGeom prst="rect">
            <a:avLst/>
          </a:prstGeom>
          <a:noFill/>
          <a:ln>
            <a:noFill/>
          </a:ln>
        </p:spPr>
        <p:txBody>
          <a:bodyPr spcFirstLastPara="1" wrap="square" lIns="54875" tIns="27425" rIns="54875" bIns="27425" anchor="ctr" anchorCtr="0">
            <a:noAutofit/>
          </a:bodyPr>
          <a:lstStyle>
            <a:lvl1pPr lvl="0" algn="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67" name="Google Shape;567;p92"/>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568" name="Google Shape;568;p92"/>
          <p:cNvSpPr txBox="1">
            <a:spLocks noGrp="1"/>
          </p:cNvSpPr>
          <p:nvPr>
            <p:ph type="title"/>
          </p:nvPr>
        </p:nvSpPr>
        <p:spPr>
          <a:xfrm>
            <a:off x="495301" y="1143000"/>
            <a:ext cx="5852100" cy="1682400"/>
          </a:xfrm>
          <a:prstGeom prst="rect">
            <a:avLst/>
          </a:prstGeom>
          <a:noFill/>
          <a:ln>
            <a:noFill/>
          </a:ln>
        </p:spPr>
        <p:txBody>
          <a:bodyPr spcFirstLastPara="1" wrap="square" lIns="54875" tIns="27425" rIns="54875" bIns="27425" anchor="t" anchorCtr="0">
            <a:noAutofit/>
          </a:bodyPr>
          <a:lstStyle>
            <a:lvl1pPr lvl="0" algn="l">
              <a:lnSpc>
                <a:spcPct val="90000"/>
              </a:lnSpc>
              <a:spcBef>
                <a:spcPts val="0"/>
              </a:spcBef>
              <a:spcAft>
                <a:spcPts val="0"/>
              </a:spcAft>
              <a:buClr>
                <a:schemeClr val="dk2"/>
              </a:buClr>
              <a:buSzPts val="3000"/>
              <a:buFont typeface="Arial"/>
              <a:buNone/>
              <a:defRPr>
                <a:solidFill>
                  <a:schemeClr val="dk2"/>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69" name="Google Shape;569;p92"/>
          <p:cNvSpPr txBox="1">
            <a:spLocks noGrp="1"/>
          </p:cNvSpPr>
          <p:nvPr>
            <p:ph type="body" idx="1"/>
          </p:nvPr>
        </p:nvSpPr>
        <p:spPr>
          <a:xfrm>
            <a:off x="495301" y="2988309"/>
            <a:ext cx="5852100" cy="36546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dk1"/>
              </a:buClr>
              <a:buSzPts val="1100"/>
              <a:buNone/>
              <a:defRPr sz="1467"/>
            </a:lvl1pPr>
            <a:lvl2pPr marL="1219170" lvl="1" indent="-397923" algn="l">
              <a:lnSpc>
                <a:spcPct val="90000"/>
              </a:lnSpc>
              <a:spcBef>
                <a:spcPts val="400"/>
              </a:spcBef>
              <a:spcAft>
                <a:spcPts val="0"/>
              </a:spcAft>
              <a:buClr>
                <a:schemeClr val="dk1"/>
              </a:buClr>
              <a:buSzPts val="1100"/>
              <a:buChar char="•"/>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570" name="Google Shape;570;p92"/>
          <p:cNvSpPr txBox="1">
            <a:spLocks noGrp="1"/>
          </p:cNvSpPr>
          <p:nvPr>
            <p:ph type="body" idx="3"/>
          </p:nvPr>
        </p:nvSpPr>
        <p:spPr>
          <a:xfrm>
            <a:off x="495300" y="760731"/>
            <a:ext cx="4389000" cy="219300"/>
          </a:xfrm>
          <a:prstGeom prst="rect">
            <a:avLst/>
          </a:prstGeom>
          <a:noFill/>
          <a:ln>
            <a:noFill/>
          </a:ln>
        </p:spPr>
        <p:txBody>
          <a:bodyPr spcFirstLastPara="1" wrap="square" lIns="54875" tIns="27425" rIns="54875" bIns="27425" anchor="ctr" anchorCtr="0">
            <a:noAutofit/>
          </a:bodyPr>
          <a:lstStyle>
            <a:lvl1pPr marL="609585" lvl="0" indent="-304792" algn="l">
              <a:lnSpc>
                <a:spcPct val="90000"/>
              </a:lnSpc>
              <a:spcBef>
                <a:spcPts val="800"/>
              </a:spcBef>
              <a:spcAft>
                <a:spcPts val="0"/>
              </a:spcAft>
              <a:buClr>
                <a:schemeClr val="dk2"/>
              </a:buClr>
              <a:buSzPts val="1000"/>
              <a:buNone/>
              <a:defRPr sz="1333" b="1">
                <a:solidFill>
                  <a:schemeClr val="dk2"/>
                </a:solidFill>
              </a:defRPr>
            </a:lvl1pPr>
            <a:lvl2pPr marL="1219170" lvl="1" indent="-304792" algn="l">
              <a:lnSpc>
                <a:spcPct val="90000"/>
              </a:lnSpc>
              <a:spcBef>
                <a:spcPts val="400"/>
              </a:spcBef>
              <a:spcAft>
                <a:spcPts val="0"/>
              </a:spcAft>
              <a:buClr>
                <a:schemeClr val="dk1"/>
              </a:buClr>
              <a:buSzPts val="1100"/>
              <a:buNone/>
              <a:defRPr/>
            </a:lvl2pPr>
            <a:lvl3pPr marL="1828754" lvl="2" indent="-397923" algn="l">
              <a:lnSpc>
                <a:spcPct val="90000"/>
              </a:lnSpc>
              <a:spcBef>
                <a:spcPts val="400"/>
              </a:spcBef>
              <a:spcAft>
                <a:spcPts val="0"/>
              </a:spcAft>
              <a:buClr>
                <a:schemeClr val="dk1"/>
              </a:buClr>
              <a:buSzPts val="1100"/>
              <a:buChar char="•"/>
              <a:defRPr/>
            </a:lvl3pPr>
            <a:lvl4pPr marL="2438339" lvl="3" indent="-397923" algn="l">
              <a:lnSpc>
                <a:spcPct val="90000"/>
              </a:lnSpc>
              <a:spcBef>
                <a:spcPts val="400"/>
              </a:spcBef>
              <a:spcAft>
                <a:spcPts val="0"/>
              </a:spcAft>
              <a:buClr>
                <a:schemeClr val="dk1"/>
              </a:buClr>
              <a:buSzPts val="1100"/>
              <a:buChar char="•"/>
              <a:defRPr/>
            </a:lvl4pPr>
            <a:lvl5pPr marL="3047924" lvl="4" indent="-397923" algn="l">
              <a:lnSpc>
                <a:spcPct val="90000"/>
              </a:lnSpc>
              <a:spcBef>
                <a:spcPts val="400"/>
              </a:spcBef>
              <a:spcAft>
                <a:spcPts val="0"/>
              </a:spcAft>
              <a:buClr>
                <a:schemeClr val="dk1"/>
              </a:buClr>
              <a:buSzPts val="1100"/>
              <a:buChar char="•"/>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pic>
        <p:nvPicPr>
          <p:cNvPr id="571" name="Google Shape;571;p92" descr="preencoded.png"/>
          <p:cNvPicPr preferRelativeResize="0"/>
          <p:nvPr/>
        </p:nvPicPr>
        <p:blipFill rotWithShape="1">
          <a:blip r:embed="rId2">
            <a:alphaModFix/>
          </a:blip>
          <a:srcRect/>
          <a:stretch/>
        </p:blipFill>
        <p:spPr>
          <a:xfrm>
            <a:off x="11529061" y="6240781"/>
            <a:ext cx="460351" cy="460551"/>
          </a:xfrm>
          <a:prstGeom prst="rect">
            <a:avLst/>
          </a:prstGeom>
          <a:noFill/>
          <a:ln>
            <a:noFill/>
          </a:ln>
        </p:spPr>
      </p:pic>
    </p:spTree>
    <p:extLst>
      <p:ext uri="{BB962C8B-B14F-4D97-AF65-F5344CB8AC3E}">
        <p14:creationId xmlns:p14="http://schemas.microsoft.com/office/powerpoint/2010/main" val="26710739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6355B-D57E-C55E-F9EF-D3A3660DC7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88E77A-83CD-BA12-41FA-9AE7573CF3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93A653-A3F0-9A58-B611-5E87007D0EAC}"/>
              </a:ext>
            </a:extLst>
          </p:cNvPr>
          <p:cNvSpPr>
            <a:spLocks noGrp="1"/>
          </p:cNvSpPr>
          <p:nvPr>
            <p:ph type="dt" sz="half" idx="10"/>
          </p:nvPr>
        </p:nvSpPr>
        <p:spPr/>
        <p:txBody>
          <a:bodyPr/>
          <a:lstStyle/>
          <a:p>
            <a:fld id="{EF9F9206-7DB2-604A-9082-E6CB4E6B76B2}" type="datetimeFigureOut">
              <a:rPr lang="en-US" smtClean="0"/>
              <a:t>11/19/2024</a:t>
            </a:fld>
            <a:endParaRPr lang="en-US"/>
          </a:p>
        </p:txBody>
      </p:sp>
      <p:sp>
        <p:nvSpPr>
          <p:cNvPr id="5" name="Footer Placeholder 4">
            <a:extLst>
              <a:ext uri="{FF2B5EF4-FFF2-40B4-BE49-F238E27FC236}">
                <a16:creationId xmlns:a16="http://schemas.microsoft.com/office/drawing/2014/main" id="{CC42C504-7E7E-7F26-17A7-5D8F31B3C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87C71-20C0-24CD-CBE2-8EF24BA737C4}"/>
              </a:ext>
            </a:extLst>
          </p:cNvPr>
          <p:cNvSpPr>
            <a:spLocks noGrp="1"/>
          </p:cNvSpPr>
          <p:nvPr>
            <p:ph type="sldNum" sz="quarter" idx="12"/>
          </p:nvPr>
        </p:nvSpPr>
        <p:spPr/>
        <p:txBody>
          <a:bodyPr/>
          <a:lstStyle/>
          <a:p>
            <a:fld id="{0AB559C9-BBA8-E144-A4F1-83E9C0DAA34D}" type="slidenum">
              <a:rPr lang="en-US" smtClean="0"/>
              <a:t>‹#›</a:t>
            </a:fld>
            <a:endParaRPr lang="en-US"/>
          </a:p>
        </p:txBody>
      </p:sp>
    </p:spTree>
    <p:extLst>
      <p:ext uri="{BB962C8B-B14F-4D97-AF65-F5344CB8AC3E}">
        <p14:creationId xmlns:p14="http://schemas.microsoft.com/office/powerpoint/2010/main" val="6058871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4C9D-F10B-9827-2398-0A46177CEA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E26053-722A-5AC2-4304-FD9DF888EE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4B3BE-CBD9-D48C-3763-05A6D3651B03}"/>
              </a:ext>
            </a:extLst>
          </p:cNvPr>
          <p:cNvSpPr>
            <a:spLocks noGrp="1"/>
          </p:cNvSpPr>
          <p:nvPr>
            <p:ph type="dt" sz="half" idx="10"/>
          </p:nvPr>
        </p:nvSpPr>
        <p:spPr/>
        <p:txBody>
          <a:bodyPr/>
          <a:lstStyle/>
          <a:p>
            <a:fld id="{EF9F9206-7DB2-604A-9082-E6CB4E6B76B2}" type="datetimeFigureOut">
              <a:rPr lang="en-US" smtClean="0"/>
              <a:t>11/19/2024</a:t>
            </a:fld>
            <a:endParaRPr lang="en-US"/>
          </a:p>
        </p:txBody>
      </p:sp>
      <p:sp>
        <p:nvSpPr>
          <p:cNvPr id="5" name="Footer Placeholder 4">
            <a:extLst>
              <a:ext uri="{FF2B5EF4-FFF2-40B4-BE49-F238E27FC236}">
                <a16:creationId xmlns:a16="http://schemas.microsoft.com/office/drawing/2014/main" id="{56817295-9364-C189-3FDE-49E966DC7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3EDF9-6A5D-9A76-D56B-411D2EE82EC5}"/>
              </a:ext>
            </a:extLst>
          </p:cNvPr>
          <p:cNvSpPr>
            <a:spLocks noGrp="1"/>
          </p:cNvSpPr>
          <p:nvPr>
            <p:ph type="sldNum" sz="quarter" idx="12"/>
          </p:nvPr>
        </p:nvSpPr>
        <p:spPr/>
        <p:txBody>
          <a:bodyPr/>
          <a:lstStyle/>
          <a:p>
            <a:fld id="{0AB559C9-BBA8-E144-A4F1-83E9C0DAA34D}" type="slidenum">
              <a:rPr lang="en-US" smtClean="0"/>
              <a:t>‹#›</a:t>
            </a:fld>
            <a:endParaRPr lang="en-US"/>
          </a:p>
        </p:txBody>
      </p:sp>
    </p:spTree>
    <p:extLst>
      <p:ext uri="{BB962C8B-B14F-4D97-AF65-F5344CB8AC3E}">
        <p14:creationId xmlns:p14="http://schemas.microsoft.com/office/powerpoint/2010/main" val="9422480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09D1A-BFB1-AE73-8A93-C158F5C4E7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0FFDCE-92B2-D2CA-72DB-B69DFF9650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F88301-A488-FD02-E0BD-3AA1D061565B}"/>
              </a:ext>
            </a:extLst>
          </p:cNvPr>
          <p:cNvSpPr>
            <a:spLocks noGrp="1"/>
          </p:cNvSpPr>
          <p:nvPr>
            <p:ph type="dt" sz="half" idx="10"/>
          </p:nvPr>
        </p:nvSpPr>
        <p:spPr/>
        <p:txBody>
          <a:bodyPr/>
          <a:lstStyle/>
          <a:p>
            <a:fld id="{EF9F9206-7DB2-604A-9082-E6CB4E6B76B2}" type="datetimeFigureOut">
              <a:rPr lang="en-US" smtClean="0"/>
              <a:t>11/19/2024</a:t>
            </a:fld>
            <a:endParaRPr lang="en-US"/>
          </a:p>
        </p:txBody>
      </p:sp>
      <p:sp>
        <p:nvSpPr>
          <p:cNvPr id="5" name="Footer Placeholder 4">
            <a:extLst>
              <a:ext uri="{FF2B5EF4-FFF2-40B4-BE49-F238E27FC236}">
                <a16:creationId xmlns:a16="http://schemas.microsoft.com/office/drawing/2014/main" id="{076F5BC0-30D7-942B-4F74-3F8FFA1DC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98191-3049-CC93-9561-FE82F2DAC657}"/>
              </a:ext>
            </a:extLst>
          </p:cNvPr>
          <p:cNvSpPr>
            <a:spLocks noGrp="1"/>
          </p:cNvSpPr>
          <p:nvPr>
            <p:ph type="sldNum" sz="quarter" idx="12"/>
          </p:nvPr>
        </p:nvSpPr>
        <p:spPr/>
        <p:txBody>
          <a:bodyPr/>
          <a:lstStyle/>
          <a:p>
            <a:fld id="{0AB559C9-BBA8-E144-A4F1-83E9C0DAA34D}" type="slidenum">
              <a:rPr lang="en-US" smtClean="0"/>
              <a:t>‹#›</a:t>
            </a:fld>
            <a:endParaRPr lang="en-US"/>
          </a:p>
        </p:txBody>
      </p:sp>
    </p:spTree>
    <p:extLst>
      <p:ext uri="{BB962C8B-B14F-4D97-AF65-F5344CB8AC3E}">
        <p14:creationId xmlns:p14="http://schemas.microsoft.com/office/powerpoint/2010/main" val="40122558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C18F3-344F-D048-2574-786ADB725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ACE12E-7CA6-4C5E-CC5A-2DB848F3F1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00B131-15E7-C978-751D-35B71F5002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EE4F5D-57B7-CE18-C797-F7522714209F}"/>
              </a:ext>
            </a:extLst>
          </p:cNvPr>
          <p:cNvSpPr>
            <a:spLocks noGrp="1"/>
          </p:cNvSpPr>
          <p:nvPr>
            <p:ph type="dt" sz="half" idx="10"/>
          </p:nvPr>
        </p:nvSpPr>
        <p:spPr/>
        <p:txBody>
          <a:bodyPr/>
          <a:lstStyle/>
          <a:p>
            <a:fld id="{EF9F9206-7DB2-604A-9082-E6CB4E6B76B2}" type="datetimeFigureOut">
              <a:rPr lang="en-US" smtClean="0"/>
              <a:t>11/19/2024</a:t>
            </a:fld>
            <a:endParaRPr lang="en-US"/>
          </a:p>
        </p:txBody>
      </p:sp>
      <p:sp>
        <p:nvSpPr>
          <p:cNvPr id="6" name="Footer Placeholder 5">
            <a:extLst>
              <a:ext uri="{FF2B5EF4-FFF2-40B4-BE49-F238E27FC236}">
                <a16:creationId xmlns:a16="http://schemas.microsoft.com/office/drawing/2014/main" id="{269505EC-02EE-D47D-5671-CD4B6EFD0C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D30DF-04A3-95C3-B734-56C54D90AC45}"/>
              </a:ext>
            </a:extLst>
          </p:cNvPr>
          <p:cNvSpPr>
            <a:spLocks noGrp="1"/>
          </p:cNvSpPr>
          <p:nvPr>
            <p:ph type="sldNum" sz="quarter" idx="12"/>
          </p:nvPr>
        </p:nvSpPr>
        <p:spPr/>
        <p:txBody>
          <a:bodyPr/>
          <a:lstStyle/>
          <a:p>
            <a:fld id="{0AB559C9-BBA8-E144-A4F1-83E9C0DAA34D}" type="slidenum">
              <a:rPr lang="en-US" smtClean="0"/>
              <a:t>‹#›</a:t>
            </a:fld>
            <a:endParaRPr lang="en-US"/>
          </a:p>
        </p:txBody>
      </p:sp>
    </p:spTree>
    <p:extLst>
      <p:ext uri="{BB962C8B-B14F-4D97-AF65-F5344CB8AC3E}">
        <p14:creationId xmlns:p14="http://schemas.microsoft.com/office/powerpoint/2010/main" val="23892005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81D4-C8CD-C689-1D33-74021A58D1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A6B988-AC3F-E60E-2D83-6559643AC1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D88F24-636D-4FB6-DB19-F24BFA6023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A367B7-C16C-3C4E-7B02-D2C81E072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67CB79-7798-218C-2D1E-72FBFB541E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7F8C7E-12B9-1AF0-B1F6-7296C19F23D5}"/>
              </a:ext>
            </a:extLst>
          </p:cNvPr>
          <p:cNvSpPr>
            <a:spLocks noGrp="1"/>
          </p:cNvSpPr>
          <p:nvPr>
            <p:ph type="dt" sz="half" idx="10"/>
          </p:nvPr>
        </p:nvSpPr>
        <p:spPr/>
        <p:txBody>
          <a:bodyPr/>
          <a:lstStyle/>
          <a:p>
            <a:fld id="{EF9F9206-7DB2-604A-9082-E6CB4E6B76B2}" type="datetimeFigureOut">
              <a:rPr lang="en-US" smtClean="0"/>
              <a:t>11/19/2024</a:t>
            </a:fld>
            <a:endParaRPr lang="en-US"/>
          </a:p>
        </p:txBody>
      </p:sp>
      <p:sp>
        <p:nvSpPr>
          <p:cNvPr id="8" name="Footer Placeholder 7">
            <a:extLst>
              <a:ext uri="{FF2B5EF4-FFF2-40B4-BE49-F238E27FC236}">
                <a16:creationId xmlns:a16="http://schemas.microsoft.com/office/drawing/2014/main" id="{9B9EA263-FDD0-19EA-DC80-51258AC01F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7C13BE-4344-E768-1E47-459460A3E1D5}"/>
              </a:ext>
            </a:extLst>
          </p:cNvPr>
          <p:cNvSpPr>
            <a:spLocks noGrp="1"/>
          </p:cNvSpPr>
          <p:nvPr>
            <p:ph type="sldNum" sz="quarter" idx="12"/>
          </p:nvPr>
        </p:nvSpPr>
        <p:spPr/>
        <p:txBody>
          <a:bodyPr/>
          <a:lstStyle/>
          <a:p>
            <a:fld id="{0AB559C9-BBA8-E144-A4F1-83E9C0DAA34D}" type="slidenum">
              <a:rPr lang="en-US" smtClean="0"/>
              <a:t>‹#›</a:t>
            </a:fld>
            <a:endParaRPr lang="en-US"/>
          </a:p>
        </p:txBody>
      </p:sp>
    </p:spTree>
    <p:extLst>
      <p:ext uri="{BB962C8B-B14F-4D97-AF65-F5344CB8AC3E}">
        <p14:creationId xmlns:p14="http://schemas.microsoft.com/office/powerpoint/2010/main" val="36271776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6434F-5AFC-A85B-AC72-7D945CCD82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928F92-5BA5-1446-3958-6DE7BADFFAFA}"/>
              </a:ext>
            </a:extLst>
          </p:cNvPr>
          <p:cNvSpPr>
            <a:spLocks noGrp="1"/>
          </p:cNvSpPr>
          <p:nvPr>
            <p:ph type="dt" sz="half" idx="10"/>
          </p:nvPr>
        </p:nvSpPr>
        <p:spPr/>
        <p:txBody>
          <a:bodyPr/>
          <a:lstStyle/>
          <a:p>
            <a:fld id="{EF9F9206-7DB2-604A-9082-E6CB4E6B76B2}" type="datetimeFigureOut">
              <a:rPr lang="en-US" smtClean="0"/>
              <a:t>11/19/2024</a:t>
            </a:fld>
            <a:endParaRPr lang="en-US"/>
          </a:p>
        </p:txBody>
      </p:sp>
      <p:sp>
        <p:nvSpPr>
          <p:cNvPr id="4" name="Footer Placeholder 3">
            <a:extLst>
              <a:ext uri="{FF2B5EF4-FFF2-40B4-BE49-F238E27FC236}">
                <a16:creationId xmlns:a16="http://schemas.microsoft.com/office/drawing/2014/main" id="{84DEDCDD-FBAA-A48A-3D10-5240104A92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615379-F83F-F34F-38FC-5D2A35950095}"/>
              </a:ext>
            </a:extLst>
          </p:cNvPr>
          <p:cNvSpPr>
            <a:spLocks noGrp="1"/>
          </p:cNvSpPr>
          <p:nvPr>
            <p:ph type="sldNum" sz="quarter" idx="12"/>
          </p:nvPr>
        </p:nvSpPr>
        <p:spPr/>
        <p:txBody>
          <a:bodyPr/>
          <a:lstStyle/>
          <a:p>
            <a:fld id="{0AB559C9-BBA8-E144-A4F1-83E9C0DAA34D}" type="slidenum">
              <a:rPr lang="en-US" smtClean="0"/>
              <a:t>‹#›</a:t>
            </a:fld>
            <a:endParaRPr lang="en-US"/>
          </a:p>
        </p:txBody>
      </p:sp>
    </p:spTree>
    <p:extLst>
      <p:ext uri="{BB962C8B-B14F-4D97-AF65-F5344CB8AC3E}">
        <p14:creationId xmlns:p14="http://schemas.microsoft.com/office/powerpoint/2010/main" val="36802299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8DAA83-CB89-2131-8645-F6D3E113C5D3}"/>
              </a:ext>
            </a:extLst>
          </p:cNvPr>
          <p:cNvSpPr>
            <a:spLocks noGrp="1"/>
          </p:cNvSpPr>
          <p:nvPr>
            <p:ph type="dt" sz="half" idx="10"/>
          </p:nvPr>
        </p:nvSpPr>
        <p:spPr/>
        <p:txBody>
          <a:bodyPr/>
          <a:lstStyle/>
          <a:p>
            <a:fld id="{EF9F9206-7DB2-604A-9082-E6CB4E6B76B2}" type="datetimeFigureOut">
              <a:rPr lang="en-US" smtClean="0"/>
              <a:t>11/19/2024</a:t>
            </a:fld>
            <a:endParaRPr lang="en-US"/>
          </a:p>
        </p:txBody>
      </p:sp>
      <p:sp>
        <p:nvSpPr>
          <p:cNvPr id="3" name="Footer Placeholder 2">
            <a:extLst>
              <a:ext uri="{FF2B5EF4-FFF2-40B4-BE49-F238E27FC236}">
                <a16:creationId xmlns:a16="http://schemas.microsoft.com/office/drawing/2014/main" id="{B1811505-1A7A-E1B2-24D7-F7471D0E09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84672-54F0-6816-1B77-D8260E5A9C3C}"/>
              </a:ext>
            </a:extLst>
          </p:cNvPr>
          <p:cNvSpPr>
            <a:spLocks noGrp="1"/>
          </p:cNvSpPr>
          <p:nvPr>
            <p:ph type="sldNum" sz="quarter" idx="12"/>
          </p:nvPr>
        </p:nvSpPr>
        <p:spPr/>
        <p:txBody>
          <a:bodyPr/>
          <a:lstStyle/>
          <a:p>
            <a:fld id="{0AB559C9-BBA8-E144-A4F1-83E9C0DAA34D}" type="slidenum">
              <a:rPr lang="en-US" smtClean="0"/>
              <a:t>‹#›</a:t>
            </a:fld>
            <a:endParaRPr lang="en-US"/>
          </a:p>
        </p:txBody>
      </p:sp>
    </p:spTree>
    <p:extLst>
      <p:ext uri="{BB962C8B-B14F-4D97-AF65-F5344CB8AC3E}">
        <p14:creationId xmlns:p14="http://schemas.microsoft.com/office/powerpoint/2010/main" val="3260082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F878D-D75B-B2C9-D71C-1D4626B9F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8164CD-B5C3-DCC2-B81D-A9092226C0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6B0279-1135-0482-2B4F-769AB59E7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973ED-DB75-5E4B-F56C-310A552BFBFA}"/>
              </a:ext>
            </a:extLst>
          </p:cNvPr>
          <p:cNvSpPr>
            <a:spLocks noGrp="1"/>
          </p:cNvSpPr>
          <p:nvPr>
            <p:ph type="dt" sz="half" idx="10"/>
          </p:nvPr>
        </p:nvSpPr>
        <p:spPr/>
        <p:txBody>
          <a:bodyPr/>
          <a:lstStyle/>
          <a:p>
            <a:fld id="{EF9F9206-7DB2-604A-9082-E6CB4E6B76B2}" type="datetimeFigureOut">
              <a:rPr lang="en-US" smtClean="0"/>
              <a:t>11/19/2024</a:t>
            </a:fld>
            <a:endParaRPr lang="en-US"/>
          </a:p>
        </p:txBody>
      </p:sp>
      <p:sp>
        <p:nvSpPr>
          <p:cNvPr id="6" name="Footer Placeholder 5">
            <a:extLst>
              <a:ext uri="{FF2B5EF4-FFF2-40B4-BE49-F238E27FC236}">
                <a16:creationId xmlns:a16="http://schemas.microsoft.com/office/drawing/2014/main" id="{4708CF34-4AFD-8538-6A03-4EC0ED198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AA71E3-AD1C-6633-18FF-360A2100BC60}"/>
              </a:ext>
            </a:extLst>
          </p:cNvPr>
          <p:cNvSpPr>
            <a:spLocks noGrp="1"/>
          </p:cNvSpPr>
          <p:nvPr>
            <p:ph type="sldNum" sz="quarter" idx="12"/>
          </p:nvPr>
        </p:nvSpPr>
        <p:spPr/>
        <p:txBody>
          <a:bodyPr/>
          <a:lstStyle/>
          <a:p>
            <a:fld id="{0AB559C9-BBA8-E144-A4F1-83E9C0DAA34D}" type="slidenum">
              <a:rPr lang="en-US" smtClean="0"/>
              <a:t>‹#›</a:t>
            </a:fld>
            <a:endParaRPr lang="en-US"/>
          </a:p>
        </p:txBody>
      </p:sp>
    </p:spTree>
    <p:extLst>
      <p:ext uri="{BB962C8B-B14F-4D97-AF65-F5344CB8AC3E}">
        <p14:creationId xmlns:p14="http://schemas.microsoft.com/office/powerpoint/2010/main" val="8192870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063CC-860A-0824-14D3-EB8287DD6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030873-4219-95F0-0AFB-7981D4146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DCCDA-26EB-FAF4-B1B8-AB30CCB0CE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62E07B-5AA9-C356-FCF3-6C5FC1F1ED7F}"/>
              </a:ext>
            </a:extLst>
          </p:cNvPr>
          <p:cNvSpPr>
            <a:spLocks noGrp="1"/>
          </p:cNvSpPr>
          <p:nvPr>
            <p:ph type="dt" sz="half" idx="10"/>
          </p:nvPr>
        </p:nvSpPr>
        <p:spPr/>
        <p:txBody>
          <a:bodyPr/>
          <a:lstStyle/>
          <a:p>
            <a:fld id="{EF9F9206-7DB2-604A-9082-E6CB4E6B76B2}" type="datetimeFigureOut">
              <a:rPr lang="en-US" smtClean="0"/>
              <a:t>11/19/2024</a:t>
            </a:fld>
            <a:endParaRPr lang="en-US"/>
          </a:p>
        </p:txBody>
      </p:sp>
      <p:sp>
        <p:nvSpPr>
          <p:cNvPr id="6" name="Footer Placeholder 5">
            <a:extLst>
              <a:ext uri="{FF2B5EF4-FFF2-40B4-BE49-F238E27FC236}">
                <a16:creationId xmlns:a16="http://schemas.microsoft.com/office/drawing/2014/main" id="{18FBCBD5-F852-59CA-5C97-6F7FCF5E3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4B307-50D3-1FC0-9F25-892CC4D1E89F}"/>
              </a:ext>
            </a:extLst>
          </p:cNvPr>
          <p:cNvSpPr>
            <a:spLocks noGrp="1"/>
          </p:cNvSpPr>
          <p:nvPr>
            <p:ph type="sldNum" sz="quarter" idx="12"/>
          </p:nvPr>
        </p:nvSpPr>
        <p:spPr/>
        <p:txBody>
          <a:bodyPr/>
          <a:lstStyle/>
          <a:p>
            <a:fld id="{0AB559C9-BBA8-E144-A4F1-83E9C0DAA34D}" type="slidenum">
              <a:rPr lang="en-US" smtClean="0"/>
              <a:t>‹#›</a:t>
            </a:fld>
            <a:endParaRPr lang="en-US"/>
          </a:p>
        </p:txBody>
      </p:sp>
    </p:spTree>
    <p:extLst>
      <p:ext uri="{BB962C8B-B14F-4D97-AF65-F5344CB8AC3E}">
        <p14:creationId xmlns:p14="http://schemas.microsoft.com/office/powerpoint/2010/main" val="2217433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5">
    <p:bg>
      <p:bgPr>
        <a:solidFill>
          <a:schemeClr val="bg1">
            <a:lumMod val="40000"/>
            <a:lumOff val="60000"/>
          </a:schemeClr>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5C852C5-5938-4190-8D57-CE5E6C73930A}"/>
              </a:ext>
            </a:extLst>
          </p:cNvPr>
          <p:cNvGraphicFramePr>
            <a:graphicFrameLocks noChangeAspect="1"/>
          </p:cNvGraphicFramePr>
          <p:nvPr userDrawn="1">
            <p:custDataLst>
              <p:tags r:id="rId1"/>
            </p:custDataLst>
            <p:extLst>
              <p:ext uri="{D42A27DB-BD31-4B8C-83A1-F6EECF244321}">
                <p14:modId xmlns:p14="http://schemas.microsoft.com/office/powerpoint/2010/main" val="1152516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05C852C5-5938-4190-8D57-CE5E6C7393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4825374-8C1F-4EEA-BB15-4B005A84F91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13" name="Rectangle 30">
            <a:extLst>
              <a:ext uri="{FF2B5EF4-FFF2-40B4-BE49-F238E27FC236}">
                <a16:creationId xmlns:a16="http://schemas.microsoft.com/office/drawing/2014/main" id="{2495765B-01A1-4230-AC2F-16F422A24C8F}"/>
              </a:ext>
            </a:extLst>
          </p:cNvPr>
          <p:cNvSpPr/>
          <p:nvPr userDrawn="1"/>
        </p:nvSpPr>
        <p:spPr>
          <a:xfrm rot="16200000" flipV="1">
            <a:off x="9338662" y="-110138"/>
            <a:ext cx="2743200" cy="2963476"/>
          </a:xfrm>
          <a:custGeom>
            <a:avLst/>
            <a:gdLst>
              <a:gd name="connsiteX0" fmla="*/ 0 w 3648244"/>
              <a:gd name="connsiteY0" fmla="*/ 0 h 3522996"/>
              <a:gd name="connsiteX1" fmla="*/ 3648244 w 3648244"/>
              <a:gd name="connsiteY1" fmla="*/ 0 h 3522996"/>
              <a:gd name="connsiteX2" fmla="*/ 3648244 w 3648244"/>
              <a:gd name="connsiteY2" fmla="*/ 3522996 h 3522996"/>
              <a:gd name="connsiteX3" fmla="*/ 0 w 3648244"/>
              <a:gd name="connsiteY3" fmla="*/ 3522996 h 3522996"/>
              <a:gd name="connsiteX4" fmla="*/ 0 w 3648244"/>
              <a:gd name="connsiteY4" fmla="*/ 0 h 3522996"/>
              <a:gd name="connsiteX0" fmla="*/ 0 w 3648244"/>
              <a:gd name="connsiteY0" fmla="*/ 0 h 3522996"/>
              <a:gd name="connsiteX1" fmla="*/ 3648244 w 3648244"/>
              <a:gd name="connsiteY1" fmla="*/ 0 h 3522996"/>
              <a:gd name="connsiteX2" fmla="*/ 0 w 3648244"/>
              <a:gd name="connsiteY2" fmla="*/ 3522996 h 3522996"/>
              <a:gd name="connsiteX3" fmla="*/ 0 w 3648244"/>
              <a:gd name="connsiteY3" fmla="*/ 0 h 3522996"/>
            </a:gdLst>
            <a:ahLst/>
            <a:cxnLst>
              <a:cxn ang="0">
                <a:pos x="connsiteX0" y="connsiteY0"/>
              </a:cxn>
              <a:cxn ang="0">
                <a:pos x="connsiteX1" y="connsiteY1"/>
              </a:cxn>
              <a:cxn ang="0">
                <a:pos x="connsiteX2" y="connsiteY2"/>
              </a:cxn>
              <a:cxn ang="0">
                <a:pos x="connsiteX3" y="connsiteY3"/>
              </a:cxn>
            </a:cxnLst>
            <a:rect l="l" t="t" r="r" b="b"/>
            <a:pathLst>
              <a:path w="3648244" h="3522996">
                <a:moveTo>
                  <a:pt x="0" y="0"/>
                </a:moveTo>
                <a:lnTo>
                  <a:pt x="3648244" y="0"/>
                </a:lnTo>
                <a:lnTo>
                  <a:pt x="0" y="352299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6C8393-0547-46E7-B406-2BDC7E33906D}"/>
              </a:ext>
            </a:extLst>
          </p:cNvPr>
          <p:cNvSpPr>
            <a:spLocks noGrp="1"/>
          </p:cNvSpPr>
          <p:nvPr>
            <p:ph type="title"/>
          </p:nvPr>
        </p:nvSpPr>
        <p:spPr>
          <a:xfrm>
            <a:off x="838200" y="762001"/>
            <a:ext cx="10515600" cy="914400"/>
          </a:xfrm>
        </p:spPr>
        <p:txBody>
          <a:bodyPr anchor="ctr" anchorCtr="0"/>
          <a:lstStyle>
            <a:lvl1pPr>
              <a:defRPr>
                <a:solidFill>
                  <a:schemeClr val="tx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60E8E4BC-5913-4EE6-B740-76B3FA3C7FB3}"/>
              </a:ext>
            </a:extLst>
          </p:cNvPr>
          <p:cNvSpPr/>
          <p:nvPr userDrawn="1"/>
        </p:nvSpPr>
        <p:spPr>
          <a:xfrm>
            <a:off x="0" y="2474259"/>
            <a:ext cx="12192000" cy="43837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1D5C4C1A-6566-4743-A5DB-7D145D674F65}"/>
              </a:ext>
            </a:extLst>
          </p:cNvPr>
          <p:cNvSpPr>
            <a:spLocks noGrp="1"/>
          </p:cNvSpPr>
          <p:nvPr>
            <p:ph type="body" sz="quarter" idx="10"/>
          </p:nvPr>
        </p:nvSpPr>
        <p:spPr>
          <a:xfrm>
            <a:off x="838200" y="2989336"/>
            <a:ext cx="3341914" cy="3030464"/>
          </a:xfrm>
        </p:spPr>
        <p:txBody>
          <a:bodyPr>
            <a:noAutofit/>
          </a:bodyPr>
          <a:lstStyle>
            <a:lvl1pPr marL="0" indent="0">
              <a:lnSpc>
                <a:spcPct val="100000"/>
              </a:lnSpc>
              <a:buNone/>
              <a:defRPr>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9">
            <a:extLst>
              <a:ext uri="{FF2B5EF4-FFF2-40B4-BE49-F238E27FC236}">
                <a16:creationId xmlns:a16="http://schemas.microsoft.com/office/drawing/2014/main" id="{A5967702-4444-4882-9B9B-E3F772268182}"/>
              </a:ext>
            </a:extLst>
          </p:cNvPr>
          <p:cNvSpPr>
            <a:spLocks noGrp="1"/>
          </p:cNvSpPr>
          <p:nvPr>
            <p:ph type="body" sz="quarter" idx="11"/>
          </p:nvPr>
        </p:nvSpPr>
        <p:spPr>
          <a:xfrm>
            <a:off x="4425043" y="2989336"/>
            <a:ext cx="3341914" cy="3030464"/>
          </a:xfrm>
        </p:spPr>
        <p:txBody>
          <a:bodyPr>
            <a:noAutofit/>
          </a:bodyPr>
          <a:lstStyle>
            <a:lvl1pPr marL="0" indent="0">
              <a:lnSpc>
                <a:spcPct val="100000"/>
              </a:lnSpc>
              <a:buNone/>
              <a:defRPr>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9CFCA8AA-7BE2-42AD-A683-2CC322B21475}"/>
              </a:ext>
            </a:extLst>
          </p:cNvPr>
          <p:cNvSpPr>
            <a:spLocks noGrp="1"/>
          </p:cNvSpPr>
          <p:nvPr>
            <p:ph type="body" sz="quarter" idx="12"/>
          </p:nvPr>
        </p:nvSpPr>
        <p:spPr>
          <a:xfrm>
            <a:off x="8011886" y="2989336"/>
            <a:ext cx="3341914" cy="3030464"/>
          </a:xfrm>
        </p:spPr>
        <p:txBody>
          <a:bodyPr>
            <a:noAutofit/>
          </a:bodyPr>
          <a:lstStyle>
            <a:lvl1pPr marL="0" indent="0">
              <a:lnSpc>
                <a:spcPct val="100000"/>
              </a:lnSpc>
              <a:buNone/>
              <a:defRPr>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5">
            <a:extLst>
              <a:ext uri="{FF2B5EF4-FFF2-40B4-BE49-F238E27FC236}">
                <a16:creationId xmlns:a16="http://schemas.microsoft.com/office/drawing/2014/main" id="{49E01F5A-3C0E-3414-EB82-C99209BDFE8D}"/>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tx2"/>
                </a:solidFill>
              </a:defRPr>
            </a:lvl1pPr>
          </a:lstStyle>
          <a:p>
            <a:fld id="{5BE3A05C-8A97-CD45-B5EB-267C3893ED97}" type="slidenum">
              <a:rPr lang="en-US" smtClean="0"/>
              <a:pPr/>
              <a:t>‹#›</a:t>
            </a:fld>
            <a:endParaRPr lang="en-US" dirty="0"/>
          </a:p>
        </p:txBody>
      </p:sp>
      <p:pic>
        <p:nvPicPr>
          <p:cNvPr id="5" name="Picture 4">
            <a:extLst>
              <a:ext uri="{FF2B5EF4-FFF2-40B4-BE49-F238E27FC236}">
                <a16:creationId xmlns:a16="http://schemas.microsoft.com/office/drawing/2014/main" id="{7B5A923C-0B38-B685-AF05-EB0A02B6956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0343" y="6281284"/>
            <a:ext cx="1409457" cy="365123"/>
          </a:xfrm>
          <a:prstGeom prst="rect">
            <a:avLst/>
          </a:prstGeom>
        </p:spPr>
      </p:pic>
    </p:spTree>
    <p:extLst>
      <p:ext uri="{BB962C8B-B14F-4D97-AF65-F5344CB8AC3E}">
        <p14:creationId xmlns:p14="http://schemas.microsoft.com/office/powerpoint/2010/main" val="3917393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BAEE6-FDFE-A5CB-924C-356C13150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C73EC3-77F6-B57E-C7C1-44D55D31EE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42F631-82AC-90F3-A2C3-F1F86C67BA90}"/>
              </a:ext>
            </a:extLst>
          </p:cNvPr>
          <p:cNvSpPr>
            <a:spLocks noGrp="1"/>
          </p:cNvSpPr>
          <p:nvPr>
            <p:ph type="dt" sz="half" idx="10"/>
          </p:nvPr>
        </p:nvSpPr>
        <p:spPr/>
        <p:txBody>
          <a:bodyPr/>
          <a:lstStyle/>
          <a:p>
            <a:fld id="{EF9F9206-7DB2-604A-9082-E6CB4E6B76B2}" type="datetimeFigureOut">
              <a:rPr lang="en-US" smtClean="0"/>
              <a:t>11/19/2024</a:t>
            </a:fld>
            <a:endParaRPr lang="en-US"/>
          </a:p>
        </p:txBody>
      </p:sp>
      <p:sp>
        <p:nvSpPr>
          <p:cNvPr id="5" name="Footer Placeholder 4">
            <a:extLst>
              <a:ext uri="{FF2B5EF4-FFF2-40B4-BE49-F238E27FC236}">
                <a16:creationId xmlns:a16="http://schemas.microsoft.com/office/drawing/2014/main" id="{8680D5EA-0169-225C-8D56-74B626AEE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5BAB6-8E5D-76BD-71F3-034937B83EBD}"/>
              </a:ext>
            </a:extLst>
          </p:cNvPr>
          <p:cNvSpPr>
            <a:spLocks noGrp="1"/>
          </p:cNvSpPr>
          <p:nvPr>
            <p:ph type="sldNum" sz="quarter" idx="12"/>
          </p:nvPr>
        </p:nvSpPr>
        <p:spPr/>
        <p:txBody>
          <a:bodyPr/>
          <a:lstStyle/>
          <a:p>
            <a:fld id="{0AB559C9-BBA8-E144-A4F1-83E9C0DAA34D}" type="slidenum">
              <a:rPr lang="en-US" smtClean="0"/>
              <a:t>‹#›</a:t>
            </a:fld>
            <a:endParaRPr lang="en-US"/>
          </a:p>
        </p:txBody>
      </p:sp>
    </p:spTree>
    <p:extLst>
      <p:ext uri="{BB962C8B-B14F-4D97-AF65-F5344CB8AC3E}">
        <p14:creationId xmlns:p14="http://schemas.microsoft.com/office/powerpoint/2010/main" val="15501471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BDFFEA-9021-1F17-606F-EBD827BC0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5D0A7E-F358-B5E1-59F6-0CA9F0308B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F6C00-A6FA-51DE-66F8-EF1DE4BAD4A0}"/>
              </a:ext>
            </a:extLst>
          </p:cNvPr>
          <p:cNvSpPr>
            <a:spLocks noGrp="1"/>
          </p:cNvSpPr>
          <p:nvPr>
            <p:ph type="dt" sz="half" idx="10"/>
          </p:nvPr>
        </p:nvSpPr>
        <p:spPr/>
        <p:txBody>
          <a:bodyPr/>
          <a:lstStyle/>
          <a:p>
            <a:fld id="{EF9F9206-7DB2-604A-9082-E6CB4E6B76B2}" type="datetimeFigureOut">
              <a:rPr lang="en-US" smtClean="0"/>
              <a:t>11/19/2024</a:t>
            </a:fld>
            <a:endParaRPr lang="en-US"/>
          </a:p>
        </p:txBody>
      </p:sp>
      <p:sp>
        <p:nvSpPr>
          <p:cNvPr id="5" name="Footer Placeholder 4">
            <a:extLst>
              <a:ext uri="{FF2B5EF4-FFF2-40B4-BE49-F238E27FC236}">
                <a16:creationId xmlns:a16="http://schemas.microsoft.com/office/drawing/2014/main" id="{6946C8D2-55F9-1607-5CCC-CD9C53203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5684CE-12A6-D393-833E-9367D8CA243A}"/>
              </a:ext>
            </a:extLst>
          </p:cNvPr>
          <p:cNvSpPr>
            <a:spLocks noGrp="1"/>
          </p:cNvSpPr>
          <p:nvPr>
            <p:ph type="sldNum" sz="quarter" idx="12"/>
          </p:nvPr>
        </p:nvSpPr>
        <p:spPr/>
        <p:txBody>
          <a:bodyPr/>
          <a:lstStyle/>
          <a:p>
            <a:fld id="{0AB559C9-BBA8-E144-A4F1-83E9C0DAA34D}" type="slidenum">
              <a:rPr lang="en-US" smtClean="0"/>
              <a:t>‹#›</a:t>
            </a:fld>
            <a:endParaRPr lang="en-US"/>
          </a:p>
        </p:txBody>
      </p:sp>
    </p:spTree>
    <p:extLst>
      <p:ext uri="{BB962C8B-B14F-4D97-AF65-F5344CB8AC3E}">
        <p14:creationId xmlns:p14="http://schemas.microsoft.com/office/powerpoint/2010/main" val="526803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lumn 2">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5C852C5-5938-4190-8D57-CE5E6C73930A}"/>
              </a:ext>
            </a:extLst>
          </p:cNvPr>
          <p:cNvGraphicFramePr>
            <a:graphicFrameLocks noChangeAspect="1"/>
          </p:cNvGraphicFramePr>
          <p:nvPr userDrawn="1">
            <p:custDataLst>
              <p:tags r:id="rId1"/>
            </p:custDataLst>
            <p:extLst>
              <p:ext uri="{D42A27DB-BD31-4B8C-83A1-F6EECF244321}">
                <p14:modId xmlns:p14="http://schemas.microsoft.com/office/powerpoint/2010/main" val="2805700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05C852C5-5938-4190-8D57-CE5E6C7393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4825374-8C1F-4EEA-BB15-4B005A84F91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19" name="Rectangle 30">
            <a:extLst>
              <a:ext uri="{FF2B5EF4-FFF2-40B4-BE49-F238E27FC236}">
                <a16:creationId xmlns:a16="http://schemas.microsoft.com/office/drawing/2014/main" id="{81419584-A447-47E8-804C-C1F32CB97D25}"/>
              </a:ext>
            </a:extLst>
          </p:cNvPr>
          <p:cNvSpPr/>
          <p:nvPr userDrawn="1"/>
        </p:nvSpPr>
        <p:spPr>
          <a:xfrm rot="16200000">
            <a:off x="182656" y="3584760"/>
            <a:ext cx="3090585" cy="3455895"/>
          </a:xfrm>
          <a:custGeom>
            <a:avLst/>
            <a:gdLst>
              <a:gd name="connsiteX0" fmla="*/ 0 w 3648244"/>
              <a:gd name="connsiteY0" fmla="*/ 0 h 3522996"/>
              <a:gd name="connsiteX1" fmla="*/ 3648244 w 3648244"/>
              <a:gd name="connsiteY1" fmla="*/ 0 h 3522996"/>
              <a:gd name="connsiteX2" fmla="*/ 3648244 w 3648244"/>
              <a:gd name="connsiteY2" fmla="*/ 3522996 h 3522996"/>
              <a:gd name="connsiteX3" fmla="*/ 0 w 3648244"/>
              <a:gd name="connsiteY3" fmla="*/ 3522996 h 3522996"/>
              <a:gd name="connsiteX4" fmla="*/ 0 w 3648244"/>
              <a:gd name="connsiteY4" fmla="*/ 0 h 3522996"/>
              <a:gd name="connsiteX0" fmla="*/ 0 w 3648244"/>
              <a:gd name="connsiteY0" fmla="*/ 0 h 3522996"/>
              <a:gd name="connsiteX1" fmla="*/ 3648244 w 3648244"/>
              <a:gd name="connsiteY1" fmla="*/ 0 h 3522996"/>
              <a:gd name="connsiteX2" fmla="*/ 0 w 3648244"/>
              <a:gd name="connsiteY2" fmla="*/ 3522996 h 3522996"/>
              <a:gd name="connsiteX3" fmla="*/ 0 w 3648244"/>
              <a:gd name="connsiteY3" fmla="*/ 0 h 3522996"/>
            </a:gdLst>
            <a:ahLst/>
            <a:cxnLst>
              <a:cxn ang="0">
                <a:pos x="connsiteX0" y="connsiteY0"/>
              </a:cxn>
              <a:cxn ang="0">
                <a:pos x="connsiteX1" y="connsiteY1"/>
              </a:cxn>
              <a:cxn ang="0">
                <a:pos x="connsiteX2" y="connsiteY2"/>
              </a:cxn>
              <a:cxn ang="0">
                <a:pos x="connsiteX3" y="connsiteY3"/>
              </a:cxn>
            </a:cxnLst>
            <a:rect l="l" t="t" r="r" b="b"/>
            <a:pathLst>
              <a:path w="3648244" h="3522996">
                <a:moveTo>
                  <a:pt x="0" y="0"/>
                </a:moveTo>
                <a:lnTo>
                  <a:pt x="3648244" y="0"/>
                </a:lnTo>
                <a:lnTo>
                  <a:pt x="0" y="352299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6C8393-0547-46E7-B406-2BDC7E33906D}"/>
              </a:ext>
            </a:extLst>
          </p:cNvPr>
          <p:cNvSpPr>
            <a:spLocks noGrp="1"/>
          </p:cNvSpPr>
          <p:nvPr>
            <p:ph type="title"/>
          </p:nvPr>
        </p:nvSpPr>
        <p:spPr>
          <a:xfrm>
            <a:off x="838201" y="762000"/>
            <a:ext cx="3211285" cy="3210645"/>
          </a:xfrm>
        </p:spPr>
        <p:txBody>
          <a:bodyPr anchor="t"/>
          <a:lstStyle>
            <a:lvl1pPr>
              <a:defRPr>
                <a:solidFill>
                  <a:schemeClr val="tx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1D5C4C1A-6566-4743-A5DB-7D145D674F65}"/>
              </a:ext>
            </a:extLst>
          </p:cNvPr>
          <p:cNvSpPr>
            <a:spLocks noGrp="1"/>
          </p:cNvSpPr>
          <p:nvPr>
            <p:ph type="body" sz="quarter" idx="10" hasCustomPrompt="1"/>
          </p:nvPr>
        </p:nvSpPr>
        <p:spPr>
          <a:xfrm>
            <a:off x="4618104" y="775785"/>
            <a:ext cx="3088980" cy="2536033"/>
          </a:xfrm>
          <a:ln>
            <a:noFill/>
          </a:ln>
        </p:spPr>
        <p:txBody>
          <a:bodyPr anchor="ctr">
            <a:noAutofit/>
          </a:bodyPr>
          <a:lstStyle>
            <a:lvl1pPr marL="0" indent="0">
              <a:lnSpc>
                <a:spcPct val="100000"/>
              </a:lnSpc>
              <a:buNone/>
              <a:defRPr>
                <a:solidFill>
                  <a:schemeClr val="tx2"/>
                </a:solidFill>
              </a:defRPr>
            </a:lvl1pPr>
            <a:lvl2pPr marL="457200" indent="0">
              <a:lnSpc>
                <a:spcPct val="150000"/>
              </a:lnSpc>
              <a:buNone/>
              <a:defRPr>
                <a:solidFill>
                  <a:schemeClr val="bg1"/>
                </a:solidFill>
              </a:defRPr>
            </a:lvl2pPr>
            <a:lvl3pPr marL="914400" indent="0">
              <a:lnSpc>
                <a:spcPct val="150000"/>
              </a:lnSpc>
              <a:buNone/>
              <a:defRPr>
                <a:solidFill>
                  <a:schemeClr val="bg1"/>
                </a:solidFill>
              </a:defRPr>
            </a:lvl3pPr>
            <a:lvl4pPr marL="1371600" indent="0">
              <a:lnSpc>
                <a:spcPct val="150000"/>
              </a:lnSpc>
              <a:buNone/>
              <a:defRPr>
                <a:solidFill>
                  <a:schemeClr val="bg1"/>
                </a:solidFill>
              </a:defRPr>
            </a:lvl4pPr>
            <a:lvl5pPr marL="1828800" indent="0">
              <a:lnSpc>
                <a:spcPct val="150000"/>
              </a:lnSpc>
              <a:buNone/>
              <a:defRPr>
                <a:solidFill>
                  <a:schemeClr val="bg1"/>
                </a:solidFill>
              </a:defRPr>
            </a:lvl5pPr>
          </a:lstStyle>
          <a:p>
            <a:pPr lvl="0"/>
            <a:r>
              <a:rPr lang="en-US" dirty="0"/>
              <a:t>Text 1</a:t>
            </a:r>
          </a:p>
        </p:txBody>
      </p:sp>
      <p:sp>
        <p:nvSpPr>
          <p:cNvPr id="12" name="Text Placeholder 9">
            <a:extLst>
              <a:ext uri="{FF2B5EF4-FFF2-40B4-BE49-F238E27FC236}">
                <a16:creationId xmlns:a16="http://schemas.microsoft.com/office/drawing/2014/main" id="{A5967702-4444-4882-9B9B-E3F772268182}"/>
              </a:ext>
            </a:extLst>
          </p:cNvPr>
          <p:cNvSpPr>
            <a:spLocks noGrp="1"/>
          </p:cNvSpPr>
          <p:nvPr>
            <p:ph type="body" sz="quarter" idx="11" hasCustomPrompt="1"/>
          </p:nvPr>
        </p:nvSpPr>
        <p:spPr>
          <a:xfrm>
            <a:off x="4618104" y="3619180"/>
            <a:ext cx="3088980" cy="2539238"/>
          </a:xfrm>
        </p:spPr>
        <p:txBody>
          <a:bodyPr anchor="ctr">
            <a:noAutofit/>
          </a:bodyPr>
          <a:lstStyle>
            <a:lvl1pPr marL="0" indent="0">
              <a:lnSpc>
                <a:spcPct val="100000"/>
              </a:lnSpc>
              <a:buNone/>
              <a:defRPr>
                <a:solidFill>
                  <a:schemeClr val="tx2"/>
                </a:solidFill>
              </a:defRPr>
            </a:lvl1pPr>
            <a:lvl2pPr marL="457200" indent="0">
              <a:lnSpc>
                <a:spcPct val="150000"/>
              </a:lnSpc>
              <a:buNone/>
              <a:defRPr>
                <a:solidFill>
                  <a:schemeClr val="bg1"/>
                </a:solidFill>
              </a:defRPr>
            </a:lvl2pPr>
            <a:lvl3pPr marL="914400" indent="0">
              <a:lnSpc>
                <a:spcPct val="150000"/>
              </a:lnSpc>
              <a:buNone/>
              <a:defRPr>
                <a:solidFill>
                  <a:schemeClr val="bg1"/>
                </a:solidFill>
              </a:defRPr>
            </a:lvl3pPr>
            <a:lvl4pPr marL="1371600" indent="0">
              <a:lnSpc>
                <a:spcPct val="150000"/>
              </a:lnSpc>
              <a:buNone/>
              <a:defRPr>
                <a:solidFill>
                  <a:schemeClr val="bg1"/>
                </a:solidFill>
              </a:defRPr>
            </a:lvl4pPr>
            <a:lvl5pPr marL="1828800" indent="0">
              <a:lnSpc>
                <a:spcPct val="150000"/>
              </a:lnSpc>
              <a:buNone/>
              <a:defRPr>
                <a:solidFill>
                  <a:schemeClr val="bg1"/>
                </a:solidFill>
              </a:defRPr>
            </a:lvl5pPr>
          </a:lstStyle>
          <a:p>
            <a:pPr lvl="0"/>
            <a:r>
              <a:rPr lang="en-US" dirty="0"/>
              <a:t>Text 2</a:t>
            </a:r>
          </a:p>
        </p:txBody>
      </p:sp>
      <p:sp>
        <p:nvSpPr>
          <p:cNvPr id="14" name="Text Placeholder 9">
            <a:extLst>
              <a:ext uri="{FF2B5EF4-FFF2-40B4-BE49-F238E27FC236}">
                <a16:creationId xmlns:a16="http://schemas.microsoft.com/office/drawing/2014/main" id="{9CFCA8AA-7BE2-42AD-A683-2CC322B21475}"/>
              </a:ext>
            </a:extLst>
          </p:cNvPr>
          <p:cNvSpPr>
            <a:spLocks noGrp="1"/>
          </p:cNvSpPr>
          <p:nvPr>
            <p:ph type="body" sz="quarter" idx="12" hasCustomPrompt="1"/>
          </p:nvPr>
        </p:nvSpPr>
        <p:spPr>
          <a:xfrm>
            <a:off x="8258399" y="762000"/>
            <a:ext cx="3095401" cy="2563034"/>
          </a:xfrm>
        </p:spPr>
        <p:txBody>
          <a:bodyPr anchor="ctr">
            <a:noAutofit/>
          </a:bodyPr>
          <a:lstStyle>
            <a:lvl1pPr marL="0" indent="0">
              <a:lnSpc>
                <a:spcPct val="100000"/>
              </a:lnSpc>
              <a:buNone/>
              <a:defRPr>
                <a:solidFill>
                  <a:schemeClr val="tx2"/>
                </a:solidFill>
              </a:defRPr>
            </a:lvl1pPr>
            <a:lvl2pPr marL="457200" indent="0">
              <a:lnSpc>
                <a:spcPct val="150000"/>
              </a:lnSpc>
              <a:buNone/>
              <a:defRPr>
                <a:solidFill>
                  <a:schemeClr val="bg1"/>
                </a:solidFill>
              </a:defRPr>
            </a:lvl2pPr>
            <a:lvl3pPr marL="914400" indent="0">
              <a:lnSpc>
                <a:spcPct val="150000"/>
              </a:lnSpc>
              <a:buNone/>
              <a:defRPr>
                <a:solidFill>
                  <a:schemeClr val="bg1"/>
                </a:solidFill>
              </a:defRPr>
            </a:lvl3pPr>
            <a:lvl4pPr marL="1371600" indent="0">
              <a:lnSpc>
                <a:spcPct val="150000"/>
              </a:lnSpc>
              <a:buNone/>
              <a:defRPr>
                <a:solidFill>
                  <a:schemeClr val="bg1"/>
                </a:solidFill>
              </a:defRPr>
            </a:lvl4pPr>
            <a:lvl5pPr marL="1828800" indent="0">
              <a:lnSpc>
                <a:spcPct val="150000"/>
              </a:lnSpc>
              <a:buNone/>
              <a:defRPr>
                <a:solidFill>
                  <a:schemeClr val="bg1"/>
                </a:solidFill>
              </a:defRPr>
            </a:lvl5pPr>
          </a:lstStyle>
          <a:p>
            <a:pPr lvl="0"/>
            <a:r>
              <a:rPr lang="en-US" dirty="0"/>
              <a:t>Text 3</a:t>
            </a:r>
          </a:p>
        </p:txBody>
      </p:sp>
      <p:sp>
        <p:nvSpPr>
          <p:cNvPr id="11" name="Text Placeholder 9">
            <a:extLst>
              <a:ext uri="{FF2B5EF4-FFF2-40B4-BE49-F238E27FC236}">
                <a16:creationId xmlns:a16="http://schemas.microsoft.com/office/drawing/2014/main" id="{3DE28FD0-F63B-4CF8-8D68-D33079ECA456}"/>
              </a:ext>
            </a:extLst>
          </p:cNvPr>
          <p:cNvSpPr>
            <a:spLocks noGrp="1"/>
          </p:cNvSpPr>
          <p:nvPr>
            <p:ph type="body" sz="quarter" idx="14" hasCustomPrompt="1"/>
          </p:nvPr>
        </p:nvSpPr>
        <p:spPr>
          <a:xfrm>
            <a:off x="8258398" y="3605928"/>
            <a:ext cx="3095401" cy="2566273"/>
          </a:xfrm>
        </p:spPr>
        <p:txBody>
          <a:bodyPr anchor="ctr">
            <a:noAutofit/>
          </a:bodyPr>
          <a:lstStyle>
            <a:lvl1pPr marL="0" indent="0">
              <a:lnSpc>
                <a:spcPct val="100000"/>
              </a:lnSpc>
              <a:buNone/>
              <a:defRPr>
                <a:solidFill>
                  <a:schemeClr val="tx2"/>
                </a:solidFill>
              </a:defRPr>
            </a:lvl1pPr>
            <a:lvl2pPr marL="457200" indent="0">
              <a:lnSpc>
                <a:spcPct val="150000"/>
              </a:lnSpc>
              <a:buNone/>
              <a:defRPr>
                <a:solidFill>
                  <a:schemeClr val="bg1"/>
                </a:solidFill>
              </a:defRPr>
            </a:lvl2pPr>
            <a:lvl3pPr marL="914400" indent="0">
              <a:lnSpc>
                <a:spcPct val="150000"/>
              </a:lnSpc>
              <a:buNone/>
              <a:defRPr>
                <a:solidFill>
                  <a:schemeClr val="bg1"/>
                </a:solidFill>
              </a:defRPr>
            </a:lvl3pPr>
            <a:lvl4pPr marL="1371600" indent="0">
              <a:lnSpc>
                <a:spcPct val="150000"/>
              </a:lnSpc>
              <a:buNone/>
              <a:defRPr>
                <a:solidFill>
                  <a:schemeClr val="bg1"/>
                </a:solidFill>
              </a:defRPr>
            </a:lvl4pPr>
            <a:lvl5pPr marL="1828800" indent="0">
              <a:lnSpc>
                <a:spcPct val="150000"/>
              </a:lnSpc>
              <a:buNone/>
              <a:defRPr>
                <a:solidFill>
                  <a:schemeClr val="bg1"/>
                </a:solidFill>
              </a:defRPr>
            </a:lvl5pPr>
          </a:lstStyle>
          <a:p>
            <a:pPr lvl="0"/>
            <a:r>
              <a:rPr lang="en-US" dirty="0"/>
              <a:t>Text 4</a:t>
            </a:r>
          </a:p>
        </p:txBody>
      </p:sp>
      <p:sp>
        <p:nvSpPr>
          <p:cNvPr id="15" name="Rectangle 14">
            <a:extLst>
              <a:ext uri="{FF2B5EF4-FFF2-40B4-BE49-F238E27FC236}">
                <a16:creationId xmlns:a16="http://schemas.microsoft.com/office/drawing/2014/main" id="{6DF012B4-18BE-4BBF-A601-B2301B840D90}"/>
              </a:ext>
            </a:extLst>
          </p:cNvPr>
          <p:cNvSpPr/>
          <p:nvPr userDrawn="1"/>
        </p:nvSpPr>
        <p:spPr>
          <a:xfrm rot="5400000">
            <a:off x="3125555" y="1996441"/>
            <a:ext cx="2560320" cy="91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16" name="Rectangle 15">
            <a:extLst>
              <a:ext uri="{FF2B5EF4-FFF2-40B4-BE49-F238E27FC236}">
                <a16:creationId xmlns:a16="http://schemas.microsoft.com/office/drawing/2014/main" id="{0323636B-DB68-418F-869F-E4DDF8F746CE}"/>
              </a:ext>
            </a:extLst>
          </p:cNvPr>
          <p:cNvSpPr/>
          <p:nvPr userDrawn="1"/>
        </p:nvSpPr>
        <p:spPr>
          <a:xfrm rot="5400000">
            <a:off x="6737295" y="1996441"/>
            <a:ext cx="2560320" cy="91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17" name="Rectangle 16">
            <a:extLst>
              <a:ext uri="{FF2B5EF4-FFF2-40B4-BE49-F238E27FC236}">
                <a16:creationId xmlns:a16="http://schemas.microsoft.com/office/drawing/2014/main" id="{4F48F52F-9597-4AB6-AE52-9637D1DE3EB3}"/>
              </a:ext>
            </a:extLst>
          </p:cNvPr>
          <p:cNvSpPr/>
          <p:nvPr userDrawn="1"/>
        </p:nvSpPr>
        <p:spPr>
          <a:xfrm rot="5400000">
            <a:off x="3125555" y="4846321"/>
            <a:ext cx="2560320" cy="91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18" name="Rectangle 17">
            <a:extLst>
              <a:ext uri="{FF2B5EF4-FFF2-40B4-BE49-F238E27FC236}">
                <a16:creationId xmlns:a16="http://schemas.microsoft.com/office/drawing/2014/main" id="{821A7144-7D8F-4EF9-AFE4-184057ED0BAA}"/>
              </a:ext>
            </a:extLst>
          </p:cNvPr>
          <p:cNvSpPr/>
          <p:nvPr userDrawn="1"/>
        </p:nvSpPr>
        <p:spPr>
          <a:xfrm rot="5400000">
            <a:off x="6737295" y="4846321"/>
            <a:ext cx="2560320" cy="91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3" name="Date Placeholder 5">
            <a:extLst>
              <a:ext uri="{FF2B5EF4-FFF2-40B4-BE49-F238E27FC236}">
                <a16:creationId xmlns:a16="http://schemas.microsoft.com/office/drawing/2014/main" id="{7803366A-E24C-4C01-4410-A2E4D41DD23B}"/>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tx2"/>
                </a:solidFill>
              </a:defRPr>
            </a:lvl1pPr>
          </a:lstStyle>
          <a:p>
            <a:fld id="{5BE3A05C-8A97-CD45-B5EB-267C3893ED97}" type="slidenum">
              <a:rPr lang="en-US" smtClean="0"/>
              <a:pPr/>
              <a:t>‹#›</a:t>
            </a:fld>
            <a:endParaRPr lang="en-US" dirty="0"/>
          </a:p>
        </p:txBody>
      </p:sp>
      <p:pic>
        <p:nvPicPr>
          <p:cNvPr id="5" name="Picture 4">
            <a:extLst>
              <a:ext uri="{FF2B5EF4-FFF2-40B4-BE49-F238E27FC236}">
                <a16:creationId xmlns:a16="http://schemas.microsoft.com/office/drawing/2014/main" id="{AC8B99AD-6E75-3774-6594-0DBD63749CF8}"/>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0343" y="6281284"/>
            <a:ext cx="1409457" cy="365124"/>
          </a:xfrm>
          <a:prstGeom prst="rect">
            <a:avLst/>
          </a:prstGeom>
        </p:spPr>
      </p:pic>
    </p:spTree>
    <p:extLst>
      <p:ext uri="{BB962C8B-B14F-4D97-AF65-F5344CB8AC3E}">
        <p14:creationId xmlns:p14="http://schemas.microsoft.com/office/powerpoint/2010/main" val="1933180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516011B9-15B6-48F5-878F-A170969EC51B}"/>
              </a:ext>
            </a:extLst>
          </p:cNvPr>
          <p:cNvGraphicFramePr>
            <a:graphicFrameLocks noChangeAspect="1"/>
          </p:cNvGraphicFramePr>
          <p:nvPr userDrawn="1">
            <p:custDataLst>
              <p:tags r:id="rId1"/>
            </p:custDataLst>
            <p:extLst>
              <p:ext uri="{D42A27DB-BD31-4B8C-83A1-F6EECF244321}">
                <p14:modId xmlns:p14="http://schemas.microsoft.com/office/powerpoint/2010/main" val="14693558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2" name="Object 21" hidden="1">
                        <a:extLst>
                          <a:ext uri="{FF2B5EF4-FFF2-40B4-BE49-F238E27FC236}">
                            <a16:creationId xmlns:a16="http://schemas.microsoft.com/office/drawing/2014/main" id="{516011B9-15B6-48F5-878F-A170969EC5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Rectangle 20" hidden="1">
            <a:extLst>
              <a:ext uri="{FF2B5EF4-FFF2-40B4-BE49-F238E27FC236}">
                <a16:creationId xmlns:a16="http://schemas.microsoft.com/office/drawing/2014/main" id="{E534B381-E026-4D07-9D59-FA43CF3DCE5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800" b="0" i="0" baseline="0" dirty="0">
              <a:latin typeface="Georgia" panose="02040502050405020303" pitchFamily="18" charset="0"/>
              <a:ea typeface="+mj-ea"/>
              <a:cs typeface="+mj-cs"/>
              <a:sym typeface="Montserrat ExtraBold" panose="00000900000000000000" pitchFamily="2" charset="0"/>
            </a:endParaRPr>
          </a:p>
        </p:txBody>
      </p:sp>
      <p:sp>
        <p:nvSpPr>
          <p:cNvPr id="61" name="Freeform: Shape 60">
            <a:extLst>
              <a:ext uri="{FF2B5EF4-FFF2-40B4-BE49-F238E27FC236}">
                <a16:creationId xmlns:a16="http://schemas.microsoft.com/office/drawing/2014/main" id="{242E5D64-A86C-4A2B-93C7-F298ADF945DD}"/>
              </a:ext>
            </a:extLst>
          </p:cNvPr>
          <p:cNvSpPr/>
          <p:nvPr userDrawn="1"/>
        </p:nvSpPr>
        <p:spPr>
          <a:xfrm>
            <a:off x="4281838" y="0"/>
            <a:ext cx="7910163" cy="6858000"/>
          </a:xfrm>
          <a:custGeom>
            <a:avLst/>
            <a:gdLst>
              <a:gd name="connsiteX0" fmla="*/ 7101812 w 7910163"/>
              <a:gd name="connsiteY0" fmla="*/ 0 h 6858000"/>
              <a:gd name="connsiteX1" fmla="*/ 7910163 w 7910163"/>
              <a:gd name="connsiteY1" fmla="*/ 0 h 6858000"/>
              <a:gd name="connsiteX2" fmla="*/ 7910163 w 7910163"/>
              <a:gd name="connsiteY2" fmla="*/ 6858000 h 6858000"/>
              <a:gd name="connsiteX3" fmla="*/ 0 w 791016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10163" h="6858000">
                <a:moveTo>
                  <a:pt x="7101812" y="0"/>
                </a:moveTo>
                <a:lnTo>
                  <a:pt x="7910163" y="0"/>
                </a:lnTo>
                <a:lnTo>
                  <a:pt x="791016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D1041E2A-3102-4A9E-ACF7-0FF2A51CA39B}"/>
              </a:ext>
            </a:extLst>
          </p:cNvPr>
          <p:cNvSpPr/>
          <p:nvPr userDrawn="1"/>
        </p:nvSpPr>
        <p:spPr>
          <a:xfrm>
            <a:off x="0" y="0"/>
            <a:ext cx="12192000" cy="6858000"/>
          </a:xfrm>
          <a:custGeom>
            <a:avLst/>
            <a:gdLst>
              <a:gd name="connsiteX0" fmla="*/ 0 w 11926957"/>
              <a:gd name="connsiteY0" fmla="*/ 0 h 6858000"/>
              <a:gd name="connsiteX1" fmla="*/ 11926957 w 11926957"/>
              <a:gd name="connsiteY1" fmla="*/ 0 h 6858000"/>
              <a:gd name="connsiteX2" fmla="*/ 4825145 w 11926957"/>
              <a:gd name="connsiteY2" fmla="*/ 6858000 h 6858000"/>
              <a:gd name="connsiteX3" fmla="*/ 0 w 119269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26957" h="6858000">
                <a:moveTo>
                  <a:pt x="0" y="0"/>
                </a:moveTo>
                <a:lnTo>
                  <a:pt x="11926957" y="0"/>
                </a:lnTo>
                <a:lnTo>
                  <a:pt x="4825145"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p>
        </p:txBody>
      </p:sp>
      <p:sp>
        <p:nvSpPr>
          <p:cNvPr id="10" name="Rectangle 9">
            <a:extLst>
              <a:ext uri="{FF2B5EF4-FFF2-40B4-BE49-F238E27FC236}">
                <a16:creationId xmlns:a16="http://schemas.microsoft.com/office/drawing/2014/main" id="{19283FD2-F0AA-4C0F-8E3F-9ECFD0B45A67}"/>
              </a:ext>
            </a:extLst>
          </p:cNvPr>
          <p:cNvSpPr/>
          <p:nvPr userDrawn="1"/>
        </p:nvSpPr>
        <p:spPr>
          <a:xfrm>
            <a:off x="0" y="3402982"/>
            <a:ext cx="5149462" cy="91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2" name="Title 1">
            <a:extLst>
              <a:ext uri="{FF2B5EF4-FFF2-40B4-BE49-F238E27FC236}">
                <a16:creationId xmlns:a16="http://schemas.microsoft.com/office/drawing/2014/main" id="{975DED76-A7F1-4341-8516-3F588A9D6C3C}"/>
              </a:ext>
            </a:extLst>
          </p:cNvPr>
          <p:cNvSpPr>
            <a:spLocks noGrp="1"/>
          </p:cNvSpPr>
          <p:nvPr>
            <p:ph type="ctrTitle"/>
          </p:nvPr>
        </p:nvSpPr>
        <p:spPr>
          <a:xfrm>
            <a:off x="838200" y="762000"/>
            <a:ext cx="4299857" cy="2492257"/>
          </a:xfrm>
        </p:spPr>
        <p:txBody>
          <a:bodyPr anchor="b"/>
          <a:lstStyle>
            <a:lvl1pPr algn="l">
              <a:defRPr sz="4000" b="0" i="0">
                <a:solidFill>
                  <a:schemeClr val="bg2"/>
                </a:solidFill>
                <a:latin typeface="Georgia" panose="02040502050405020303" pitchFamily="18"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E991CA9-F287-4459-8F5D-67DDD9F0EFB9}"/>
              </a:ext>
            </a:extLst>
          </p:cNvPr>
          <p:cNvSpPr>
            <a:spLocks noGrp="1"/>
          </p:cNvSpPr>
          <p:nvPr>
            <p:ph type="subTitle" idx="1" hasCustomPrompt="1"/>
          </p:nvPr>
        </p:nvSpPr>
        <p:spPr>
          <a:xfrm>
            <a:off x="838200" y="3830065"/>
            <a:ext cx="4307113" cy="636132"/>
          </a:xfrm>
          <a:noFill/>
        </p:spPr>
        <p:txBody>
          <a:bodyPr lIns="182880" tIns="228600" rIns="182880" bIns="182880" anchor="ctr">
            <a:noAutofit/>
          </a:bodyPr>
          <a:lstStyle>
            <a:lvl1pPr marL="0" indent="0" algn="l">
              <a:buNone/>
              <a:defRPr lang="en-US" sz="1800" b="1" kern="1200" spc="0" baseline="0" dirty="0">
                <a:solidFill>
                  <a:schemeClr val="bg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29" name="Picture Placeholder 28">
            <a:extLst>
              <a:ext uri="{FF2B5EF4-FFF2-40B4-BE49-F238E27FC236}">
                <a16:creationId xmlns:a16="http://schemas.microsoft.com/office/drawing/2014/main" id="{9E6415A5-A6B2-4F69-A7C1-A26D7673FE7B}"/>
              </a:ext>
            </a:extLst>
          </p:cNvPr>
          <p:cNvSpPr>
            <a:spLocks noGrp="1"/>
          </p:cNvSpPr>
          <p:nvPr>
            <p:ph type="pic" sz="quarter" idx="10"/>
          </p:nvPr>
        </p:nvSpPr>
        <p:spPr>
          <a:xfrm>
            <a:off x="6085755" y="1167973"/>
            <a:ext cx="4525895" cy="4518212"/>
          </a:xfrm>
          <a:prstGeom prst="ellipse">
            <a:avLst/>
          </a:prstGeom>
          <a:solidFill>
            <a:schemeClr val="bg2"/>
          </a:solidFill>
        </p:spPr>
        <p:txBody>
          <a:bodyPr anchor="ctr"/>
          <a:lstStyle>
            <a:lvl1pPr marL="0" indent="0" algn="ctr">
              <a:buNone/>
              <a:defRPr/>
            </a:lvl1pPr>
          </a:lstStyle>
          <a:p>
            <a:r>
              <a:rPr lang="en-US"/>
              <a:t>Click icon to add picture</a:t>
            </a:r>
            <a:endParaRPr lang="en-US" dirty="0"/>
          </a:p>
        </p:txBody>
      </p:sp>
      <p:pic>
        <p:nvPicPr>
          <p:cNvPr id="7" name="Picture 6">
            <a:extLst>
              <a:ext uri="{FF2B5EF4-FFF2-40B4-BE49-F238E27FC236}">
                <a16:creationId xmlns:a16="http://schemas.microsoft.com/office/drawing/2014/main" id="{E08D7380-28A4-80DA-454D-7473BA9991D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59223" y="5799811"/>
            <a:ext cx="2286702" cy="592377"/>
          </a:xfrm>
          <a:prstGeom prst="rect">
            <a:avLst/>
          </a:prstGeom>
        </p:spPr>
      </p:pic>
    </p:spTree>
    <p:extLst>
      <p:ext uri="{BB962C8B-B14F-4D97-AF65-F5344CB8AC3E}">
        <p14:creationId xmlns:p14="http://schemas.microsoft.com/office/powerpoint/2010/main" val="2646699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516011B9-15B6-48F5-878F-A170969EC51B}"/>
              </a:ext>
            </a:extLst>
          </p:cNvPr>
          <p:cNvGraphicFramePr>
            <a:graphicFrameLocks noChangeAspect="1"/>
          </p:cNvGraphicFramePr>
          <p:nvPr userDrawn="1">
            <p:custDataLst>
              <p:tags r:id="rId1"/>
            </p:custDataLst>
            <p:extLst>
              <p:ext uri="{D42A27DB-BD31-4B8C-83A1-F6EECF244321}">
                <p14:modId xmlns:p14="http://schemas.microsoft.com/office/powerpoint/2010/main" val="20335866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2" name="Object 21" hidden="1">
                        <a:extLst>
                          <a:ext uri="{FF2B5EF4-FFF2-40B4-BE49-F238E27FC236}">
                            <a16:creationId xmlns:a16="http://schemas.microsoft.com/office/drawing/2014/main" id="{516011B9-15B6-48F5-878F-A170969EC5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Rectangle 20" hidden="1">
            <a:extLst>
              <a:ext uri="{FF2B5EF4-FFF2-40B4-BE49-F238E27FC236}">
                <a16:creationId xmlns:a16="http://schemas.microsoft.com/office/drawing/2014/main" id="{E534B381-E026-4D07-9D59-FA43CF3DCE5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800" b="0" i="0" baseline="0" dirty="0">
              <a:latin typeface="Georgia" panose="02040502050405020303" pitchFamily="18" charset="0"/>
              <a:ea typeface="+mj-ea"/>
              <a:cs typeface="+mj-cs"/>
              <a:sym typeface="Montserrat ExtraBold" panose="00000900000000000000" pitchFamily="2" charset="0"/>
            </a:endParaRPr>
          </a:p>
        </p:txBody>
      </p:sp>
      <p:sp>
        <p:nvSpPr>
          <p:cNvPr id="23" name="Rectangle 30">
            <a:extLst>
              <a:ext uri="{FF2B5EF4-FFF2-40B4-BE49-F238E27FC236}">
                <a16:creationId xmlns:a16="http://schemas.microsoft.com/office/drawing/2014/main" id="{EBB1947F-12EF-4F1F-95BA-A62894BB3BF1}"/>
              </a:ext>
            </a:extLst>
          </p:cNvPr>
          <p:cNvSpPr/>
          <p:nvPr userDrawn="1"/>
        </p:nvSpPr>
        <p:spPr>
          <a:xfrm flipV="1">
            <a:off x="1347535" y="974557"/>
            <a:ext cx="6092607" cy="5883442"/>
          </a:xfrm>
          <a:custGeom>
            <a:avLst/>
            <a:gdLst>
              <a:gd name="connsiteX0" fmla="*/ 0 w 3648244"/>
              <a:gd name="connsiteY0" fmla="*/ 0 h 3522996"/>
              <a:gd name="connsiteX1" fmla="*/ 3648244 w 3648244"/>
              <a:gd name="connsiteY1" fmla="*/ 0 h 3522996"/>
              <a:gd name="connsiteX2" fmla="*/ 3648244 w 3648244"/>
              <a:gd name="connsiteY2" fmla="*/ 3522996 h 3522996"/>
              <a:gd name="connsiteX3" fmla="*/ 0 w 3648244"/>
              <a:gd name="connsiteY3" fmla="*/ 3522996 h 3522996"/>
              <a:gd name="connsiteX4" fmla="*/ 0 w 3648244"/>
              <a:gd name="connsiteY4" fmla="*/ 0 h 3522996"/>
              <a:gd name="connsiteX0" fmla="*/ 0 w 3648244"/>
              <a:gd name="connsiteY0" fmla="*/ 0 h 3522996"/>
              <a:gd name="connsiteX1" fmla="*/ 3648244 w 3648244"/>
              <a:gd name="connsiteY1" fmla="*/ 0 h 3522996"/>
              <a:gd name="connsiteX2" fmla="*/ 0 w 3648244"/>
              <a:gd name="connsiteY2" fmla="*/ 3522996 h 3522996"/>
              <a:gd name="connsiteX3" fmla="*/ 0 w 3648244"/>
              <a:gd name="connsiteY3" fmla="*/ 0 h 3522996"/>
            </a:gdLst>
            <a:ahLst/>
            <a:cxnLst>
              <a:cxn ang="0">
                <a:pos x="connsiteX0" y="connsiteY0"/>
              </a:cxn>
              <a:cxn ang="0">
                <a:pos x="connsiteX1" y="connsiteY1"/>
              </a:cxn>
              <a:cxn ang="0">
                <a:pos x="connsiteX2" y="connsiteY2"/>
              </a:cxn>
              <a:cxn ang="0">
                <a:pos x="connsiteX3" y="connsiteY3"/>
              </a:cxn>
            </a:cxnLst>
            <a:rect l="l" t="t" r="r" b="b"/>
            <a:pathLst>
              <a:path w="3648244" h="3522996">
                <a:moveTo>
                  <a:pt x="0" y="0"/>
                </a:moveTo>
                <a:lnTo>
                  <a:pt x="3648244" y="0"/>
                </a:lnTo>
                <a:lnTo>
                  <a:pt x="0" y="352299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DD58441-F72C-4019-B3E5-ED82901487E8}"/>
              </a:ext>
            </a:extLst>
          </p:cNvPr>
          <p:cNvSpPr/>
          <p:nvPr userDrawn="1"/>
        </p:nvSpPr>
        <p:spPr>
          <a:xfrm>
            <a:off x="0" y="0"/>
            <a:ext cx="9579977" cy="6858000"/>
          </a:xfrm>
          <a:custGeom>
            <a:avLst/>
            <a:gdLst>
              <a:gd name="connsiteX0" fmla="*/ 0 w 9579977"/>
              <a:gd name="connsiteY0" fmla="*/ 0 h 6858000"/>
              <a:gd name="connsiteX1" fmla="*/ 9579977 w 9579977"/>
              <a:gd name="connsiteY1" fmla="*/ 0 h 6858000"/>
              <a:gd name="connsiteX2" fmla="*/ 2478165 w 9579977"/>
              <a:gd name="connsiteY2" fmla="*/ 6858000 h 6858000"/>
              <a:gd name="connsiteX3" fmla="*/ 0 w 95799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79977" h="6858000">
                <a:moveTo>
                  <a:pt x="0" y="0"/>
                </a:moveTo>
                <a:lnTo>
                  <a:pt x="9579977" y="0"/>
                </a:lnTo>
                <a:lnTo>
                  <a:pt x="2478165" y="6858000"/>
                </a:lnTo>
                <a:lnTo>
                  <a:pt x="0" y="6858000"/>
                </a:lnTo>
                <a:close/>
              </a:path>
            </a:pathLst>
          </a:cu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75DED76-A7F1-4341-8516-3F588A9D6C3C}"/>
              </a:ext>
            </a:extLst>
          </p:cNvPr>
          <p:cNvSpPr>
            <a:spLocks noGrp="1"/>
          </p:cNvSpPr>
          <p:nvPr>
            <p:ph type="ctrTitle"/>
          </p:nvPr>
        </p:nvSpPr>
        <p:spPr>
          <a:xfrm>
            <a:off x="838200" y="762000"/>
            <a:ext cx="4299857" cy="2653621"/>
          </a:xfrm>
        </p:spPr>
        <p:txBody>
          <a:bodyPr anchor="b"/>
          <a:lstStyle>
            <a:lvl1pPr algn="l">
              <a:defRPr sz="4000">
                <a:solidFill>
                  <a:schemeClr val="tx1"/>
                </a:solidFill>
              </a:defRPr>
            </a:lvl1pPr>
          </a:lstStyle>
          <a:p>
            <a:r>
              <a:rPr lang="en-US"/>
              <a:t>Click to edit Master title style</a:t>
            </a:r>
            <a:endParaRPr lang="en-US" dirty="0"/>
          </a:p>
        </p:txBody>
      </p:sp>
      <p:sp>
        <p:nvSpPr>
          <p:cNvPr id="28" name="Picture Placeholder 27">
            <a:extLst>
              <a:ext uri="{FF2B5EF4-FFF2-40B4-BE49-F238E27FC236}">
                <a16:creationId xmlns:a16="http://schemas.microsoft.com/office/drawing/2014/main" id="{66A6E1B5-C176-43D0-80D0-502B38E5A25A}"/>
              </a:ext>
            </a:extLst>
          </p:cNvPr>
          <p:cNvSpPr>
            <a:spLocks noGrp="1"/>
          </p:cNvSpPr>
          <p:nvPr>
            <p:ph type="pic" sz="quarter" idx="10"/>
          </p:nvPr>
        </p:nvSpPr>
        <p:spPr>
          <a:xfrm>
            <a:off x="4826526" y="0"/>
            <a:ext cx="7365475" cy="6858000"/>
          </a:xfrm>
          <a:custGeom>
            <a:avLst/>
            <a:gdLst>
              <a:gd name="connsiteX0" fmla="*/ 4753452 w 7365475"/>
              <a:gd name="connsiteY0" fmla="*/ 0 h 6858000"/>
              <a:gd name="connsiteX1" fmla="*/ 7365475 w 7365475"/>
              <a:gd name="connsiteY1" fmla="*/ 0 h 6858000"/>
              <a:gd name="connsiteX2" fmla="*/ 7365475 w 7365475"/>
              <a:gd name="connsiteY2" fmla="*/ 6858000 h 6858000"/>
              <a:gd name="connsiteX3" fmla="*/ 0 w 7365475"/>
              <a:gd name="connsiteY3" fmla="*/ 6858000 h 6858000"/>
              <a:gd name="connsiteX4" fmla="*/ 0 w 7365475"/>
              <a:gd name="connsiteY4" fmla="*/ 6857999 h 6858000"/>
              <a:gd name="connsiteX5" fmla="*/ 2613617 w 7365475"/>
              <a:gd name="connsiteY5" fmla="*/ 6857999 h 6858000"/>
              <a:gd name="connsiteX6" fmla="*/ 132629 w 7365475"/>
              <a:gd name="connsiteY6" fmla="*/ 44621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5475" h="6858000">
                <a:moveTo>
                  <a:pt x="4753452" y="0"/>
                </a:moveTo>
                <a:lnTo>
                  <a:pt x="7365475" y="0"/>
                </a:lnTo>
                <a:lnTo>
                  <a:pt x="7365475" y="6858000"/>
                </a:lnTo>
                <a:lnTo>
                  <a:pt x="0" y="6858000"/>
                </a:lnTo>
                <a:lnTo>
                  <a:pt x="0" y="6857999"/>
                </a:lnTo>
                <a:lnTo>
                  <a:pt x="2613617" y="6857999"/>
                </a:lnTo>
                <a:lnTo>
                  <a:pt x="132629" y="4462186"/>
                </a:lnTo>
                <a:close/>
              </a:path>
            </a:pathLst>
          </a:custGeom>
        </p:spPr>
        <p:txBody>
          <a:bodyPr wrap="square" anchor="ctr">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42456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516011B9-15B6-48F5-878F-A170969EC51B}"/>
              </a:ext>
            </a:extLst>
          </p:cNvPr>
          <p:cNvGraphicFramePr>
            <a:graphicFrameLocks noChangeAspect="1"/>
          </p:cNvGraphicFramePr>
          <p:nvPr userDrawn="1">
            <p:custDataLst>
              <p:tags r:id="rId1"/>
            </p:custDataLst>
            <p:extLst>
              <p:ext uri="{D42A27DB-BD31-4B8C-83A1-F6EECF244321}">
                <p14:modId xmlns:p14="http://schemas.microsoft.com/office/powerpoint/2010/main" val="1858227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2" name="Object 21" hidden="1">
                        <a:extLst>
                          <a:ext uri="{FF2B5EF4-FFF2-40B4-BE49-F238E27FC236}">
                            <a16:creationId xmlns:a16="http://schemas.microsoft.com/office/drawing/2014/main" id="{516011B9-15B6-48F5-878F-A170969EC5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Rectangle 20" hidden="1">
            <a:extLst>
              <a:ext uri="{FF2B5EF4-FFF2-40B4-BE49-F238E27FC236}">
                <a16:creationId xmlns:a16="http://schemas.microsoft.com/office/drawing/2014/main" id="{E534B381-E026-4D07-9D59-FA43CF3DCE5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800" b="0" i="0" baseline="0" dirty="0">
              <a:latin typeface="Georgia" panose="02040502050405020303" pitchFamily="18" charset="0"/>
              <a:ea typeface="+mj-ea"/>
              <a:cs typeface="+mj-cs"/>
              <a:sym typeface="Montserrat ExtraBold" panose="00000900000000000000" pitchFamily="2" charset="0"/>
            </a:endParaRPr>
          </a:p>
        </p:txBody>
      </p:sp>
      <p:sp>
        <p:nvSpPr>
          <p:cNvPr id="13" name="Freeform: Shape 12">
            <a:extLst>
              <a:ext uri="{FF2B5EF4-FFF2-40B4-BE49-F238E27FC236}">
                <a16:creationId xmlns:a16="http://schemas.microsoft.com/office/drawing/2014/main" id="{F4032AF7-F578-4A6B-AD4E-3A2D3A40BF56}"/>
              </a:ext>
            </a:extLst>
          </p:cNvPr>
          <p:cNvSpPr/>
          <p:nvPr userDrawn="1"/>
        </p:nvSpPr>
        <p:spPr>
          <a:xfrm>
            <a:off x="1" y="1"/>
            <a:ext cx="12192000" cy="6857999"/>
          </a:xfrm>
          <a:custGeom>
            <a:avLst/>
            <a:gdLst>
              <a:gd name="connsiteX0" fmla="*/ 0 w 11922791"/>
              <a:gd name="connsiteY0" fmla="*/ 0 h 6857999"/>
              <a:gd name="connsiteX1" fmla="*/ 4820980 w 11922791"/>
              <a:gd name="connsiteY1" fmla="*/ 0 h 6857999"/>
              <a:gd name="connsiteX2" fmla="*/ 11922791 w 11922791"/>
              <a:gd name="connsiteY2" fmla="*/ 6857999 h 6857999"/>
              <a:gd name="connsiteX3" fmla="*/ 0 w 1192279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922791" h="6857999">
                <a:moveTo>
                  <a:pt x="0" y="0"/>
                </a:moveTo>
                <a:lnTo>
                  <a:pt x="4820980" y="0"/>
                </a:lnTo>
                <a:lnTo>
                  <a:pt x="11922791" y="6857999"/>
                </a:lnTo>
                <a:lnTo>
                  <a:pt x="0" y="685799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975DED76-A7F1-4341-8516-3F588A9D6C3C}"/>
              </a:ext>
            </a:extLst>
          </p:cNvPr>
          <p:cNvSpPr>
            <a:spLocks noGrp="1"/>
          </p:cNvSpPr>
          <p:nvPr>
            <p:ph type="ctrTitle"/>
          </p:nvPr>
        </p:nvSpPr>
        <p:spPr>
          <a:xfrm>
            <a:off x="838200" y="762000"/>
            <a:ext cx="4299857" cy="5410200"/>
          </a:xfrm>
        </p:spPr>
        <p:txBody>
          <a:bodyPr anchor="ctr"/>
          <a:lstStyle>
            <a:lvl1pPr algn="l">
              <a:defRPr sz="4000">
                <a:solidFill>
                  <a:schemeClr val="bg2"/>
                </a:solidFill>
              </a:defRPr>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47D27F8E-6A8D-4AC7-A479-ACC608BE8EC6}"/>
              </a:ext>
            </a:extLst>
          </p:cNvPr>
          <p:cNvSpPr>
            <a:spLocks noGrp="1"/>
          </p:cNvSpPr>
          <p:nvPr>
            <p:ph type="pic" sz="quarter" idx="10"/>
          </p:nvPr>
        </p:nvSpPr>
        <p:spPr>
          <a:xfrm>
            <a:off x="5945156" y="762001"/>
            <a:ext cx="5408644" cy="5410200"/>
          </a:xfrm>
          <a:prstGeom prst="ellipse">
            <a:avLst/>
          </a:prstGeom>
          <a:solidFill>
            <a:schemeClr val="bg1"/>
          </a:solidFill>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803166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516011B9-15B6-48F5-878F-A170969EC51B}"/>
              </a:ext>
            </a:extLst>
          </p:cNvPr>
          <p:cNvGraphicFramePr>
            <a:graphicFrameLocks noChangeAspect="1"/>
          </p:cNvGraphicFramePr>
          <p:nvPr userDrawn="1">
            <p:custDataLst>
              <p:tags r:id="rId1"/>
            </p:custDataLst>
            <p:extLst>
              <p:ext uri="{D42A27DB-BD31-4B8C-83A1-F6EECF244321}">
                <p14:modId xmlns:p14="http://schemas.microsoft.com/office/powerpoint/2010/main" val="1858227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2" name="Object 21" hidden="1">
                        <a:extLst>
                          <a:ext uri="{FF2B5EF4-FFF2-40B4-BE49-F238E27FC236}">
                            <a16:creationId xmlns:a16="http://schemas.microsoft.com/office/drawing/2014/main" id="{516011B9-15B6-48F5-878F-A170969EC5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Rectangle 20" hidden="1">
            <a:extLst>
              <a:ext uri="{FF2B5EF4-FFF2-40B4-BE49-F238E27FC236}">
                <a16:creationId xmlns:a16="http://schemas.microsoft.com/office/drawing/2014/main" id="{E534B381-E026-4D07-9D59-FA43CF3DCE5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800" b="0" i="0" baseline="0" dirty="0">
              <a:latin typeface="Georgia" panose="02040502050405020303" pitchFamily="18" charset="0"/>
              <a:ea typeface="+mj-ea"/>
              <a:cs typeface="+mj-cs"/>
              <a:sym typeface="Montserrat ExtraBold" panose="00000900000000000000" pitchFamily="2" charset="0"/>
            </a:endParaRPr>
          </a:p>
        </p:txBody>
      </p:sp>
      <p:sp>
        <p:nvSpPr>
          <p:cNvPr id="2" name="Title 1">
            <a:extLst>
              <a:ext uri="{FF2B5EF4-FFF2-40B4-BE49-F238E27FC236}">
                <a16:creationId xmlns:a16="http://schemas.microsoft.com/office/drawing/2014/main" id="{975DED76-A7F1-4341-8516-3F588A9D6C3C}"/>
              </a:ext>
            </a:extLst>
          </p:cNvPr>
          <p:cNvSpPr>
            <a:spLocks noGrp="1"/>
          </p:cNvSpPr>
          <p:nvPr>
            <p:ph type="ctrTitle"/>
          </p:nvPr>
        </p:nvSpPr>
        <p:spPr>
          <a:xfrm>
            <a:off x="838200" y="1687974"/>
            <a:ext cx="4299857" cy="2575562"/>
          </a:xfrm>
        </p:spPr>
        <p:txBody>
          <a:bodyPr anchor="b"/>
          <a:lstStyle>
            <a:lvl1pPr algn="l">
              <a:defRPr sz="4000">
                <a:solidFill>
                  <a:schemeClr val="tx1"/>
                </a:solidFill>
              </a:defRPr>
            </a:lvl1pPr>
          </a:lstStyle>
          <a:p>
            <a:r>
              <a:rPr lang="en-US"/>
              <a:t>Click to edit Master title style</a:t>
            </a:r>
            <a:endParaRPr lang="en-US" dirty="0"/>
          </a:p>
        </p:txBody>
      </p:sp>
      <p:sp>
        <p:nvSpPr>
          <p:cNvPr id="3" name="Freeform: Shape 4">
            <a:extLst>
              <a:ext uri="{FF2B5EF4-FFF2-40B4-BE49-F238E27FC236}">
                <a16:creationId xmlns:a16="http://schemas.microsoft.com/office/drawing/2014/main" id="{8F940B13-9EC4-ACA5-7727-98419A02DE78}"/>
              </a:ext>
            </a:extLst>
          </p:cNvPr>
          <p:cNvSpPr/>
          <p:nvPr userDrawn="1"/>
        </p:nvSpPr>
        <p:spPr>
          <a:xfrm rot="5400000">
            <a:off x="6412373" y="-316373"/>
            <a:ext cx="5463250" cy="6095999"/>
          </a:xfrm>
          <a:custGeom>
            <a:avLst/>
            <a:gdLst>
              <a:gd name="connsiteX0" fmla="*/ 0 w 7007088"/>
              <a:gd name="connsiteY0" fmla="*/ 0 h 6766527"/>
              <a:gd name="connsiteX1" fmla="*/ 7007088 w 7007088"/>
              <a:gd name="connsiteY1" fmla="*/ 0 h 6766527"/>
              <a:gd name="connsiteX2" fmla="*/ 0 w 7007088"/>
              <a:gd name="connsiteY2" fmla="*/ 6766527 h 6766527"/>
            </a:gdLst>
            <a:ahLst/>
            <a:cxnLst>
              <a:cxn ang="0">
                <a:pos x="connsiteX0" y="connsiteY0"/>
              </a:cxn>
              <a:cxn ang="0">
                <a:pos x="connsiteX1" y="connsiteY1"/>
              </a:cxn>
              <a:cxn ang="0">
                <a:pos x="connsiteX2" y="connsiteY2"/>
              </a:cxn>
            </a:cxnLst>
            <a:rect l="l" t="t" r="r" b="b"/>
            <a:pathLst>
              <a:path w="7007088" h="6766527">
                <a:moveTo>
                  <a:pt x="0" y="0"/>
                </a:moveTo>
                <a:lnTo>
                  <a:pt x="7007088" y="0"/>
                </a:lnTo>
                <a:lnTo>
                  <a:pt x="0" y="6766527"/>
                </a:lnTo>
                <a:close/>
              </a:path>
            </a:pathLst>
          </a:cu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95C9E9-CC63-761E-D47C-264708CB7867}"/>
              </a:ext>
            </a:extLst>
          </p:cNvPr>
          <p:cNvSpPr/>
          <p:nvPr userDrawn="1"/>
        </p:nvSpPr>
        <p:spPr>
          <a:xfrm>
            <a:off x="0" y="4490320"/>
            <a:ext cx="5149462" cy="91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Tree>
    <p:extLst>
      <p:ext uri="{BB962C8B-B14F-4D97-AF65-F5344CB8AC3E}">
        <p14:creationId xmlns:p14="http://schemas.microsoft.com/office/powerpoint/2010/main" val="2328726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hart_Text Right">
    <p:bg>
      <p:bgPr>
        <a:solidFill>
          <a:schemeClr val="bg1">
            <a:lumMod val="40000"/>
            <a:lumOff val="60000"/>
          </a:schemeClr>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1F11CF2-D4C9-4C72-988F-440AB2E584C0}"/>
              </a:ext>
            </a:extLst>
          </p:cNvPr>
          <p:cNvGraphicFramePr>
            <a:graphicFrameLocks noChangeAspect="1"/>
          </p:cNvGraphicFramePr>
          <p:nvPr userDrawn="1">
            <p:custDataLst>
              <p:tags r:id="rId1"/>
            </p:custDataLst>
            <p:extLst>
              <p:ext uri="{D42A27DB-BD31-4B8C-83A1-F6EECF244321}">
                <p14:modId xmlns:p14="http://schemas.microsoft.com/office/powerpoint/2010/main" val="2605198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41F11CF2-D4C9-4C72-988F-440AB2E584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92DCC42-760D-4021-ADCC-3FC5C98DB4B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10" name="Rectangle 9">
            <a:extLst>
              <a:ext uri="{FF2B5EF4-FFF2-40B4-BE49-F238E27FC236}">
                <a16:creationId xmlns:a16="http://schemas.microsoft.com/office/drawing/2014/main" id="{9F1A6984-5F18-4FC5-9879-37BC9090F15F}"/>
              </a:ext>
            </a:extLst>
          </p:cNvPr>
          <p:cNvSpPr/>
          <p:nvPr userDrawn="1"/>
        </p:nvSpPr>
        <p:spPr>
          <a:xfrm>
            <a:off x="-76200" y="0"/>
            <a:ext cx="61626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FEFA7029-CF4D-483F-9933-0D19AFE6ABAC}"/>
              </a:ext>
            </a:extLst>
          </p:cNvPr>
          <p:cNvSpPr>
            <a:spLocks noGrp="1"/>
          </p:cNvSpPr>
          <p:nvPr>
            <p:ph type="title" hasCustomPrompt="1"/>
          </p:nvPr>
        </p:nvSpPr>
        <p:spPr>
          <a:xfrm>
            <a:off x="6592901" y="762001"/>
            <a:ext cx="4760900" cy="914400"/>
          </a:xfrm>
        </p:spPr>
        <p:txBody>
          <a:bodyPr anchor="ctr" anchorCtr="0">
            <a:noAutofit/>
          </a:bodyPr>
          <a:lstStyle>
            <a:lvl1pPr>
              <a:defRPr sz="2800" b="0" spc="0">
                <a:solidFill>
                  <a:schemeClr val="tx1"/>
                </a:solidFill>
              </a:defRPr>
            </a:lvl1pPr>
          </a:lstStyle>
          <a:p>
            <a:r>
              <a:rPr lang="en-US" dirty="0"/>
              <a:t>Title Here</a:t>
            </a:r>
          </a:p>
        </p:txBody>
      </p:sp>
      <p:sp>
        <p:nvSpPr>
          <p:cNvPr id="11" name="Date Placeholder 5">
            <a:extLst>
              <a:ext uri="{FF2B5EF4-FFF2-40B4-BE49-F238E27FC236}">
                <a16:creationId xmlns:a16="http://schemas.microsoft.com/office/drawing/2014/main" id="{F7D9307E-4C17-1B06-034D-BBBA9DCFE2F8}"/>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tx2"/>
                </a:solidFill>
              </a:defRPr>
            </a:lvl1pPr>
          </a:lstStyle>
          <a:p>
            <a:fld id="{5BE3A05C-8A97-CD45-B5EB-267C3893ED97}" type="slidenum">
              <a:rPr lang="en-US" smtClean="0"/>
              <a:pPr/>
              <a:t>‹#›</a:t>
            </a:fld>
            <a:endParaRPr lang="en-US" dirty="0"/>
          </a:p>
        </p:txBody>
      </p:sp>
      <p:pic>
        <p:nvPicPr>
          <p:cNvPr id="13" name="Picture 12">
            <a:extLst>
              <a:ext uri="{FF2B5EF4-FFF2-40B4-BE49-F238E27FC236}">
                <a16:creationId xmlns:a16="http://schemas.microsoft.com/office/drawing/2014/main" id="{B720C819-194E-793E-F283-428D44BB0E4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0343" y="6281284"/>
            <a:ext cx="1409457" cy="365123"/>
          </a:xfrm>
          <a:prstGeom prst="rect">
            <a:avLst/>
          </a:prstGeom>
        </p:spPr>
      </p:pic>
      <p:sp>
        <p:nvSpPr>
          <p:cNvPr id="2" name="Text Placeholder 2">
            <a:extLst>
              <a:ext uri="{FF2B5EF4-FFF2-40B4-BE49-F238E27FC236}">
                <a16:creationId xmlns:a16="http://schemas.microsoft.com/office/drawing/2014/main" id="{5CF89AF9-FEC8-CD85-70EA-8794101AAB68}"/>
              </a:ext>
            </a:extLst>
          </p:cNvPr>
          <p:cNvSpPr>
            <a:spLocks noGrp="1"/>
          </p:cNvSpPr>
          <p:nvPr>
            <p:ph idx="1"/>
          </p:nvPr>
        </p:nvSpPr>
        <p:spPr>
          <a:xfrm>
            <a:off x="6592901" y="1828800"/>
            <a:ext cx="4750654" cy="4191000"/>
          </a:xfrm>
          <a:prstGeom prst="rect">
            <a:avLst/>
          </a:prstGeom>
        </p:spPr>
        <p:txBody>
          <a:bodyPr vert="horz" lIns="91440" tIns="45720" rIns="91440" bIns="45720" rtlCol="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hart Placeholder 11">
            <a:extLst>
              <a:ext uri="{FF2B5EF4-FFF2-40B4-BE49-F238E27FC236}">
                <a16:creationId xmlns:a16="http://schemas.microsoft.com/office/drawing/2014/main" id="{13BB6895-EF9F-2B95-E19F-2E451ACBC886}"/>
              </a:ext>
            </a:extLst>
          </p:cNvPr>
          <p:cNvSpPr>
            <a:spLocks noGrp="1"/>
          </p:cNvSpPr>
          <p:nvPr>
            <p:ph type="chart" sz="quarter" idx="15"/>
          </p:nvPr>
        </p:nvSpPr>
        <p:spPr>
          <a:xfrm>
            <a:off x="838200" y="761999"/>
            <a:ext cx="4505325" cy="5410201"/>
          </a:xfrm>
        </p:spPr>
        <p:txBody>
          <a:bodyPr anchor="ctr"/>
          <a:lstStyle>
            <a:lvl1pPr marL="0" indent="0" algn="ctr">
              <a:buNone/>
              <a:defRPr/>
            </a:lvl1pPr>
          </a:lstStyle>
          <a:p>
            <a:r>
              <a:rPr lang="en-US"/>
              <a:t>Click icon to add chart</a:t>
            </a:r>
            <a:endParaRPr lang="en-US" dirty="0"/>
          </a:p>
        </p:txBody>
      </p:sp>
    </p:spTree>
    <p:extLst>
      <p:ext uri="{BB962C8B-B14F-4D97-AF65-F5344CB8AC3E}">
        <p14:creationId xmlns:p14="http://schemas.microsoft.com/office/powerpoint/2010/main" val="307591534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hart_Text Left">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A12A36D-2A1F-D65E-18F3-92AFF85B5A96}"/>
              </a:ext>
            </a:extLst>
          </p:cNvPr>
          <p:cNvSpPr/>
          <p:nvPr userDrawn="1"/>
        </p:nvSpPr>
        <p:spPr>
          <a:xfrm>
            <a:off x="6029325" y="0"/>
            <a:ext cx="61626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41F11CF2-D4C9-4C72-988F-440AB2E584C0}"/>
              </a:ext>
            </a:extLst>
          </p:cNvPr>
          <p:cNvGraphicFramePr>
            <a:graphicFrameLocks noChangeAspect="1"/>
          </p:cNvGraphicFramePr>
          <p:nvPr userDrawn="1">
            <p:custDataLst>
              <p:tags r:id="rId1"/>
            </p:custDataLst>
            <p:extLst>
              <p:ext uri="{D42A27DB-BD31-4B8C-83A1-F6EECF244321}">
                <p14:modId xmlns:p14="http://schemas.microsoft.com/office/powerpoint/2010/main" val="2605198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41F11CF2-D4C9-4C72-988F-440AB2E584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92DCC42-760D-4021-ADCC-3FC5C98DB4B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5" name="Title 12">
            <a:extLst>
              <a:ext uri="{FF2B5EF4-FFF2-40B4-BE49-F238E27FC236}">
                <a16:creationId xmlns:a16="http://schemas.microsoft.com/office/drawing/2014/main" id="{FEFA7029-CF4D-483F-9933-0D19AFE6ABAC}"/>
              </a:ext>
            </a:extLst>
          </p:cNvPr>
          <p:cNvSpPr>
            <a:spLocks noGrp="1"/>
          </p:cNvSpPr>
          <p:nvPr>
            <p:ph type="title" hasCustomPrompt="1"/>
          </p:nvPr>
        </p:nvSpPr>
        <p:spPr>
          <a:xfrm>
            <a:off x="838199" y="762001"/>
            <a:ext cx="4699441" cy="914400"/>
          </a:xfrm>
        </p:spPr>
        <p:txBody>
          <a:bodyPr anchor="ctr" anchorCtr="0">
            <a:noAutofit/>
          </a:bodyPr>
          <a:lstStyle>
            <a:lvl1pPr>
              <a:defRPr sz="2800" b="0" spc="0">
                <a:solidFill>
                  <a:schemeClr val="tx1"/>
                </a:solidFill>
              </a:defRPr>
            </a:lvl1pPr>
          </a:lstStyle>
          <a:p>
            <a:r>
              <a:rPr lang="en-US" dirty="0"/>
              <a:t>Title Here</a:t>
            </a:r>
          </a:p>
        </p:txBody>
      </p:sp>
      <p:sp>
        <p:nvSpPr>
          <p:cNvPr id="2" name="Date Placeholder 5">
            <a:extLst>
              <a:ext uri="{FF2B5EF4-FFF2-40B4-BE49-F238E27FC236}">
                <a16:creationId xmlns:a16="http://schemas.microsoft.com/office/drawing/2014/main" id="{DFEB13CB-675A-0848-A7BC-332E1F8F0C93}"/>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tx2"/>
                </a:solidFill>
              </a:defRPr>
            </a:lvl1pPr>
          </a:lstStyle>
          <a:p>
            <a:fld id="{5BE3A05C-8A97-CD45-B5EB-267C3893ED97}" type="slidenum">
              <a:rPr lang="en-US" smtClean="0"/>
              <a:pPr/>
              <a:t>‹#›</a:t>
            </a:fld>
            <a:endParaRPr lang="en-US" dirty="0"/>
          </a:p>
        </p:txBody>
      </p:sp>
      <p:pic>
        <p:nvPicPr>
          <p:cNvPr id="4" name="Picture 3">
            <a:extLst>
              <a:ext uri="{FF2B5EF4-FFF2-40B4-BE49-F238E27FC236}">
                <a16:creationId xmlns:a16="http://schemas.microsoft.com/office/drawing/2014/main" id="{BC31BD2E-B762-51D6-9F26-206A423D07CF}"/>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0343" y="6281284"/>
            <a:ext cx="1409457" cy="365123"/>
          </a:xfrm>
          <a:prstGeom prst="rect">
            <a:avLst/>
          </a:prstGeom>
        </p:spPr>
      </p:pic>
      <p:sp>
        <p:nvSpPr>
          <p:cNvPr id="10" name="Text Placeholder 2">
            <a:extLst>
              <a:ext uri="{FF2B5EF4-FFF2-40B4-BE49-F238E27FC236}">
                <a16:creationId xmlns:a16="http://schemas.microsoft.com/office/drawing/2014/main" id="{84469F94-FB74-E97B-03C1-2C5B375C9591}"/>
              </a:ext>
            </a:extLst>
          </p:cNvPr>
          <p:cNvSpPr>
            <a:spLocks noGrp="1"/>
          </p:cNvSpPr>
          <p:nvPr>
            <p:ph idx="1"/>
          </p:nvPr>
        </p:nvSpPr>
        <p:spPr>
          <a:xfrm>
            <a:off x="838200" y="1828800"/>
            <a:ext cx="4699440" cy="4191000"/>
          </a:xfrm>
          <a:prstGeom prst="rect">
            <a:avLst/>
          </a:prstGeom>
        </p:spPr>
        <p:txBody>
          <a:bodyPr vert="horz" lIns="91440" tIns="45720" rIns="91440" bIns="45720" rtlCol="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1">
            <a:extLst>
              <a:ext uri="{FF2B5EF4-FFF2-40B4-BE49-F238E27FC236}">
                <a16:creationId xmlns:a16="http://schemas.microsoft.com/office/drawing/2014/main" id="{06374009-3960-47EB-BBA4-BDD92343B7FC}"/>
              </a:ext>
            </a:extLst>
          </p:cNvPr>
          <p:cNvSpPr>
            <a:spLocks noGrp="1"/>
          </p:cNvSpPr>
          <p:nvPr>
            <p:ph type="chart" sz="quarter" idx="15"/>
          </p:nvPr>
        </p:nvSpPr>
        <p:spPr>
          <a:xfrm>
            <a:off x="6743700" y="761999"/>
            <a:ext cx="4610100" cy="5410201"/>
          </a:xfrm>
        </p:spPr>
        <p:txBody>
          <a:bodyPr anchor="ctr"/>
          <a:lstStyle>
            <a:lvl1pPr marL="0" indent="0" algn="ctr">
              <a:buNone/>
              <a:defRPr/>
            </a:lvl1pPr>
          </a:lstStyle>
          <a:p>
            <a:r>
              <a:rPr lang="en-US"/>
              <a:t>Click icon to add chart</a:t>
            </a:r>
            <a:endParaRPr lang="en-US" dirty="0"/>
          </a:p>
        </p:txBody>
      </p:sp>
    </p:spTree>
    <p:extLst>
      <p:ext uri="{BB962C8B-B14F-4D97-AF65-F5344CB8AC3E}">
        <p14:creationId xmlns:p14="http://schemas.microsoft.com/office/powerpoint/2010/main" val="250161123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4 Items - Step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7E13613-E7CF-45FC-8EE1-357625C9A400}"/>
              </a:ext>
            </a:extLst>
          </p:cNvPr>
          <p:cNvGraphicFramePr>
            <a:graphicFrameLocks noChangeAspect="1"/>
          </p:cNvGraphicFramePr>
          <p:nvPr userDrawn="1">
            <p:custDataLst>
              <p:tags r:id="rId1"/>
            </p:custDataLst>
            <p:extLst>
              <p:ext uri="{D42A27DB-BD31-4B8C-83A1-F6EECF244321}">
                <p14:modId xmlns:p14="http://schemas.microsoft.com/office/powerpoint/2010/main" val="37389529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5" name="Object 4" hidden="1">
                        <a:extLst>
                          <a:ext uri="{FF2B5EF4-FFF2-40B4-BE49-F238E27FC236}">
                            <a16:creationId xmlns:a16="http://schemas.microsoft.com/office/drawing/2014/main" id="{47E13613-E7CF-45FC-8EE1-357625C9A40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05FE4AC-9E55-4941-90AE-8DC4475F2A7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6" name="Rectangle 5">
            <a:extLst>
              <a:ext uri="{FF2B5EF4-FFF2-40B4-BE49-F238E27FC236}">
                <a16:creationId xmlns:a16="http://schemas.microsoft.com/office/drawing/2014/main" id="{A60E3224-8578-4652-8EFE-105BB6A4A7B4}"/>
              </a:ext>
            </a:extLst>
          </p:cNvPr>
          <p:cNvSpPr/>
          <p:nvPr userDrawn="1"/>
        </p:nvSpPr>
        <p:spPr>
          <a:xfrm>
            <a:off x="838200" y="1828800"/>
            <a:ext cx="2495550" cy="4191000"/>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2" name="Title 1">
            <a:extLst>
              <a:ext uri="{FF2B5EF4-FFF2-40B4-BE49-F238E27FC236}">
                <a16:creationId xmlns:a16="http://schemas.microsoft.com/office/drawing/2014/main" id="{2896B08E-8EAD-5A4E-8454-B282B4F5E5E2}"/>
              </a:ext>
            </a:extLst>
          </p:cNvPr>
          <p:cNvSpPr>
            <a:spLocks noGrp="1"/>
          </p:cNvSpPr>
          <p:nvPr>
            <p:ph type="title"/>
          </p:nvPr>
        </p:nvSpPr>
        <p:spPr>
          <a:xfrm>
            <a:off x="838200" y="762000"/>
            <a:ext cx="10515600" cy="914400"/>
          </a:xfrm>
        </p:spPr>
        <p:txBody>
          <a:bodyPr anchor="ctr" anchorCtr="0">
            <a:normAutofit/>
          </a:bodyPr>
          <a:lstStyle>
            <a:lvl1pPr algn="l">
              <a:defRPr sz="2800" b="0" spc="0">
                <a:solidFill>
                  <a:schemeClr val="tx1"/>
                </a:solidFill>
              </a:defRPr>
            </a:lvl1pPr>
          </a:lstStyle>
          <a:p>
            <a:r>
              <a:rPr lang="en-US"/>
              <a:t>Click to edit Master title style</a:t>
            </a:r>
            <a:endParaRPr lang="en-US" dirty="0"/>
          </a:p>
        </p:txBody>
      </p:sp>
      <p:sp>
        <p:nvSpPr>
          <p:cNvPr id="4" name="Date Placeholder 5">
            <a:extLst>
              <a:ext uri="{FF2B5EF4-FFF2-40B4-BE49-F238E27FC236}">
                <a16:creationId xmlns:a16="http://schemas.microsoft.com/office/drawing/2014/main" id="{D8D7AD12-D3E4-BB43-602E-42F4C42DB9EA}"/>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tx2"/>
                </a:solidFill>
              </a:defRPr>
            </a:lvl1pPr>
          </a:lstStyle>
          <a:p>
            <a:fld id="{5BE3A05C-8A97-CD45-B5EB-267C3893ED97}" type="slidenum">
              <a:rPr lang="en-US" smtClean="0"/>
              <a:pPr/>
              <a:t>‹#›</a:t>
            </a:fld>
            <a:endParaRPr lang="en-US" dirty="0"/>
          </a:p>
        </p:txBody>
      </p:sp>
      <p:pic>
        <p:nvPicPr>
          <p:cNvPr id="10" name="Picture 9">
            <a:extLst>
              <a:ext uri="{FF2B5EF4-FFF2-40B4-BE49-F238E27FC236}">
                <a16:creationId xmlns:a16="http://schemas.microsoft.com/office/drawing/2014/main" id="{F87C3BAF-1C74-06DB-7896-959882BD90F7}"/>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0343" y="6281284"/>
            <a:ext cx="1409457" cy="365123"/>
          </a:xfrm>
          <a:prstGeom prst="rect">
            <a:avLst/>
          </a:prstGeom>
        </p:spPr>
      </p:pic>
      <p:sp>
        <p:nvSpPr>
          <p:cNvPr id="12" name="Rectangle 11">
            <a:extLst>
              <a:ext uri="{FF2B5EF4-FFF2-40B4-BE49-F238E27FC236}">
                <a16:creationId xmlns:a16="http://schemas.microsoft.com/office/drawing/2014/main" id="{425F984C-1EA8-61EB-BBE9-320FB8A24DF1}"/>
              </a:ext>
            </a:extLst>
          </p:cNvPr>
          <p:cNvSpPr/>
          <p:nvPr userDrawn="1"/>
        </p:nvSpPr>
        <p:spPr>
          <a:xfrm>
            <a:off x="8851497" y="1828800"/>
            <a:ext cx="2495550" cy="4191000"/>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13" name="Rectangle 12">
            <a:extLst>
              <a:ext uri="{FF2B5EF4-FFF2-40B4-BE49-F238E27FC236}">
                <a16:creationId xmlns:a16="http://schemas.microsoft.com/office/drawing/2014/main" id="{7D4107DA-7D23-E44B-E36D-05E445F82F82}"/>
              </a:ext>
            </a:extLst>
          </p:cNvPr>
          <p:cNvSpPr/>
          <p:nvPr userDrawn="1"/>
        </p:nvSpPr>
        <p:spPr>
          <a:xfrm>
            <a:off x="6183190" y="1828800"/>
            <a:ext cx="2495550" cy="4191000"/>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14" name="Rectangle 13">
            <a:extLst>
              <a:ext uri="{FF2B5EF4-FFF2-40B4-BE49-F238E27FC236}">
                <a16:creationId xmlns:a16="http://schemas.microsoft.com/office/drawing/2014/main" id="{897D9F48-CCEC-01BC-BB6A-D2943C3F1A51}"/>
              </a:ext>
            </a:extLst>
          </p:cNvPr>
          <p:cNvSpPr/>
          <p:nvPr userDrawn="1"/>
        </p:nvSpPr>
        <p:spPr>
          <a:xfrm>
            <a:off x="3510695" y="1828800"/>
            <a:ext cx="2495550" cy="4191000"/>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15" name="Rectangle 14">
            <a:extLst>
              <a:ext uri="{FF2B5EF4-FFF2-40B4-BE49-F238E27FC236}">
                <a16:creationId xmlns:a16="http://schemas.microsoft.com/office/drawing/2014/main" id="{E2CD6FB6-7EDA-A48E-C061-E5461D5BDCAB}"/>
              </a:ext>
            </a:extLst>
          </p:cNvPr>
          <p:cNvSpPr/>
          <p:nvPr userDrawn="1"/>
        </p:nvSpPr>
        <p:spPr>
          <a:xfrm>
            <a:off x="838200" y="1828799"/>
            <a:ext cx="249555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121541-B135-290D-F557-B7C518656D93}"/>
              </a:ext>
            </a:extLst>
          </p:cNvPr>
          <p:cNvSpPr/>
          <p:nvPr userDrawn="1"/>
        </p:nvSpPr>
        <p:spPr>
          <a:xfrm>
            <a:off x="3510695" y="1828800"/>
            <a:ext cx="249555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B22130-BA09-F1B5-057C-AA8B093DCAE5}"/>
              </a:ext>
            </a:extLst>
          </p:cNvPr>
          <p:cNvSpPr/>
          <p:nvPr userDrawn="1"/>
        </p:nvSpPr>
        <p:spPr>
          <a:xfrm>
            <a:off x="6183190" y="1828800"/>
            <a:ext cx="249555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2CB79D-3A84-5F75-DCA5-DBA594F9FA66}"/>
              </a:ext>
            </a:extLst>
          </p:cNvPr>
          <p:cNvSpPr/>
          <p:nvPr userDrawn="1"/>
        </p:nvSpPr>
        <p:spPr>
          <a:xfrm>
            <a:off x="8859874" y="1820839"/>
            <a:ext cx="249555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9A57EC9-B3BD-F48E-830B-F11451005707}"/>
              </a:ext>
            </a:extLst>
          </p:cNvPr>
          <p:cNvSpPr/>
          <p:nvPr userDrawn="1"/>
        </p:nvSpPr>
        <p:spPr>
          <a:xfrm>
            <a:off x="1628775" y="2278039"/>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D378998-FC16-7D21-8B95-566744DC4605}"/>
              </a:ext>
            </a:extLst>
          </p:cNvPr>
          <p:cNvSpPr/>
          <p:nvPr userDrawn="1"/>
        </p:nvSpPr>
        <p:spPr>
          <a:xfrm>
            <a:off x="4301270" y="2278039"/>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7610E15-96AB-DD26-F30F-B6F6EE8EEFAE}"/>
              </a:ext>
            </a:extLst>
          </p:cNvPr>
          <p:cNvSpPr/>
          <p:nvPr userDrawn="1"/>
        </p:nvSpPr>
        <p:spPr>
          <a:xfrm>
            <a:off x="6970973" y="2278039"/>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7B98E38-7679-C433-3CDE-B2216AF84C42}"/>
              </a:ext>
            </a:extLst>
          </p:cNvPr>
          <p:cNvSpPr/>
          <p:nvPr userDrawn="1"/>
        </p:nvSpPr>
        <p:spPr>
          <a:xfrm>
            <a:off x="9650449" y="2278039"/>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5">
            <a:extLst>
              <a:ext uri="{FF2B5EF4-FFF2-40B4-BE49-F238E27FC236}">
                <a16:creationId xmlns:a16="http://schemas.microsoft.com/office/drawing/2014/main" id="{C7D23CE7-7085-8B8F-1524-871EA31D21F4}"/>
              </a:ext>
            </a:extLst>
          </p:cNvPr>
          <p:cNvSpPr>
            <a:spLocks noGrp="1"/>
          </p:cNvSpPr>
          <p:nvPr>
            <p:ph type="body" sz="quarter" idx="4294967295"/>
          </p:nvPr>
        </p:nvSpPr>
        <p:spPr>
          <a:xfrm>
            <a:off x="844951" y="3459480"/>
            <a:ext cx="2496312" cy="2560320"/>
          </a:xfrm>
        </p:spPr>
        <p:txBody>
          <a:bodyPr>
            <a:noAutofit/>
          </a:bodyPr>
          <a:lstStyle>
            <a:lvl1pPr algn="ctr">
              <a:defRPr/>
            </a:lvl1pPr>
          </a:lstStyle>
          <a:p>
            <a:pPr lvl="0"/>
            <a:r>
              <a:rPr lang="en-US"/>
              <a:t>Click to edit Master text styles</a:t>
            </a:r>
          </a:p>
        </p:txBody>
      </p:sp>
      <p:sp>
        <p:nvSpPr>
          <p:cNvPr id="27" name="Text Placeholder 6">
            <a:extLst>
              <a:ext uri="{FF2B5EF4-FFF2-40B4-BE49-F238E27FC236}">
                <a16:creationId xmlns:a16="http://schemas.microsoft.com/office/drawing/2014/main" id="{BF164B47-4D4C-B33E-F42E-D4AD8CE92F6E}"/>
              </a:ext>
            </a:extLst>
          </p:cNvPr>
          <p:cNvSpPr>
            <a:spLocks noGrp="1"/>
          </p:cNvSpPr>
          <p:nvPr>
            <p:ph type="body" sz="quarter" idx="4294967295"/>
          </p:nvPr>
        </p:nvSpPr>
        <p:spPr>
          <a:xfrm>
            <a:off x="3510695" y="3459481"/>
            <a:ext cx="2492900" cy="2560319"/>
          </a:xfrm>
        </p:spPr>
        <p:txBody>
          <a:bodyPr>
            <a:noAutofit/>
          </a:bodyPr>
          <a:lstStyle>
            <a:lvl1pPr algn="ctr">
              <a:defRPr/>
            </a:lvl1pPr>
          </a:lstStyle>
          <a:p>
            <a:pPr lvl="0"/>
            <a:r>
              <a:rPr lang="en-US"/>
              <a:t>Click to edit Master text styles</a:t>
            </a:r>
          </a:p>
        </p:txBody>
      </p:sp>
      <p:sp>
        <p:nvSpPr>
          <p:cNvPr id="28" name="Text Placeholder 7">
            <a:extLst>
              <a:ext uri="{FF2B5EF4-FFF2-40B4-BE49-F238E27FC236}">
                <a16:creationId xmlns:a16="http://schemas.microsoft.com/office/drawing/2014/main" id="{5D943681-F1C0-4278-46CB-E884A640E584}"/>
              </a:ext>
            </a:extLst>
          </p:cNvPr>
          <p:cNvSpPr>
            <a:spLocks noGrp="1"/>
          </p:cNvSpPr>
          <p:nvPr>
            <p:ph type="body" sz="quarter" idx="4294967295"/>
          </p:nvPr>
        </p:nvSpPr>
        <p:spPr>
          <a:xfrm>
            <a:off x="8859873" y="3459482"/>
            <a:ext cx="2487173" cy="2560318"/>
          </a:xfrm>
        </p:spPr>
        <p:txBody>
          <a:bodyPr>
            <a:noAutofit/>
          </a:bodyPr>
          <a:lstStyle>
            <a:lvl1pPr algn="ctr">
              <a:defRPr/>
            </a:lvl1pPr>
          </a:lstStyle>
          <a:p>
            <a:pPr lvl="0"/>
            <a:r>
              <a:rPr lang="en-US"/>
              <a:t>Click to edit Master text styles</a:t>
            </a:r>
          </a:p>
        </p:txBody>
      </p:sp>
      <p:sp>
        <p:nvSpPr>
          <p:cNvPr id="29" name="Text Placeholder 8">
            <a:extLst>
              <a:ext uri="{FF2B5EF4-FFF2-40B4-BE49-F238E27FC236}">
                <a16:creationId xmlns:a16="http://schemas.microsoft.com/office/drawing/2014/main" id="{E201463F-53CB-84EA-9D19-F9311344A5BC}"/>
              </a:ext>
            </a:extLst>
          </p:cNvPr>
          <p:cNvSpPr>
            <a:spLocks noGrp="1"/>
          </p:cNvSpPr>
          <p:nvPr>
            <p:ph type="body" sz="quarter" idx="4294967295"/>
          </p:nvPr>
        </p:nvSpPr>
        <p:spPr>
          <a:xfrm>
            <a:off x="6182809" y="3459482"/>
            <a:ext cx="2496312" cy="2560318"/>
          </a:xfrm>
        </p:spPr>
        <p:txBody>
          <a:bodyPr>
            <a:noAutofit/>
          </a:bodyPr>
          <a:lstStyle>
            <a:lvl1pPr algn="ctr">
              <a:defRPr/>
            </a:lvl1pPr>
          </a:lstStyle>
          <a:p>
            <a:pPr lvl="0"/>
            <a:r>
              <a:rPr lang="en-US"/>
              <a:t>Click to edit Master text styles</a:t>
            </a:r>
          </a:p>
        </p:txBody>
      </p:sp>
      <p:sp>
        <p:nvSpPr>
          <p:cNvPr id="11" name="Online Image Placeholder 10">
            <a:extLst>
              <a:ext uri="{FF2B5EF4-FFF2-40B4-BE49-F238E27FC236}">
                <a16:creationId xmlns:a16="http://schemas.microsoft.com/office/drawing/2014/main" id="{B163011A-3B2A-6F71-21E7-E29CD4FBFB11}"/>
              </a:ext>
            </a:extLst>
          </p:cNvPr>
          <p:cNvSpPr>
            <a:spLocks noGrp="1"/>
          </p:cNvSpPr>
          <p:nvPr>
            <p:ph type="clipArt" sz="quarter" idx="14"/>
          </p:nvPr>
        </p:nvSpPr>
        <p:spPr>
          <a:xfrm>
            <a:off x="1718121" y="2362200"/>
            <a:ext cx="731520" cy="731520"/>
          </a:xfrm>
          <a:prstGeom prst="ellipse">
            <a:avLst/>
          </a:prstGeom>
        </p:spPr>
        <p:txBody>
          <a:bodyPr/>
          <a:lstStyle/>
          <a:p>
            <a:r>
              <a:rPr lang="en-US"/>
              <a:t>Click icon to add online image</a:t>
            </a:r>
          </a:p>
        </p:txBody>
      </p:sp>
      <p:sp>
        <p:nvSpPr>
          <p:cNvPr id="19" name="Online Image Placeholder 10">
            <a:extLst>
              <a:ext uri="{FF2B5EF4-FFF2-40B4-BE49-F238E27FC236}">
                <a16:creationId xmlns:a16="http://schemas.microsoft.com/office/drawing/2014/main" id="{DBCC2D41-8F42-0688-5EEE-040E45F00BB7}"/>
              </a:ext>
            </a:extLst>
          </p:cNvPr>
          <p:cNvSpPr>
            <a:spLocks noGrp="1"/>
          </p:cNvSpPr>
          <p:nvPr>
            <p:ph type="clipArt" sz="quarter" idx="15"/>
          </p:nvPr>
        </p:nvSpPr>
        <p:spPr>
          <a:xfrm>
            <a:off x="4391385" y="2362200"/>
            <a:ext cx="731520" cy="731520"/>
          </a:xfrm>
          <a:prstGeom prst="ellipse">
            <a:avLst/>
          </a:prstGeom>
        </p:spPr>
        <p:txBody>
          <a:bodyPr/>
          <a:lstStyle/>
          <a:p>
            <a:r>
              <a:rPr lang="en-US"/>
              <a:t>Click icon to add online image</a:t>
            </a:r>
            <a:endParaRPr lang="en-US" dirty="0"/>
          </a:p>
        </p:txBody>
      </p:sp>
      <p:sp>
        <p:nvSpPr>
          <p:cNvPr id="20" name="Online Image Placeholder 10">
            <a:extLst>
              <a:ext uri="{FF2B5EF4-FFF2-40B4-BE49-F238E27FC236}">
                <a16:creationId xmlns:a16="http://schemas.microsoft.com/office/drawing/2014/main" id="{E9015C57-B798-A7E4-103A-52A8D85CDA31}"/>
              </a:ext>
            </a:extLst>
          </p:cNvPr>
          <p:cNvSpPr>
            <a:spLocks noGrp="1"/>
          </p:cNvSpPr>
          <p:nvPr>
            <p:ph type="clipArt" sz="quarter" idx="16"/>
          </p:nvPr>
        </p:nvSpPr>
        <p:spPr>
          <a:xfrm>
            <a:off x="7058923" y="2362200"/>
            <a:ext cx="731520" cy="731520"/>
          </a:xfrm>
          <a:prstGeom prst="ellipse">
            <a:avLst/>
          </a:prstGeom>
        </p:spPr>
        <p:txBody>
          <a:bodyPr/>
          <a:lstStyle/>
          <a:p>
            <a:r>
              <a:rPr lang="en-US"/>
              <a:t>Click icon to add online image</a:t>
            </a:r>
          </a:p>
        </p:txBody>
      </p:sp>
      <p:sp>
        <p:nvSpPr>
          <p:cNvPr id="21" name="Online Image Placeholder 10">
            <a:extLst>
              <a:ext uri="{FF2B5EF4-FFF2-40B4-BE49-F238E27FC236}">
                <a16:creationId xmlns:a16="http://schemas.microsoft.com/office/drawing/2014/main" id="{BC7643DF-FBAD-C5FD-AE5D-70C63A97418B}"/>
              </a:ext>
            </a:extLst>
          </p:cNvPr>
          <p:cNvSpPr>
            <a:spLocks noGrp="1"/>
          </p:cNvSpPr>
          <p:nvPr>
            <p:ph type="clipArt" sz="quarter" idx="17"/>
          </p:nvPr>
        </p:nvSpPr>
        <p:spPr>
          <a:xfrm>
            <a:off x="9742359" y="2362200"/>
            <a:ext cx="731520" cy="731520"/>
          </a:xfrm>
          <a:prstGeom prst="ellipse">
            <a:avLst/>
          </a:prstGeom>
        </p:spPr>
        <p:txBody>
          <a:bodyPr/>
          <a:lstStyle/>
          <a:p>
            <a:r>
              <a:rPr lang="en-US"/>
              <a:t>Click icon to add online image</a:t>
            </a:r>
          </a:p>
        </p:txBody>
      </p:sp>
    </p:spTree>
    <p:extLst>
      <p:ext uri="{BB962C8B-B14F-4D97-AF65-F5344CB8AC3E}">
        <p14:creationId xmlns:p14="http://schemas.microsoft.com/office/powerpoint/2010/main" val="950407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part photo slide">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157E067-62E7-2236-18BD-5E408D1E2DC3}"/>
              </a:ext>
            </a:extLst>
          </p:cNvPr>
          <p:cNvSpPr/>
          <p:nvPr userDrawn="1"/>
        </p:nvSpPr>
        <p:spPr>
          <a:xfrm>
            <a:off x="0" y="2931460"/>
            <a:ext cx="12192000" cy="3926540"/>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B1454E-430D-5F93-BDF9-4CFB5075BD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EF9397-D70F-9A39-5B10-56B9735C2C20}"/>
              </a:ext>
            </a:extLst>
          </p:cNvPr>
          <p:cNvSpPr>
            <a:spLocks noGrp="1"/>
          </p:cNvSpPr>
          <p:nvPr>
            <p:ph type="dt" sz="half" idx="10"/>
          </p:nvPr>
        </p:nvSpPr>
        <p:spPr/>
        <p:txBody>
          <a:bodyPr/>
          <a:lstStyle/>
          <a:p>
            <a:fld id="{5BE3A05C-8A97-CD45-B5EB-267C3893ED97}" type="slidenum">
              <a:rPr lang="en-US" smtClean="0"/>
              <a:pPr/>
              <a:t>‹#›</a:t>
            </a:fld>
            <a:endParaRPr lang="en-US" dirty="0"/>
          </a:p>
        </p:txBody>
      </p:sp>
      <p:sp>
        <p:nvSpPr>
          <p:cNvPr id="26" name="Text Placeholder 22">
            <a:extLst>
              <a:ext uri="{FF2B5EF4-FFF2-40B4-BE49-F238E27FC236}">
                <a16:creationId xmlns:a16="http://schemas.microsoft.com/office/drawing/2014/main" id="{BE878AE5-96DE-D7DB-0821-726E5FE7C8CF}"/>
              </a:ext>
            </a:extLst>
          </p:cNvPr>
          <p:cNvSpPr>
            <a:spLocks noGrp="1"/>
          </p:cNvSpPr>
          <p:nvPr>
            <p:ph type="body" sz="quarter" idx="11"/>
          </p:nvPr>
        </p:nvSpPr>
        <p:spPr>
          <a:xfrm>
            <a:off x="838200" y="4176713"/>
            <a:ext cx="3105150" cy="438150"/>
          </a:xfrm>
        </p:spPr>
        <p:txBody>
          <a:bodyPr>
            <a:noAutofit/>
          </a:bodyPr>
          <a:lstStyle>
            <a:lvl1pPr algn="ctr">
              <a:defRPr>
                <a:latin typeface="+mj-lt"/>
              </a:defRPr>
            </a:lvl1pPr>
            <a:lvl2pPr>
              <a:defRPr>
                <a:latin typeface="+mj-lt"/>
              </a:defRPr>
            </a:lvl2pPr>
          </a:lstStyle>
          <a:p>
            <a:pPr lvl="0"/>
            <a:r>
              <a:rPr lang="en-US"/>
              <a:t>Click to edit Master text styles</a:t>
            </a:r>
          </a:p>
        </p:txBody>
      </p:sp>
      <p:sp>
        <p:nvSpPr>
          <p:cNvPr id="27" name="Text Placeholder 22">
            <a:extLst>
              <a:ext uri="{FF2B5EF4-FFF2-40B4-BE49-F238E27FC236}">
                <a16:creationId xmlns:a16="http://schemas.microsoft.com/office/drawing/2014/main" id="{0859E973-7C7D-0F9B-520B-988DFE88067A}"/>
              </a:ext>
            </a:extLst>
          </p:cNvPr>
          <p:cNvSpPr>
            <a:spLocks noGrp="1"/>
          </p:cNvSpPr>
          <p:nvPr>
            <p:ph type="body" sz="quarter" idx="12"/>
          </p:nvPr>
        </p:nvSpPr>
        <p:spPr>
          <a:xfrm>
            <a:off x="4543424" y="4176713"/>
            <a:ext cx="3105150" cy="438150"/>
          </a:xfrm>
        </p:spPr>
        <p:txBody>
          <a:bodyPr>
            <a:noAutofit/>
          </a:bodyPr>
          <a:lstStyle>
            <a:lvl1pPr algn="ctr">
              <a:defRPr>
                <a:latin typeface="+mj-lt"/>
              </a:defRPr>
            </a:lvl1pPr>
            <a:lvl2pPr>
              <a:defRPr>
                <a:latin typeface="+mj-lt"/>
              </a:defRPr>
            </a:lvl2pPr>
          </a:lstStyle>
          <a:p>
            <a:pPr lvl="0"/>
            <a:r>
              <a:rPr lang="en-US"/>
              <a:t>Click to edit Master text styles</a:t>
            </a:r>
          </a:p>
        </p:txBody>
      </p:sp>
      <p:sp>
        <p:nvSpPr>
          <p:cNvPr id="28" name="Text Placeholder 22">
            <a:extLst>
              <a:ext uri="{FF2B5EF4-FFF2-40B4-BE49-F238E27FC236}">
                <a16:creationId xmlns:a16="http://schemas.microsoft.com/office/drawing/2014/main" id="{89A69632-2ED8-731D-C9AC-45E1DE567550}"/>
              </a:ext>
            </a:extLst>
          </p:cNvPr>
          <p:cNvSpPr>
            <a:spLocks noGrp="1"/>
          </p:cNvSpPr>
          <p:nvPr>
            <p:ph type="body" sz="quarter" idx="13"/>
          </p:nvPr>
        </p:nvSpPr>
        <p:spPr>
          <a:xfrm>
            <a:off x="8248650" y="4151026"/>
            <a:ext cx="3105150" cy="438150"/>
          </a:xfrm>
        </p:spPr>
        <p:txBody>
          <a:bodyPr>
            <a:noAutofit/>
          </a:bodyPr>
          <a:lstStyle>
            <a:lvl1pPr algn="ctr">
              <a:defRPr>
                <a:latin typeface="+mj-lt"/>
              </a:defRPr>
            </a:lvl1pPr>
          </a:lstStyle>
          <a:p>
            <a:pPr lvl="0"/>
            <a:r>
              <a:rPr lang="en-US"/>
              <a:t>Click to edit Master text styles</a:t>
            </a:r>
          </a:p>
        </p:txBody>
      </p:sp>
      <p:pic>
        <p:nvPicPr>
          <p:cNvPr id="31" name="Picture 30">
            <a:extLst>
              <a:ext uri="{FF2B5EF4-FFF2-40B4-BE49-F238E27FC236}">
                <a16:creationId xmlns:a16="http://schemas.microsoft.com/office/drawing/2014/main" id="{D428F89E-E951-4B1D-EF4F-08782E1977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00343" y="6281284"/>
            <a:ext cx="1409457" cy="365123"/>
          </a:xfrm>
          <a:prstGeom prst="rect">
            <a:avLst/>
          </a:prstGeom>
        </p:spPr>
      </p:pic>
      <p:sp>
        <p:nvSpPr>
          <p:cNvPr id="34" name="Text Placeholder 29">
            <a:extLst>
              <a:ext uri="{FF2B5EF4-FFF2-40B4-BE49-F238E27FC236}">
                <a16:creationId xmlns:a16="http://schemas.microsoft.com/office/drawing/2014/main" id="{98D813E0-5127-973F-9761-27037DA9B398}"/>
              </a:ext>
            </a:extLst>
          </p:cNvPr>
          <p:cNvSpPr>
            <a:spLocks noGrp="1"/>
          </p:cNvSpPr>
          <p:nvPr>
            <p:ph type="body" sz="quarter" idx="14"/>
          </p:nvPr>
        </p:nvSpPr>
        <p:spPr>
          <a:xfrm>
            <a:off x="838199" y="4719918"/>
            <a:ext cx="3105149" cy="1299882"/>
          </a:xfrm>
        </p:spPr>
        <p:txBody>
          <a:bodyPr>
            <a:noAutofit/>
          </a:bodyPr>
          <a:lstStyle>
            <a:lvl1pPr algn="ctr">
              <a:defRPr sz="1400"/>
            </a:lvl1pPr>
            <a:lvl2pPr>
              <a:defRPr sz="1400"/>
            </a:lvl2pPr>
            <a:lvl3pPr>
              <a:defRPr sz="1400"/>
            </a:lvl3pPr>
            <a:lvl4pPr>
              <a:defRPr sz="1400"/>
            </a:lvl4pPr>
            <a:lvl5pPr>
              <a:defRPr sz="1400"/>
            </a:lvl5pPr>
          </a:lstStyle>
          <a:p>
            <a:pPr lvl="0"/>
            <a:r>
              <a:rPr lang="en-US"/>
              <a:t>Click to edit Master text styles</a:t>
            </a:r>
          </a:p>
        </p:txBody>
      </p:sp>
      <p:sp>
        <p:nvSpPr>
          <p:cNvPr id="35" name="Text Placeholder 29">
            <a:extLst>
              <a:ext uri="{FF2B5EF4-FFF2-40B4-BE49-F238E27FC236}">
                <a16:creationId xmlns:a16="http://schemas.microsoft.com/office/drawing/2014/main" id="{33003B20-5E24-4FCE-5F23-6D5E947758CD}"/>
              </a:ext>
            </a:extLst>
          </p:cNvPr>
          <p:cNvSpPr>
            <a:spLocks noGrp="1"/>
          </p:cNvSpPr>
          <p:nvPr>
            <p:ph type="body" sz="quarter" idx="15"/>
          </p:nvPr>
        </p:nvSpPr>
        <p:spPr>
          <a:xfrm>
            <a:off x="4543425" y="4719917"/>
            <a:ext cx="3105149" cy="1299882"/>
          </a:xfrm>
        </p:spPr>
        <p:txBody>
          <a:bodyPr>
            <a:noAutofit/>
          </a:bodyPr>
          <a:lstStyle>
            <a:lvl1pPr algn="ctr">
              <a:defRPr sz="1400"/>
            </a:lvl1pPr>
            <a:lvl2pPr>
              <a:defRPr sz="1400"/>
            </a:lvl2pPr>
            <a:lvl3pPr>
              <a:defRPr sz="1400"/>
            </a:lvl3pPr>
            <a:lvl4pPr>
              <a:defRPr sz="1400"/>
            </a:lvl4pPr>
            <a:lvl5pPr>
              <a:defRPr sz="1400"/>
            </a:lvl5pPr>
          </a:lstStyle>
          <a:p>
            <a:pPr lvl="0"/>
            <a:r>
              <a:rPr lang="en-US"/>
              <a:t>Click to edit Master text styles</a:t>
            </a:r>
          </a:p>
        </p:txBody>
      </p:sp>
      <p:sp>
        <p:nvSpPr>
          <p:cNvPr id="36" name="Text Placeholder 29">
            <a:extLst>
              <a:ext uri="{FF2B5EF4-FFF2-40B4-BE49-F238E27FC236}">
                <a16:creationId xmlns:a16="http://schemas.microsoft.com/office/drawing/2014/main" id="{5D5EAE88-9BCA-7AB9-994C-AF072CE0B67E}"/>
              </a:ext>
            </a:extLst>
          </p:cNvPr>
          <p:cNvSpPr>
            <a:spLocks noGrp="1"/>
          </p:cNvSpPr>
          <p:nvPr>
            <p:ph type="body" sz="quarter" idx="16"/>
          </p:nvPr>
        </p:nvSpPr>
        <p:spPr>
          <a:xfrm>
            <a:off x="8248651" y="4719917"/>
            <a:ext cx="3105149" cy="1299882"/>
          </a:xfrm>
        </p:spPr>
        <p:txBody>
          <a:bodyPr>
            <a:noAutofit/>
          </a:bodyPr>
          <a:lstStyle>
            <a:lvl1pPr algn="ctr">
              <a:defRPr sz="1400"/>
            </a:lvl1pPr>
            <a:lvl2pPr>
              <a:defRPr sz="1400"/>
            </a:lvl2pPr>
            <a:lvl3pPr>
              <a:defRPr sz="1400"/>
            </a:lvl3pPr>
            <a:lvl4pPr>
              <a:defRPr sz="1400"/>
            </a:lvl4pPr>
            <a:lvl5pPr>
              <a:defRPr sz="1400"/>
            </a:lvl5pPr>
          </a:lstStyle>
          <a:p>
            <a:pPr lvl="0"/>
            <a:r>
              <a:rPr lang="en-US"/>
              <a:t>Click to edit Master text styles</a:t>
            </a:r>
          </a:p>
        </p:txBody>
      </p:sp>
      <p:sp>
        <p:nvSpPr>
          <p:cNvPr id="41" name="Picture Placeholder 11">
            <a:extLst>
              <a:ext uri="{FF2B5EF4-FFF2-40B4-BE49-F238E27FC236}">
                <a16:creationId xmlns:a16="http://schemas.microsoft.com/office/drawing/2014/main" id="{1190519F-510F-5D7A-49EC-9D369D7BAA88}"/>
              </a:ext>
            </a:extLst>
          </p:cNvPr>
          <p:cNvSpPr>
            <a:spLocks noGrp="1" noChangeAspect="1"/>
          </p:cNvSpPr>
          <p:nvPr>
            <p:ph type="pic" sz="quarter" idx="17"/>
          </p:nvPr>
        </p:nvSpPr>
        <p:spPr>
          <a:xfrm>
            <a:off x="1475337" y="2007253"/>
            <a:ext cx="1828802" cy="1828800"/>
          </a:xfrm>
          <a:prstGeom prst="ellipse">
            <a:avLst/>
          </a:prstGeom>
          <a:solidFill>
            <a:schemeClr val="accent3"/>
          </a:solidFill>
        </p:spPr>
        <p:txBody>
          <a:bodyPr anchor="ctr"/>
          <a:lstStyle>
            <a:lvl1pPr marL="0" indent="0" algn="ctr">
              <a:buNone/>
              <a:defRPr>
                <a:solidFill>
                  <a:schemeClr val="bg2"/>
                </a:solidFill>
              </a:defRPr>
            </a:lvl1pPr>
          </a:lstStyle>
          <a:p>
            <a:r>
              <a:rPr lang="en-US"/>
              <a:t>Click icon to add picture</a:t>
            </a:r>
            <a:endParaRPr lang="en-US" dirty="0"/>
          </a:p>
        </p:txBody>
      </p:sp>
      <p:sp>
        <p:nvSpPr>
          <p:cNvPr id="42" name="Picture Placeholder 11">
            <a:extLst>
              <a:ext uri="{FF2B5EF4-FFF2-40B4-BE49-F238E27FC236}">
                <a16:creationId xmlns:a16="http://schemas.microsoft.com/office/drawing/2014/main" id="{0E7B3194-5642-CEE1-89AF-7F0C64C56C04}"/>
              </a:ext>
            </a:extLst>
          </p:cNvPr>
          <p:cNvSpPr>
            <a:spLocks noGrp="1" noChangeAspect="1"/>
          </p:cNvSpPr>
          <p:nvPr>
            <p:ph type="pic" sz="quarter" idx="18"/>
          </p:nvPr>
        </p:nvSpPr>
        <p:spPr>
          <a:xfrm>
            <a:off x="5180561" y="2007253"/>
            <a:ext cx="1830876" cy="1828800"/>
          </a:xfrm>
          <a:prstGeom prst="ellipse">
            <a:avLst/>
          </a:prstGeom>
          <a:solidFill>
            <a:schemeClr val="accent3"/>
          </a:solidFill>
        </p:spPr>
        <p:txBody>
          <a:bodyPr anchor="ctr"/>
          <a:lstStyle>
            <a:lvl1pPr marL="0" indent="0" algn="ctr">
              <a:buNone/>
              <a:defRPr>
                <a:solidFill>
                  <a:schemeClr val="bg2"/>
                </a:solidFill>
              </a:defRPr>
            </a:lvl1pPr>
          </a:lstStyle>
          <a:p>
            <a:r>
              <a:rPr lang="en-US"/>
              <a:t>Click icon to add picture</a:t>
            </a:r>
            <a:endParaRPr lang="en-US" dirty="0"/>
          </a:p>
        </p:txBody>
      </p:sp>
      <p:sp>
        <p:nvSpPr>
          <p:cNvPr id="43" name="Picture Placeholder 11">
            <a:extLst>
              <a:ext uri="{FF2B5EF4-FFF2-40B4-BE49-F238E27FC236}">
                <a16:creationId xmlns:a16="http://schemas.microsoft.com/office/drawing/2014/main" id="{5B688438-2FA6-14D1-106E-C4E2782D9723}"/>
              </a:ext>
            </a:extLst>
          </p:cNvPr>
          <p:cNvSpPr>
            <a:spLocks noGrp="1" noChangeAspect="1"/>
          </p:cNvSpPr>
          <p:nvPr>
            <p:ph type="pic" sz="quarter" idx="19"/>
          </p:nvPr>
        </p:nvSpPr>
        <p:spPr>
          <a:xfrm>
            <a:off x="8885787" y="2020333"/>
            <a:ext cx="1830876" cy="1828800"/>
          </a:xfrm>
          <a:prstGeom prst="ellipse">
            <a:avLst/>
          </a:prstGeom>
          <a:solidFill>
            <a:schemeClr val="accent3"/>
          </a:solidFill>
        </p:spPr>
        <p:txBody>
          <a:bodyPr anchor="ct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1292986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4 Items - Steps">
    <p:bg>
      <p:bgPr>
        <a:solidFill>
          <a:schemeClr val="bg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7E13613-E7CF-45FC-8EE1-357625C9A400}"/>
              </a:ext>
            </a:extLst>
          </p:cNvPr>
          <p:cNvGraphicFramePr>
            <a:graphicFrameLocks noChangeAspect="1"/>
          </p:cNvGraphicFramePr>
          <p:nvPr userDrawn="1">
            <p:custDataLst>
              <p:tags r:id="rId1"/>
            </p:custDataLst>
            <p:extLst>
              <p:ext uri="{D42A27DB-BD31-4B8C-83A1-F6EECF244321}">
                <p14:modId xmlns:p14="http://schemas.microsoft.com/office/powerpoint/2010/main" val="1566584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5" name="Object 4" hidden="1">
                        <a:extLst>
                          <a:ext uri="{FF2B5EF4-FFF2-40B4-BE49-F238E27FC236}">
                            <a16:creationId xmlns:a16="http://schemas.microsoft.com/office/drawing/2014/main" id="{47E13613-E7CF-45FC-8EE1-357625C9A40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05FE4AC-9E55-4941-90AE-8DC4475F2A7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2" name="Title 1">
            <a:extLst>
              <a:ext uri="{FF2B5EF4-FFF2-40B4-BE49-F238E27FC236}">
                <a16:creationId xmlns:a16="http://schemas.microsoft.com/office/drawing/2014/main" id="{2896B08E-8EAD-5A4E-8454-B282B4F5E5E2}"/>
              </a:ext>
            </a:extLst>
          </p:cNvPr>
          <p:cNvSpPr>
            <a:spLocks noGrp="1"/>
          </p:cNvSpPr>
          <p:nvPr>
            <p:ph type="title"/>
          </p:nvPr>
        </p:nvSpPr>
        <p:spPr>
          <a:xfrm>
            <a:off x="838200" y="762000"/>
            <a:ext cx="10515600" cy="790575"/>
          </a:xfrm>
        </p:spPr>
        <p:txBody>
          <a:bodyPr anchor="ctr" anchorCtr="0">
            <a:normAutofit/>
          </a:bodyPr>
          <a:lstStyle>
            <a:lvl1pPr algn="l">
              <a:defRPr sz="2800" b="0" spc="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8F074D33-03FF-471E-B730-02262CCD2274}"/>
              </a:ext>
            </a:extLst>
          </p:cNvPr>
          <p:cNvSpPr>
            <a:spLocks noGrp="1"/>
          </p:cNvSpPr>
          <p:nvPr>
            <p:ph type="body" sz="quarter" idx="10"/>
          </p:nvPr>
        </p:nvSpPr>
        <p:spPr>
          <a:xfrm>
            <a:off x="838200" y="1828800"/>
            <a:ext cx="2543175" cy="1945607"/>
          </a:xfrm>
          <a:solidFill>
            <a:schemeClr val="bg2"/>
          </a:solidFill>
        </p:spPr>
        <p:txBody>
          <a:bodyPr anchor="b">
            <a:noAutofit/>
          </a:bodyPr>
          <a:lstStyle>
            <a:lvl1pPr marL="0" indent="0" algn="r">
              <a:lnSpc>
                <a:spcPct val="100000"/>
              </a:lnSpc>
              <a:buNone/>
              <a:defRPr>
                <a:solidFill>
                  <a:schemeClr val="tx2"/>
                </a:solidFill>
              </a:defRPr>
            </a:lvl1pPr>
            <a:lvl2pPr marL="457200" indent="0">
              <a:lnSpc>
                <a:spcPct val="150000"/>
              </a:lnSpc>
              <a:buNone/>
              <a:defRPr>
                <a:solidFill>
                  <a:schemeClr val="accent6"/>
                </a:solidFill>
              </a:defRPr>
            </a:lvl2pPr>
            <a:lvl3pPr marL="914400" indent="0">
              <a:lnSpc>
                <a:spcPct val="150000"/>
              </a:lnSpc>
              <a:buNone/>
              <a:defRPr>
                <a:solidFill>
                  <a:schemeClr val="accent6"/>
                </a:solidFill>
              </a:defRPr>
            </a:lvl3pPr>
            <a:lvl4pPr marL="1371600" indent="0">
              <a:lnSpc>
                <a:spcPct val="150000"/>
              </a:lnSpc>
              <a:buNone/>
              <a:defRPr>
                <a:solidFill>
                  <a:schemeClr val="accent6"/>
                </a:solidFill>
              </a:defRPr>
            </a:lvl4pPr>
            <a:lvl5pPr marL="1828800" indent="0">
              <a:lnSpc>
                <a:spcPct val="150000"/>
              </a:lnSpc>
              <a:buNone/>
              <a:defRPr>
                <a:solidFill>
                  <a:schemeClr val="accent6"/>
                </a:solidFill>
              </a:defRPr>
            </a:lvl5pPr>
          </a:lstStyle>
          <a:p>
            <a:pPr lvl="0"/>
            <a:r>
              <a:rPr lang="en-US"/>
              <a:t>Click to edit Master text styles</a:t>
            </a:r>
          </a:p>
        </p:txBody>
      </p:sp>
      <p:sp>
        <p:nvSpPr>
          <p:cNvPr id="8" name="Text Placeholder 6">
            <a:extLst>
              <a:ext uri="{FF2B5EF4-FFF2-40B4-BE49-F238E27FC236}">
                <a16:creationId xmlns:a16="http://schemas.microsoft.com/office/drawing/2014/main" id="{3C9FE14A-EFA8-4E41-8432-B8A9441CB483}"/>
              </a:ext>
            </a:extLst>
          </p:cNvPr>
          <p:cNvSpPr>
            <a:spLocks noGrp="1"/>
          </p:cNvSpPr>
          <p:nvPr>
            <p:ph type="body" sz="quarter" idx="11"/>
          </p:nvPr>
        </p:nvSpPr>
        <p:spPr>
          <a:xfrm>
            <a:off x="838200" y="4150895"/>
            <a:ext cx="2543175" cy="2021305"/>
          </a:xfrm>
          <a:solidFill>
            <a:schemeClr val="bg2"/>
          </a:solidFill>
        </p:spPr>
        <p:txBody>
          <a:bodyPr anchor="t">
            <a:noAutofit/>
          </a:bodyPr>
          <a:lstStyle>
            <a:lvl1pPr marL="0" indent="0" algn="r">
              <a:lnSpc>
                <a:spcPct val="100000"/>
              </a:lnSpc>
              <a:buNone/>
              <a:defRPr>
                <a:solidFill>
                  <a:schemeClr val="tx2"/>
                </a:solidFill>
              </a:defRPr>
            </a:lvl1pPr>
            <a:lvl2pPr marL="457200" indent="0">
              <a:lnSpc>
                <a:spcPct val="150000"/>
              </a:lnSpc>
              <a:buNone/>
              <a:defRPr>
                <a:solidFill>
                  <a:schemeClr val="accent6"/>
                </a:solidFill>
              </a:defRPr>
            </a:lvl2pPr>
            <a:lvl3pPr marL="914400" indent="0">
              <a:lnSpc>
                <a:spcPct val="150000"/>
              </a:lnSpc>
              <a:buNone/>
              <a:defRPr>
                <a:solidFill>
                  <a:schemeClr val="accent6"/>
                </a:solidFill>
              </a:defRPr>
            </a:lvl3pPr>
            <a:lvl4pPr marL="1371600" indent="0">
              <a:lnSpc>
                <a:spcPct val="150000"/>
              </a:lnSpc>
              <a:buNone/>
              <a:defRPr>
                <a:solidFill>
                  <a:schemeClr val="accent6"/>
                </a:solidFill>
              </a:defRPr>
            </a:lvl4pPr>
            <a:lvl5pPr marL="1828800" indent="0">
              <a:lnSpc>
                <a:spcPct val="150000"/>
              </a:lnSpc>
              <a:buNone/>
              <a:defRPr>
                <a:solidFill>
                  <a:schemeClr val="accent6"/>
                </a:solidFill>
              </a:defRPr>
            </a:lvl5pPr>
          </a:lstStyle>
          <a:p>
            <a:pPr lvl="0"/>
            <a:r>
              <a:rPr lang="en-US"/>
              <a:t>Click to edit Master text styles</a:t>
            </a:r>
          </a:p>
        </p:txBody>
      </p:sp>
      <p:sp>
        <p:nvSpPr>
          <p:cNvPr id="9" name="Text Placeholder 6">
            <a:extLst>
              <a:ext uri="{FF2B5EF4-FFF2-40B4-BE49-F238E27FC236}">
                <a16:creationId xmlns:a16="http://schemas.microsoft.com/office/drawing/2014/main" id="{65E09259-8C0E-4F29-A5F3-961987AC4D61}"/>
              </a:ext>
            </a:extLst>
          </p:cNvPr>
          <p:cNvSpPr>
            <a:spLocks noGrp="1"/>
          </p:cNvSpPr>
          <p:nvPr>
            <p:ph type="body" sz="quarter" idx="12"/>
          </p:nvPr>
        </p:nvSpPr>
        <p:spPr>
          <a:xfrm>
            <a:off x="8810625" y="1828800"/>
            <a:ext cx="2543175" cy="1945607"/>
          </a:xfrm>
          <a:solidFill>
            <a:schemeClr val="bg2"/>
          </a:solidFill>
        </p:spPr>
        <p:txBody>
          <a:bodyPr anchor="b">
            <a:noAutofit/>
          </a:bodyPr>
          <a:lstStyle>
            <a:lvl1pPr marL="0" indent="0">
              <a:lnSpc>
                <a:spcPct val="100000"/>
              </a:lnSpc>
              <a:buNone/>
              <a:defRPr>
                <a:solidFill>
                  <a:schemeClr val="tx2"/>
                </a:solidFill>
              </a:defRPr>
            </a:lvl1pPr>
            <a:lvl2pPr marL="457200" indent="0">
              <a:lnSpc>
                <a:spcPct val="150000"/>
              </a:lnSpc>
              <a:buNone/>
              <a:defRPr>
                <a:solidFill>
                  <a:schemeClr val="accent6"/>
                </a:solidFill>
              </a:defRPr>
            </a:lvl2pPr>
            <a:lvl3pPr marL="914400" indent="0">
              <a:lnSpc>
                <a:spcPct val="150000"/>
              </a:lnSpc>
              <a:buNone/>
              <a:defRPr>
                <a:solidFill>
                  <a:schemeClr val="accent6"/>
                </a:solidFill>
              </a:defRPr>
            </a:lvl3pPr>
            <a:lvl4pPr marL="1371600" indent="0">
              <a:lnSpc>
                <a:spcPct val="150000"/>
              </a:lnSpc>
              <a:buNone/>
              <a:defRPr>
                <a:solidFill>
                  <a:schemeClr val="accent6"/>
                </a:solidFill>
              </a:defRPr>
            </a:lvl4pPr>
            <a:lvl5pPr marL="1828800" indent="0">
              <a:lnSpc>
                <a:spcPct val="150000"/>
              </a:lnSpc>
              <a:buNone/>
              <a:defRPr>
                <a:solidFill>
                  <a:schemeClr val="accent6"/>
                </a:solidFill>
              </a:defRPr>
            </a:lvl5pPr>
          </a:lstStyle>
          <a:p>
            <a:pPr lvl="0"/>
            <a:r>
              <a:rPr lang="en-US"/>
              <a:t>Click to edit Master text styles</a:t>
            </a:r>
          </a:p>
        </p:txBody>
      </p:sp>
      <p:sp>
        <p:nvSpPr>
          <p:cNvPr id="11" name="Text Placeholder 6">
            <a:extLst>
              <a:ext uri="{FF2B5EF4-FFF2-40B4-BE49-F238E27FC236}">
                <a16:creationId xmlns:a16="http://schemas.microsoft.com/office/drawing/2014/main" id="{78A5A531-12ED-4F5F-8E8E-DCAA9CBDC62C}"/>
              </a:ext>
            </a:extLst>
          </p:cNvPr>
          <p:cNvSpPr>
            <a:spLocks noGrp="1"/>
          </p:cNvSpPr>
          <p:nvPr>
            <p:ph type="body" sz="quarter" idx="13"/>
          </p:nvPr>
        </p:nvSpPr>
        <p:spPr>
          <a:xfrm>
            <a:off x="8810625" y="4150895"/>
            <a:ext cx="2543175" cy="2021305"/>
          </a:xfrm>
          <a:solidFill>
            <a:schemeClr val="bg2"/>
          </a:solidFill>
        </p:spPr>
        <p:txBody>
          <a:bodyPr anchor="t">
            <a:noAutofit/>
          </a:bodyPr>
          <a:lstStyle>
            <a:lvl1pPr marL="0" indent="0">
              <a:lnSpc>
                <a:spcPct val="100000"/>
              </a:lnSpc>
              <a:buNone/>
              <a:defRPr>
                <a:solidFill>
                  <a:schemeClr val="tx2"/>
                </a:solidFill>
              </a:defRPr>
            </a:lvl1pPr>
            <a:lvl2pPr marL="457200" indent="0">
              <a:lnSpc>
                <a:spcPct val="150000"/>
              </a:lnSpc>
              <a:buNone/>
              <a:defRPr>
                <a:solidFill>
                  <a:schemeClr val="accent6"/>
                </a:solidFill>
              </a:defRPr>
            </a:lvl2pPr>
            <a:lvl3pPr marL="914400" indent="0">
              <a:lnSpc>
                <a:spcPct val="150000"/>
              </a:lnSpc>
              <a:buNone/>
              <a:defRPr>
                <a:solidFill>
                  <a:schemeClr val="accent6"/>
                </a:solidFill>
              </a:defRPr>
            </a:lvl3pPr>
            <a:lvl4pPr marL="1371600" indent="0">
              <a:lnSpc>
                <a:spcPct val="150000"/>
              </a:lnSpc>
              <a:buNone/>
              <a:defRPr>
                <a:solidFill>
                  <a:schemeClr val="accent6"/>
                </a:solidFill>
              </a:defRPr>
            </a:lvl4pPr>
            <a:lvl5pPr marL="1828800" indent="0">
              <a:lnSpc>
                <a:spcPct val="150000"/>
              </a:lnSpc>
              <a:buNone/>
              <a:defRPr>
                <a:solidFill>
                  <a:schemeClr val="accent6"/>
                </a:solidFill>
              </a:defRPr>
            </a:lvl5pPr>
          </a:lstStyle>
          <a:p>
            <a:pPr lvl="0"/>
            <a:r>
              <a:rPr lang="en-US"/>
              <a:t>Click to edit Master text styles</a:t>
            </a:r>
          </a:p>
        </p:txBody>
      </p:sp>
      <p:sp>
        <p:nvSpPr>
          <p:cNvPr id="13" name="Date Placeholder 5">
            <a:extLst>
              <a:ext uri="{FF2B5EF4-FFF2-40B4-BE49-F238E27FC236}">
                <a16:creationId xmlns:a16="http://schemas.microsoft.com/office/drawing/2014/main" id="{F977EC39-F136-6B37-8CE0-84BAB6DF3FA1}"/>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tx2"/>
                </a:solidFill>
              </a:defRPr>
            </a:lvl1pPr>
          </a:lstStyle>
          <a:p>
            <a:fld id="{5BE3A05C-8A97-CD45-B5EB-267C3893ED97}" type="slidenum">
              <a:rPr lang="en-US" smtClean="0"/>
              <a:pPr/>
              <a:t>‹#›</a:t>
            </a:fld>
            <a:endParaRPr lang="en-US" dirty="0"/>
          </a:p>
        </p:txBody>
      </p:sp>
      <p:pic>
        <p:nvPicPr>
          <p:cNvPr id="14" name="Picture 13">
            <a:extLst>
              <a:ext uri="{FF2B5EF4-FFF2-40B4-BE49-F238E27FC236}">
                <a16:creationId xmlns:a16="http://schemas.microsoft.com/office/drawing/2014/main" id="{7A335A2D-6919-1B4E-6072-1A4F636A13F8}"/>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0343" y="6281284"/>
            <a:ext cx="1409457" cy="365123"/>
          </a:xfrm>
          <a:prstGeom prst="rect">
            <a:avLst/>
          </a:prstGeom>
        </p:spPr>
      </p:pic>
      <p:sp>
        <p:nvSpPr>
          <p:cNvPr id="12" name="Content Placeholder 5">
            <a:extLst>
              <a:ext uri="{FF2B5EF4-FFF2-40B4-BE49-F238E27FC236}">
                <a16:creationId xmlns:a16="http://schemas.microsoft.com/office/drawing/2014/main" id="{1004AE8F-953E-B125-7094-5C2A9F4F0F0A}"/>
              </a:ext>
            </a:extLst>
          </p:cNvPr>
          <p:cNvSpPr>
            <a:spLocks noGrp="1"/>
          </p:cNvSpPr>
          <p:nvPr>
            <p:ph sz="quarter" idx="15"/>
          </p:nvPr>
        </p:nvSpPr>
        <p:spPr>
          <a:xfrm>
            <a:off x="3729789" y="1828800"/>
            <a:ext cx="4776036"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663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79304C9-37FF-418D-A881-F8830132FEB7}"/>
              </a:ext>
            </a:extLst>
          </p:cNvPr>
          <p:cNvGraphicFramePr>
            <a:graphicFrameLocks noChangeAspect="1"/>
          </p:cNvGraphicFramePr>
          <p:nvPr userDrawn="1">
            <p:custDataLst>
              <p:tags r:id="rId1"/>
            </p:custDataLst>
            <p:extLst>
              <p:ext uri="{D42A27DB-BD31-4B8C-83A1-F6EECF244321}">
                <p14:modId xmlns:p14="http://schemas.microsoft.com/office/powerpoint/2010/main" val="24942674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679304C9-37FF-418D-A881-F8830132FE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7D629A1E-9F4F-4849-9D8E-67A602756EEC}"/>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2" name="Title 1">
            <a:extLst>
              <a:ext uri="{FF2B5EF4-FFF2-40B4-BE49-F238E27FC236}">
                <a16:creationId xmlns:a16="http://schemas.microsoft.com/office/drawing/2014/main" id="{94705471-B80A-42C3-B3A9-5A74F2E72718}"/>
              </a:ext>
            </a:extLst>
          </p:cNvPr>
          <p:cNvSpPr>
            <a:spLocks noGrp="1"/>
          </p:cNvSpPr>
          <p:nvPr>
            <p:ph type="title" hasCustomPrompt="1"/>
          </p:nvPr>
        </p:nvSpPr>
        <p:spPr>
          <a:xfrm>
            <a:off x="838200" y="761999"/>
            <a:ext cx="10515600" cy="828595"/>
          </a:xfrm>
        </p:spPr>
        <p:txBody>
          <a:bodyPr/>
          <a:lstStyle>
            <a:lvl1pPr>
              <a:defRPr>
                <a:solidFill>
                  <a:schemeClr val="tx1"/>
                </a:solidFill>
              </a:defRPr>
            </a:lvl1pPr>
          </a:lstStyle>
          <a:p>
            <a:r>
              <a:rPr lang="en-US" dirty="0"/>
              <a:t>Title</a:t>
            </a:r>
          </a:p>
        </p:txBody>
      </p:sp>
      <p:sp>
        <p:nvSpPr>
          <p:cNvPr id="3" name="Date Placeholder 5">
            <a:extLst>
              <a:ext uri="{FF2B5EF4-FFF2-40B4-BE49-F238E27FC236}">
                <a16:creationId xmlns:a16="http://schemas.microsoft.com/office/drawing/2014/main" id="{A7AB22AE-0629-3DB8-484D-1223AF813E4A}"/>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tx2"/>
                </a:solidFill>
              </a:defRPr>
            </a:lvl1pPr>
          </a:lstStyle>
          <a:p>
            <a:fld id="{5BE3A05C-8A97-CD45-B5EB-267C3893ED97}" type="slidenum">
              <a:rPr lang="en-US" smtClean="0"/>
              <a:pPr/>
              <a:t>‹#›</a:t>
            </a:fld>
            <a:endParaRPr lang="en-US" dirty="0"/>
          </a:p>
        </p:txBody>
      </p:sp>
      <p:pic>
        <p:nvPicPr>
          <p:cNvPr id="4" name="Picture 3">
            <a:extLst>
              <a:ext uri="{FF2B5EF4-FFF2-40B4-BE49-F238E27FC236}">
                <a16:creationId xmlns:a16="http://schemas.microsoft.com/office/drawing/2014/main" id="{DF593FD4-972C-07A5-6C18-6F6E05D054E7}"/>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0343" y="6281284"/>
            <a:ext cx="1409457" cy="365123"/>
          </a:xfrm>
          <a:prstGeom prst="rect">
            <a:avLst/>
          </a:prstGeom>
        </p:spPr>
      </p:pic>
    </p:spTree>
    <p:extLst>
      <p:ext uri="{BB962C8B-B14F-4D97-AF65-F5344CB8AC3E}">
        <p14:creationId xmlns:p14="http://schemas.microsoft.com/office/powerpoint/2010/main" val="418395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516011B9-15B6-48F5-878F-A170969EC51B}"/>
              </a:ext>
            </a:extLst>
          </p:cNvPr>
          <p:cNvGraphicFramePr>
            <a:graphicFrameLocks noChangeAspect="1"/>
          </p:cNvGraphicFramePr>
          <p:nvPr userDrawn="1">
            <p:custDataLst>
              <p:tags r:id="rId1"/>
            </p:custDataLst>
            <p:extLst>
              <p:ext uri="{D42A27DB-BD31-4B8C-83A1-F6EECF244321}">
                <p14:modId xmlns:p14="http://schemas.microsoft.com/office/powerpoint/2010/main" val="1570536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2" name="Object 21" hidden="1">
                        <a:extLst>
                          <a:ext uri="{FF2B5EF4-FFF2-40B4-BE49-F238E27FC236}">
                            <a16:creationId xmlns:a16="http://schemas.microsoft.com/office/drawing/2014/main" id="{516011B9-15B6-48F5-878F-A170969EC5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Rectangle 20" hidden="1">
            <a:extLst>
              <a:ext uri="{FF2B5EF4-FFF2-40B4-BE49-F238E27FC236}">
                <a16:creationId xmlns:a16="http://schemas.microsoft.com/office/drawing/2014/main" id="{E534B381-E026-4D07-9D59-FA43CF3DCE5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800" b="0" i="0" baseline="0" dirty="0">
              <a:latin typeface="Georgia" panose="02040502050405020303" pitchFamily="18" charset="0"/>
              <a:ea typeface="+mj-ea"/>
              <a:cs typeface="+mj-cs"/>
              <a:sym typeface="Montserrat ExtraBold" panose="00000900000000000000" pitchFamily="2" charset="0"/>
            </a:endParaRPr>
          </a:p>
        </p:txBody>
      </p:sp>
      <p:sp>
        <p:nvSpPr>
          <p:cNvPr id="61" name="Freeform: Shape 60">
            <a:extLst>
              <a:ext uri="{FF2B5EF4-FFF2-40B4-BE49-F238E27FC236}">
                <a16:creationId xmlns:a16="http://schemas.microsoft.com/office/drawing/2014/main" id="{242E5D64-A86C-4A2B-93C7-F298ADF945DD}"/>
              </a:ext>
            </a:extLst>
          </p:cNvPr>
          <p:cNvSpPr/>
          <p:nvPr userDrawn="1"/>
        </p:nvSpPr>
        <p:spPr>
          <a:xfrm>
            <a:off x="4281838" y="0"/>
            <a:ext cx="7910163" cy="6858000"/>
          </a:xfrm>
          <a:custGeom>
            <a:avLst/>
            <a:gdLst>
              <a:gd name="connsiteX0" fmla="*/ 7101812 w 7910163"/>
              <a:gd name="connsiteY0" fmla="*/ 0 h 6858000"/>
              <a:gd name="connsiteX1" fmla="*/ 7910163 w 7910163"/>
              <a:gd name="connsiteY1" fmla="*/ 0 h 6858000"/>
              <a:gd name="connsiteX2" fmla="*/ 7910163 w 7910163"/>
              <a:gd name="connsiteY2" fmla="*/ 6858000 h 6858000"/>
              <a:gd name="connsiteX3" fmla="*/ 0 w 791016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10163" h="6858000">
                <a:moveTo>
                  <a:pt x="7101812" y="0"/>
                </a:moveTo>
                <a:lnTo>
                  <a:pt x="7910163" y="0"/>
                </a:lnTo>
                <a:lnTo>
                  <a:pt x="7910163"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D1041E2A-3102-4A9E-ACF7-0FF2A51CA39B}"/>
              </a:ext>
            </a:extLst>
          </p:cNvPr>
          <p:cNvSpPr/>
          <p:nvPr userDrawn="1"/>
        </p:nvSpPr>
        <p:spPr>
          <a:xfrm>
            <a:off x="0" y="0"/>
            <a:ext cx="12192000" cy="6858000"/>
          </a:xfrm>
          <a:custGeom>
            <a:avLst/>
            <a:gdLst>
              <a:gd name="connsiteX0" fmla="*/ 0 w 11926957"/>
              <a:gd name="connsiteY0" fmla="*/ 0 h 6858000"/>
              <a:gd name="connsiteX1" fmla="*/ 11926957 w 11926957"/>
              <a:gd name="connsiteY1" fmla="*/ 0 h 6858000"/>
              <a:gd name="connsiteX2" fmla="*/ 4825145 w 11926957"/>
              <a:gd name="connsiteY2" fmla="*/ 6858000 h 6858000"/>
              <a:gd name="connsiteX3" fmla="*/ 0 w 119269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26957" h="6858000">
                <a:moveTo>
                  <a:pt x="0" y="0"/>
                </a:moveTo>
                <a:lnTo>
                  <a:pt x="11926957" y="0"/>
                </a:lnTo>
                <a:lnTo>
                  <a:pt x="4825145"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19283FD2-F0AA-4C0F-8E3F-9ECFD0B45A67}"/>
              </a:ext>
            </a:extLst>
          </p:cNvPr>
          <p:cNvSpPr/>
          <p:nvPr userDrawn="1"/>
        </p:nvSpPr>
        <p:spPr>
          <a:xfrm>
            <a:off x="0" y="3564346"/>
            <a:ext cx="5149462" cy="91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2" name="Title 1">
            <a:extLst>
              <a:ext uri="{FF2B5EF4-FFF2-40B4-BE49-F238E27FC236}">
                <a16:creationId xmlns:a16="http://schemas.microsoft.com/office/drawing/2014/main" id="{975DED76-A7F1-4341-8516-3F588A9D6C3C}"/>
              </a:ext>
            </a:extLst>
          </p:cNvPr>
          <p:cNvSpPr>
            <a:spLocks noGrp="1"/>
          </p:cNvSpPr>
          <p:nvPr>
            <p:ph type="ctrTitle"/>
          </p:nvPr>
        </p:nvSpPr>
        <p:spPr>
          <a:xfrm>
            <a:off x="838200" y="762000"/>
            <a:ext cx="4299857" cy="2653621"/>
          </a:xfrm>
        </p:spPr>
        <p:txBody>
          <a:bodyPr anchor="b"/>
          <a:lstStyle>
            <a:lvl1pPr algn="l">
              <a:defRPr sz="4000">
                <a:solidFill>
                  <a:schemeClr val="tx1"/>
                </a:solidFill>
              </a:defRPr>
            </a:lvl1pPr>
          </a:lstStyle>
          <a:p>
            <a:r>
              <a:rPr lang="en-US"/>
              <a:t>Click to edit Master title style</a:t>
            </a:r>
            <a:endParaRPr lang="en-US" dirty="0"/>
          </a:p>
        </p:txBody>
      </p:sp>
      <p:sp>
        <p:nvSpPr>
          <p:cNvPr id="29" name="Picture Placeholder 28">
            <a:extLst>
              <a:ext uri="{FF2B5EF4-FFF2-40B4-BE49-F238E27FC236}">
                <a16:creationId xmlns:a16="http://schemas.microsoft.com/office/drawing/2014/main" id="{9E6415A5-A6B2-4F69-A7C1-A26D7673FE7B}"/>
              </a:ext>
            </a:extLst>
          </p:cNvPr>
          <p:cNvSpPr>
            <a:spLocks noGrp="1"/>
          </p:cNvSpPr>
          <p:nvPr>
            <p:ph type="pic" sz="quarter" idx="10"/>
          </p:nvPr>
        </p:nvSpPr>
        <p:spPr>
          <a:xfrm>
            <a:off x="5581650" y="762000"/>
            <a:ext cx="5408088" cy="5398908"/>
          </a:xfrm>
          <a:prstGeom prst="ellipse">
            <a:avLst/>
          </a:prstGeom>
          <a:solidFill>
            <a:schemeClr val="bg1"/>
          </a:solidFill>
        </p:spPr>
        <p:txBody>
          <a:bodyPr anchor="ctr"/>
          <a:lstStyle>
            <a:lvl1pPr marL="0" indent="0" algn="ctr">
              <a:buNone/>
              <a:defRPr/>
            </a:lvl1pPr>
          </a:lstStyle>
          <a:p>
            <a:r>
              <a:rPr lang="en-US"/>
              <a:t>Click icon to add picture</a:t>
            </a:r>
          </a:p>
        </p:txBody>
      </p:sp>
      <p:pic>
        <p:nvPicPr>
          <p:cNvPr id="3" name="Picture 2">
            <a:extLst>
              <a:ext uri="{FF2B5EF4-FFF2-40B4-BE49-F238E27FC236}">
                <a16:creationId xmlns:a16="http://schemas.microsoft.com/office/drawing/2014/main" id="{06EE9F79-44F8-0CCB-9617-A49FE39593F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75516" y="4815683"/>
            <a:ext cx="3406322" cy="882418"/>
          </a:xfrm>
          <a:prstGeom prst="rect">
            <a:avLst/>
          </a:prstGeom>
        </p:spPr>
      </p:pic>
    </p:spTree>
    <p:extLst>
      <p:ext uri="{BB962C8B-B14F-4D97-AF65-F5344CB8AC3E}">
        <p14:creationId xmlns:p14="http://schemas.microsoft.com/office/powerpoint/2010/main" val="3207337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Freeform: Shape 60">
            <a:extLst>
              <a:ext uri="{FF2B5EF4-FFF2-40B4-BE49-F238E27FC236}">
                <a16:creationId xmlns:a16="http://schemas.microsoft.com/office/drawing/2014/main" id="{D5862B5D-37F1-53B0-F884-C71FC0D0D8CF}"/>
              </a:ext>
            </a:extLst>
          </p:cNvPr>
          <p:cNvSpPr/>
          <p:nvPr userDrawn="1"/>
        </p:nvSpPr>
        <p:spPr>
          <a:xfrm>
            <a:off x="5284694" y="-13379"/>
            <a:ext cx="6920112" cy="6871447"/>
          </a:xfrm>
          <a:custGeom>
            <a:avLst/>
            <a:gdLst>
              <a:gd name="connsiteX0" fmla="*/ 7101812 w 7910163"/>
              <a:gd name="connsiteY0" fmla="*/ 0 h 6858000"/>
              <a:gd name="connsiteX1" fmla="*/ 7910163 w 7910163"/>
              <a:gd name="connsiteY1" fmla="*/ 0 h 6858000"/>
              <a:gd name="connsiteX2" fmla="*/ 7910163 w 7910163"/>
              <a:gd name="connsiteY2" fmla="*/ 6858000 h 6858000"/>
              <a:gd name="connsiteX3" fmla="*/ 0 w 7910163"/>
              <a:gd name="connsiteY3" fmla="*/ 6858000 h 6858000"/>
              <a:gd name="connsiteX0" fmla="*/ 7101812 w 9277647"/>
              <a:gd name="connsiteY0" fmla="*/ 0 h 6858000"/>
              <a:gd name="connsiteX1" fmla="*/ 9277647 w 9277647"/>
              <a:gd name="connsiteY1" fmla="*/ 0 h 6858000"/>
              <a:gd name="connsiteX2" fmla="*/ 7910163 w 9277647"/>
              <a:gd name="connsiteY2" fmla="*/ 6858000 h 6858000"/>
              <a:gd name="connsiteX3" fmla="*/ 0 w 9277647"/>
              <a:gd name="connsiteY3" fmla="*/ 6858000 h 6858000"/>
              <a:gd name="connsiteX4" fmla="*/ 7101812 w 9277647"/>
              <a:gd name="connsiteY4" fmla="*/ 0 h 6858000"/>
              <a:gd name="connsiteX0" fmla="*/ 7101812 w 9277647"/>
              <a:gd name="connsiteY0" fmla="*/ 0 h 6858000"/>
              <a:gd name="connsiteX1" fmla="*/ 9277647 w 9277647"/>
              <a:gd name="connsiteY1" fmla="*/ 0 h 6858000"/>
              <a:gd name="connsiteX2" fmla="*/ 9277647 w 9277647"/>
              <a:gd name="connsiteY2" fmla="*/ 6858000 h 6858000"/>
              <a:gd name="connsiteX3" fmla="*/ 0 w 9277647"/>
              <a:gd name="connsiteY3" fmla="*/ 6858000 h 6858000"/>
              <a:gd name="connsiteX4" fmla="*/ 7101812 w 9277647"/>
              <a:gd name="connsiteY4" fmla="*/ 0 h 6858000"/>
              <a:gd name="connsiteX0" fmla="*/ 7083819 w 9259654"/>
              <a:gd name="connsiteY0" fmla="*/ 0 h 6871447"/>
              <a:gd name="connsiteX1" fmla="*/ 9259654 w 9259654"/>
              <a:gd name="connsiteY1" fmla="*/ 0 h 6871447"/>
              <a:gd name="connsiteX2" fmla="*/ 9259654 w 9259654"/>
              <a:gd name="connsiteY2" fmla="*/ 6858000 h 6871447"/>
              <a:gd name="connsiteX3" fmla="*/ 0 w 9259654"/>
              <a:gd name="connsiteY3" fmla="*/ 6871447 h 6871447"/>
              <a:gd name="connsiteX4" fmla="*/ 7083819 w 9259654"/>
              <a:gd name="connsiteY4" fmla="*/ 0 h 6871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9654" h="6871447">
                <a:moveTo>
                  <a:pt x="7083819" y="0"/>
                </a:moveTo>
                <a:lnTo>
                  <a:pt x="9259654" y="0"/>
                </a:lnTo>
                <a:lnTo>
                  <a:pt x="9259654" y="6858000"/>
                </a:lnTo>
                <a:lnTo>
                  <a:pt x="0" y="6871447"/>
                </a:lnTo>
                <a:lnTo>
                  <a:pt x="708381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9">
            <a:extLst>
              <a:ext uri="{FF2B5EF4-FFF2-40B4-BE49-F238E27FC236}">
                <a16:creationId xmlns:a16="http://schemas.microsoft.com/office/drawing/2014/main" id="{F9307133-8850-7D1D-FB54-72413E234E8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069106" y="1167973"/>
            <a:ext cx="4525895" cy="4518212"/>
          </a:xfrm>
          <a:prstGeom prst="rect">
            <a:avLst/>
          </a:prstGeom>
        </p:spPr>
      </p:pic>
      <p:graphicFrame>
        <p:nvGraphicFramePr>
          <p:cNvPr id="22" name="Object 21" hidden="1">
            <a:extLst>
              <a:ext uri="{FF2B5EF4-FFF2-40B4-BE49-F238E27FC236}">
                <a16:creationId xmlns:a16="http://schemas.microsoft.com/office/drawing/2014/main" id="{516011B9-15B6-48F5-878F-A170969EC51B}"/>
              </a:ext>
            </a:extLst>
          </p:cNvPr>
          <p:cNvGraphicFramePr>
            <a:graphicFrameLocks noChangeAspect="1"/>
          </p:cNvGraphicFramePr>
          <p:nvPr userDrawn="1">
            <p:custDataLst>
              <p:tags r:id="rId1"/>
            </p:custDataLst>
            <p:extLst>
              <p:ext uri="{D42A27DB-BD31-4B8C-83A1-F6EECF244321}">
                <p14:modId xmlns:p14="http://schemas.microsoft.com/office/powerpoint/2010/main" val="7019705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22" name="Object 21" hidden="1">
                        <a:extLst>
                          <a:ext uri="{FF2B5EF4-FFF2-40B4-BE49-F238E27FC236}">
                            <a16:creationId xmlns:a16="http://schemas.microsoft.com/office/drawing/2014/main" id="{516011B9-15B6-48F5-878F-A170969EC5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1" name="Rectangle 20" hidden="1">
            <a:extLst>
              <a:ext uri="{FF2B5EF4-FFF2-40B4-BE49-F238E27FC236}">
                <a16:creationId xmlns:a16="http://schemas.microsoft.com/office/drawing/2014/main" id="{E534B381-E026-4D07-9D59-FA43CF3DCE5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800" b="0" i="0" baseline="0" dirty="0">
              <a:latin typeface="Georgia" panose="02040502050405020303" pitchFamily="18" charset="0"/>
              <a:ea typeface="+mj-ea"/>
              <a:cs typeface="+mj-cs"/>
              <a:sym typeface="Montserrat ExtraBold" panose="00000900000000000000" pitchFamily="2" charset="0"/>
            </a:endParaRPr>
          </a:p>
        </p:txBody>
      </p:sp>
      <p:sp>
        <p:nvSpPr>
          <p:cNvPr id="10" name="Rectangle 9">
            <a:extLst>
              <a:ext uri="{FF2B5EF4-FFF2-40B4-BE49-F238E27FC236}">
                <a16:creationId xmlns:a16="http://schemas.microsoft.com/office/drawing/2014/main" id="{19283FD2-F0AA-4C0F-8E3F-9ECFD0B45A67}"/>
              </a:ext>
            </a:extLst>
          </p:cNvPr>
          <p:cNvSpPr/>
          <p:nvPr userDrawn="1"/>
        </p:nvSpPr>
        <p:spPr>
          <a:xfrm>
            <a:off x="0" y="3389535"/>
            <a:ext cx="5149462" cy="91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2" name="Title 1">
            <a:extLst>
              <a:ext uri="{FF2B5EF4-FFF2-40B4-BE49-F238E27FC236}">
                <a16:creationId xmlns:a16="http://schemas.microsoft.com/office/drawing/2014/main" id="{975DED76-A7F1-4341-8516-3F588A9D6C3C}"/>
              </a:ext>
            </a:extLst>
          </p:cNvPr>
          <p:cNvSpPr>
            <a:spLocks noGrp="1"/>
          </p:cNvSpPr>
          <p:nvPr>
            <p:ph type="ctrTitle"/>
          </p:nvPr>
        </p:nvSpPr>
        <p:spPr>
          <a:xfrm>
            <a:off x="838200" y="762000"/>
            <a:ext cx="4299857" cy="2478810"/>
          </a:xfrm>
        </p:spPr>
        <p:txBody>
          <a:bodyPr anchor="b"/>
          <a:lstStyle>
            <a:lvl1pPr algn="l">
              <a:defRPr sz="4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E991CA9-F287-4459-8F5D-67DDD9F0EFB9}"/>
              </a:ext>
            </a:extLst>
          </p:cNvPr>
          <p:cNvSpPr>
            <a:spLocks noGrp="1"/>
          </p:cNvSpPr>
          <p:nvPr>
            <p:ph type="subTitle" idx="1" hasCustomPrompt="1"/>
          </p:nvPr>
        </p:nvSpPr>
        <p:spPr>
          <a:xfrm>
            <a:off x="838200" y="3816618"/>
            <a:ext cx="4307113" cy="636132"/>
          </a:xfrm>
          <a:noFill/>
        </p:spPr>
        <p:txBody>
          <a:bodyPr lIns="182880" tIns="228600" rIns="182880" bIns="182880" anchor="ctr">
            <a:noAutofit/>
          </a:bodyPr>
          <a:lstStyle>
            <a:lvl1pPr marL="0" indent="0" algn="l">
              <a:buNone/>
              <a:defRPr lang="en-US" sz="1800" b="1" kern="1200" spc="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1886358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 4">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516011B9-15B6-48F5-878F-A170969EC51B}"/>
              </a:ext>
            </a:extLst>
          </p:cNvPr>
          <p:cNvGraphicFramePr>
            <a:graphicFrameLocks noChangeAspect="1"/>
          </p:cNvGraphicFramePr>
          <p:nvPr userDrawn="1">
            <p:custDataLst>
              <p:tags r:id="rId1"/>
            </p:custDataLst>
            <p:extLst>
              <p:ext uri="{D42A27DB-BD31-4B8C-83A1-F6EECF244321}">
                <p14:modId xmlns:p14="http://schemas.microsoft.com/office/powerpoint/2010/main" val="746524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22" name="Object 21" hidden="1">
                        <a:extLst>
                          <a:ext uri="{FF2B5EF4-FFF2-40B4-BE49-F238E27FC236}">
                            <a16:creationId xmlns:a16="http://schemas.microsoft.com/office/drawing/2014/main" id="{516011B9-15B6-48F5-878F-A170969EC5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Rectangle 20" hidden="1">
            <a:extLst>
              <a:ext uri="{FF2B5EF4-FFF2-40B4-BE49-F238E27FC236}">
                <a16:creationId xmlns:a16="http://schemas.microsoft.com/office/drawing/2014/main" id="{E534B381-E026-4D07-9D59-FA43CF3DCE5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800" b="0" i="0" baseline="0" dirty="0">
              <a:latin typeface="Georgia" panose="02040502050405020303" pitchFamily="18" charset="0"/>
              <a:ea typeface="+mj-ea"/>
              <a:cs typeface="+mj-cs"/>
              <a:sym typeface="Montserrat ExtraBold" panose="00000900000000000000" pitchFamily="2" charset="0"/>
            </a:endParaRPr>
          </a:p>
        </p:txBody>
      </p:sp>
      <p:sp>
        <p:nvSpPr>
          <p:cNvPr id="23" name="Rectangle 30">
            <a:extLst>
              <a:ext uri="{FF2B5EF4-FFF2-40B4-BE49-F238E27FC236}">
                <a16:creationId xmlns:a16="http://schemas.microsoft.com/office/drawing/2014/main" id="{EBB1947F-12EF-4F1F-95BA-A62894BB3BF1}"/>
              </a:ext>
            </a:extLst>
          </p:cNvPr>
          <p:cNvSpPr/>
          <p:nvPr userDrawn="1"/>
        </p:nvSpPr>
        <p:spPr>
          <a:xfrm flipV="1">
            <a:off x="1347535" y="974557"/>
            <a:ext cx="6092607" cy="5883442"/>
          </a:xfrm>
          <a:custGeom>
            <a:avLst/>
            <a:gdLst>
              <a:gd name="connsiteX0" fmla="*/ 0 w 3648244"/>
              <a:gd name="connsiteY0" fmla="*/ 0 h 3522996"/>
              <a:gd name="connsiteX1" fmla="*/ 3648244 w 3648244"/>
              <a:gd name="connsiteY1" fmla="*/ 0 h 3522996"/>
              <a:gd name="connsiteX2" fmla="*/ 3648244 w 3648244"/>
              <a:gd name="connsiteY2" fmla="*/ 3522996 h 3522996"/>
              <a:gd name="connsiteX3" fmla="*/ 0 w 3648244"/>
              <a:gd name="connsiteY3" fmla="*/ 3522996 h 3522996"/>
              <a:gd name="connsiteX4" fmla="*/ 0 w 3648244"/>
              <a:gd name="connsiteY4" fmla="*/ 0 h 3522996"/>
              <a:gd name="connsiteX0" fmla="*/ 0 w 3648244"/>
              <a:gd name="connsiteY0" fmla="*/ 0 h 3522996"/>
              <a:gd name="connsiteX1" fmla="*/ 3648244 w 3648244"/>
              <a:gd name="connsiteY1" fmla="*/ 0 h 3522996"/>
              <a:gd name="connsiteX2" fmla="*/ 0 w 3648244"/>
              <a:gd name="connsiteY2" fmla="*/ 3522996 h 3522996"/>
              <a:gd name="connsiteX3" fmla="*/ 0 w 3648244"/>
              <a:gd name="connsiteY3" fmla="*/ 0 h 3522996"/>
            </a:gdLst>
            <a:ahLst/>
            <a:cxnLst>
              <a:cxn ang="0">
                <a:pos x="connsiteX0" y="connsiteY0"/>
              </a:cxn>
              <a:cxn ang="0">
                <a:pos x="connsiteX1" y="connsiteY1"/>
              </a:cxn>
              <a:cxn ang="0">
                <a:pos x="connsiteX2" y="connsiteY2"/>
              </a:cxn>
              <a:cxn ang="0">
                <a:pos x="connsiteX3" y="connsiteY3"/>
              </a:cxn>
            </a:cxnLst>
            <a:rect l="l" t="t" r="r" b="b"/>
            <a:pathLst>
              <a:path w="3648244" h="3522996">
                <a:moveTo>
                  <a:pt x="0" y="0"/>
                </a:moveTo>
                <a:lnTo>
                  <a:pt x="3648244" y="0"/>
                </a:lnTo>
                <a:lnTo>
                  <a:pt x="0" y="352299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DD58441-F72C-4019-B3E5-ED82901487E8}"/>
              </a:ext>
            </a:extLst>
          </p:cNvPr>
          <p:cNvSpPr/>
          <p:nvPr userDrawn="1"/>
        </p:nvSpPr>
        <p:spPr>
          <a:xfrm>
            <a:off x="0" y="0"/>
            <a:ext cx="9579977" cy="6858000"/>
          </a:xfrm>
          <a:custGeom>
            <a:avLst/>
            <a:gdLst>
              <a:gd name="connsiteX0" fmla="*/ 0 w 9579977"/>
              <a:gd name="connsiteY0" fmla="*/ 0 h 6858000"/>
              <a:gd name="connsiteX1" fmla="*/ 9579977 w 9579977"/>
              <a:gd name="connsiteY1" fmla="*/ 0 h 6858000"/>
              <a:gd name="connsiteX2" fmla="*/ 2478165 w 9579977"/>
              <a:gd name="connsiteY2" fmla="*/ 6858000 h 6858000"/>
              <a:gd name="connsiteX3" fmla="*/ 0 w 95799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79977" h="6858000">
                <a:moveTo>
                  <a:pt x="0" y="0"/>
                </a:moveTo>
                <a:lnTo>
                  <a:pt x="9579977" y="0"/>
                </a:lnTo>
                <a:lnTo>
                  <a:pt x="2478165"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75DED76-A7F1-4341-8516-3F588A9D6C3C}"/>
              </a:ext>
            </a:extLst>
          </p:cNvPr>
          <p:cNvSpPr>
            <a:spLocks noGrp="1"/>
          </p:cNvSpPr>
          <p:nvPr>
            <p:ph type="ctrTitle"/>
          </p:nvPr>
        </p:nvSpPr>
        <p:spPr>
          <a:xfrm>
            <a:off x="838200" y="762000"/>
            <a:ext cx="4299857" cy="2653621"/>
          </a:xfrm>
        </p:spPr>
        <p:txBody>
          <a:bodyPr anchor="b"/>
          <a:lstStyle>
            <a:lvl1pPr algn="l">
              <a:defRPr sz="4000">
                <a:solidFill>
                  <a:schemeClr val="bg2"/>
                </a:solidFill>
              </a:defRPr>
            </a:lvl1pPr>
          </a:lstStyle>
          <a:p>
            <a:r>
              <a:rPr lang="en-US"/>
              <a:t>Click to edit Master title style</a:t>
            </a:r>
            <a:endParaRPr lang="en-US" dirty="0"/>
          </a:p>
        </p:txBody>
      </p:sp>
      <p:sp>
        <p:nvSpPr>
          <p:cNvPr id="28" name="Picture Placeholder 27">
            <a:extLst>
              <a:ext uri="{FF2B5EF4-FFF2-40B4-BE49-F238E27FC236}">
                <a16:creationId xmlns:a16="http://schemas.microsoft.com/office/drawing/2014/main" id="{66A6E1B5-C176-43D0-80D0-502B38E5A25A}"/>
              </a:ext>
            </a:extLst>
          </p:cNvPr>
          <p:cNvSpPr>
            <a:spLocks noGrp="1"/>
          </p:cNvSpPr>
          <p:nvPr>
            <p:ph type="pic" sz="quarter" idx="10"/>
          </p:nvPr>
        </p:nvSpPr>
        <p:spPr>
          <a:xfrm>
            <a:off x="4826526" y="0"/>
            <a:ext cx="7365475" cy="6858000"/>
          </a:xfrm>
          <a:custGeom>
            <a:avLst/>
            <a:gdLst>
              <a:gd name="connsiteX0" fmla="*/ 4753452 w 7365475"/>
              <a:gd name="connsiteY0" fmla="*/ 0 h 6858000"/>
              <a:gd name="connsiteX1" fmla="*/ 7365475 w 7365475"/>
              <a:gd name="connsiteY1" fmla="*/ 0 h 6858000"/>
              <a:gd name="connsiteX2" fmla="*/ 7365475 w 7365475"/>
              <a:gd name="connsiteY2" fmla="*/ 6858000 h 6858000"/>
              <a:gd name="connsiteX3" fmla="*/ 0 w 7365475"/>
              <a:gd name="connsiteY3" fmla="*/ 6858000 h 6858000"/>
              <a:gd name="connsiteX4" fmla="*/ 0 w 7365475"/>
              <a:gd name="connsiteY4" fmla="*/ 6857999 h 6858000"/>
              <a:gd name="connsiteX5" fmla="*/ 2613617 w 7365475"/>
              <a:gd name="connsiteY5" fmla="*/ 6857999 h 6858000"/>
              <a:gd name="connsiteX6" fmla="*/ 132629 w 7365475"/>
              <a:gd name="connsiteY6" fmla="*/ 44621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5475" h="6858000">
                <a:moveTo>
                  <a:pt x="4753452" y="0"/>
                </a:moveTo>
                <a:lnTo>
                  <a:pt x="7365475" y="0"/>
                </a:lnTo>
                <a:lnTo>
                  <a:pt x="7365475" y="6858000"/>
                </a:lnTo>
                <a:lnTo>
                  <a:pt x="0" y="6858000"/>
                </a:lnTo>
                <a:lnTo>
                  <a:pt x="0" y="6857999"/>
                </a:lnTo>
                <a:lnTo>
                  <a:pt x="2613617" y="6857999"/>
                </a:lnTo>
                <a:lnTo>
                  <a:pt x="132629" y="4462186"/>
                </a:lnTo>
                <a:close/>
              </a:path>
            </a:pathLst>
          </a:custGeom>
        </p:spPr>
        <p:txBody>
          <a:bodyPr wrap="square" anchor="ctr">
            <a:noAutofit/>
          </a:bodyPr>
          <a:lstStyle>
            <a:lvl1pPr marL="0" indent="0" algn="ctr">
              <a:buNone/>
              <a:defRPr/>
            </a:lvl1pPr>
          </a:lstStyle>
          <a:p>
            <a:r>
              <a:rPr lang="en-US"/>
              <a:t>Click icon to add picture</a:t>
            </a:r>
            <a:endParaRPr lang="en-US" dirty="0"/>
          </a:p>
        </p:txBody>
      </p:sp>
      <p:pic>
        <p:nvPicPr>
          <p:cNvPr id="3" name="Picture 2">
            <a:extLst>
              <a:ext uri="{FF2B5EF4-FFF2-40B4-BE49-F238E27FC236}">
                <a16:creationId xmlns:a16="http://schemas.microsoft.com/office/drawing/2014/main" id="{767A0D9D-9835-6D12-7C40-F4220654CB1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38200" y="3916279"/>
            <a:ext cx="3169024" cy="820944"/>
          </a:xfrm>
          <a:prstGeom prst="rect">
            <a:avLst/>
          </a:prstGeom>
        </p:spPr>
      </p:pic>
    </p:spTree>
    <p:extLst>
      <p:ext uri="{BB962C8B-B14F-4D97-AF65-F5344CB8AC3E}">
        <p14:creationId xmlns:p14="http://schemas.microsoft.com/office/powerpoint/2010/main" val="251666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0478-E2C9-4D12-B7B6-988F71F23B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172675-E0F4-44C3-962B-FCE84CBA75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ED193A-A5FE-4F31-9A68-AA792328614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6428F50-2C7E-4CB4-8E78-E59A938BC25E}"/>
              </a:ext>
            </a:extLst>
          </p:cNvPr>
          <p:cNvSpPr>
            <a:spLocks noGrp="1"/>
          </p:cNvSpPr>
          <p:nvPr>
            <p:ph type="ftr" sz="quarter" idx="11"/>
          </p:nvPr>
        </p:nvSpPr>
        <p:spPr/>
        <p:txBody>
          <a:bodyPr/>
          <a:lstStyle/>
          <a:p>
            <a:r>
              <a:rPr lang="en-US" dirty="0"/>
              <a:t>Altarum | June 4, 2020 | Presentation to the Michigan Senate Committee on Health Policy and Human Services</a:t>
            </a:r>
          </a:p>
        </p:txBody>
      </p:sp>
      <p:sp>
        <p:nvSpPr>
          <p:cNvPr id="6" name="Slide Number Placeholder 5">
            <a:extLst>
              <a:ext uri="{FF2B5EF4-FFF2-40B4-BE49-F238E27FC236}">
                <a16:creationId xmlns:a16="http://schemas.microsoft.com/office/drawing/2014/main" id="{190DF083-6AE3-49E8-901D-F3E1BE353470}"/>
              </a:ext>
            </a:extLst>
          </p:cNvPr>
          <p:cNvSpPr>
            <a:spLocks noGrp="1"/>
          </p:cNvSpPr>
          <p:nvPr>
            <p:ph type="sldNum" sz="quarter" idx="12"/>
          </p:nvPr>
        </p:nvSpPr>
        <p:spPr/>
        <p:txBody>
          <a:bodyPr/>
          <a:lstStyle/>
          <a:p>
            <a:fld id="{325138FD-D2CC-4AB4-A5D7-D16FC621A958}" type="slidenum">
              <a:rPr lang="en-US" smtClean="0"/>
              <a:t>‹#›</a:t>
            </a:fld>
            <a:endParaRPr lang="en-US" dirty="0"/>
          </a:p>
        </p:txBody>
      </p:sp>
    </p:spTree>
    <p:extLst>
      <p:ext uri="{BB962C8B-B14F-4D97-AF65-F5344CB8AC3E}">
        <p14:creationId xmlns:p14="http://schemas.microsoft.com/office/powerpoint/2010/main" val="115801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EEE91-7B4B-4D19-8E67-E3AB8E95CE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E7CA0F-1587-46FA-A2F4-98411F1040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185FC-4C7D-434A-AC99-0E3D7166739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3CACA23-1E98-4B7C-A602-BE509413AF06}"/>
              </a:ext>
            </a:extLst>
          </p:cNvPr>
          <p:cNvSpPr>
            <a:spLocks noGrp="1"/>
          </p:cNvSpPr>
          <p:nvPr>
            <p:ph type="ftr" sz="quarter" idx="11"/>
          </p:nvPr>
        </p:nvSpPr>
        <p:spPr/>
        <p:txBody>
          <a:bodyPr/>
          <a:lstStyle/>
          <a:p>
            <a:r>
              <a:rPr lang="en-US" dirty="0"/>
              <a:t>Altarum | June 4, 2020 | Presentation to the Michigan Senate Committee on Health Policy and Human Services</a:t>
            </a:r>
          </a:p>
        </p:txBody>
      </p:sp>
      <p:sp>
        <p:nvSpPr>
          <p:cNvPr id="6" name="Slide Number Placeholder 5">
            <a:extLst>
              <a:ext uri="{FF2B5EF4-FFF2-40B4-BE49-F238E27FC236}">
                <a16:creationId xmlns:a16="http://schemas.microsoft.com/office/drawing/2014/main" id="{55151E71-413B-49F4-9DCE-39CA2EBF0174}"/>
              </a:ext>
            </a:extLst>
          </p:cNvPr>
          <p:cNvSpPr>
            <a:spLocks noGrp="1"/>
          </p:cNvSpPr>
          <p:nvPr>
            <p:ph type="sldNum" sz="quarter" idx="12"/>
          </p:nvPr>
        </p:nvSpPr>
        <p:spPr/>
        <p:txBody>
          <a:bodyPr/>
          <a:lstStyle/>
          <a:p>
            <a:fld id="{325138FD-D2CC-4AB4-A5D7-D16FC621A958}" type="slidenum">
              <a:rPr lang="en-US" smtClean="0"/>
              <a:t>‹#›</a:t>
            </a:fld>
            <a:endParaRPr lang="en-US" dirty="0"/>
          </a:p>
        </p:txBody>
      </p:sp>
    </p:spTree>
    <p:extLst>
      <p:ext uri="{BB962C8B-B14F-4D97-AF65-F5344CB8AC3E}">
        <p14:creationId xmlns:p14="http://schemas.microsoft.com/office/powerpoint/2010/main" val="396440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6D2FE-F5C2-41B6-8FA9-486F508CD1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16A874-B648-4846-AD0D-65E43232C7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ABA36C-D526-45DB-8F7E-8BA3BED809E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6A438D7-8A0E-4637-ADFC-AF8A9AA0DCBC}"/>
              </a:ext>
            </a:extLst>
          </p:cNvPr>
          <p:cNvSpPr>
            <a:spLocks noGrp="1"/>
          </p:cNvSpPr>
          <p:nvPr>
            <p:ph type="ftr" sz="quarter" idx="11"/>
          </p:nvPr>
        </p:nvSpPr>
        <p:spPr/>
        <p:txBody>
          <a:bodyPr/>
          <a:lstStyle/>
          <a:p>
            <a:r>
              <a:rPr lang="en-US" dirty="0"/>
              <a:t>Altarum | June 4, 2020 | Presentation to the Michigan Senate Committee on Health Policy and Human Services</a:t>
            </a:r>
          </a:p>
        </p:txBody>
      </p:sp>
      <p:sp>
        <p:nvSpPr>
          <p:cNvPr id="6" name="Slide Number Placeholder 5">
            <a:extLst>
              <a:ext uri="{FF2B5EF4-FFF2-40B4-BE49-F238E27FC236}">
                <a16:creationId xmlns:a16="http://schemas.microsoft.com/office/drawing/2014/main" id="{2C0DD0BE-5F44-44B6-ABAD-D9369B02D667}"/>
              </a:ext>
            </a:extLst>
          </p:cNvPr>
          <p:cNvSpPr>
            <a:spLocks noGrp="1"/>
          </p:cNvSpPr>
          <p:nvPr>
            <p:ph type="sldNum" sz="quarter" idx="12"/>
          </p:nvPr>
        </p:nvSpPr>
        <p:spPr/>
        <p:txBody>
          <a:bodyPr/>
          <a:lstStyle/>
          <a:p>
            <a:fld id="{325138FD-D2CC-4AB4-A5D7-D16FC621A958}" type="slidenum">
              <a:rPr lang="en-US" smtClean="0"/>
              <a:t>‹#›</a:t>
            </a:fld>
            <a:endParaRPr lang="en-US" dirty="0"/>
          </a:p>
        </p:txBody>
      </p:sp>
    </p:spTree>
    <p:extLst>
      <p:ext uri="{BB962C8B-B14F-4D97-AF65-F5344CB8AC3E}">
        <p14:creationId xmlns:p14="http://schemas.microsoft.com/office/powerpoint/2010/main" val="1509946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268-8368-4F6F-8479-4C393987C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A51B46-030E-4ED1-B7EB-B916B2EFFE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62D023-2536-4F81-9ADE-116F325572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0C4B74-B03D-4720-8CBE-617B6A39A8FF}"/>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E4C0F99D-3A9F-448A-AB9B-7D82135B2494}"/>
              </a:ext>
            </a:extLst>
          </p:cNvPr>
          <p:cNvSpPr>
            <a:spLocks noGrp="1"/>
          </p:cNvSpPr>
          <p:nvPr>
            <p:ph type="ftr" sz="quarter" idx="11"/>
          </p:nvPr>
        </p:nvSpPr>
        <p:spPr/>
        <p:txBody>
          <a:bodyPr/>
          <a:lstStyle/>
          <a:p>
            <a:r>
              <a:rPr lang="en-US" dirty="0"/>
              <a:t>Altarum | June 4, 2020 | Presentation to the Michigan Senate Committee on Health Policy and Human Services</a:t>
            </a:r>
          </a:p>
        </p:txBody>
      </p:sp>
      <p:sp>
        <p:nvSpPr>
          <p:cNvPr id="7" name="Slide Number Placeholder 6">
            <a:extLst>
              <a:ext uri="{FF2B5EF4-FFF2-40B4-BE49-F238E27FC236}">
                <a16:creationId xmlns:a16="http://schemas.microsoft.com/office/drawing/2014/main" id="{864A598A-DB9C-4CCC-A40F-971FA094789C}"/>
              </a:ext>
            </a:extLst>
          </p:cNvPr>
          <p:cNvSpPr>
            <a:spLocks noGrp="1"/>
          </p:cNvSpPr>
          <p:nvPr>
            <p:ph type="sldNum" sz="quarter" idx="12"/>
          </p:nvPr>
        </p:nvSpPr>
        <p:spPr/>
        <p:txBody>
          <a:bodyPr/>
          <a:lstStyle/>
          <a:p>
            <a:fld id="{325138FD-D2CC-4AB4-A5D7-D16FC621A958}" type="slidenum">
              <a:rPr lang="en-US" smtClean="0"/>
              <a:t>‹#›</a:t>
            </a:fld>
            <a:endParaRPr lang="en-US" dirty="0"/>
          </a:p>
        </p:txBody>
      </p:sp>
    </p:spTree>
    <p:extLst>
      <p:ext uri="{BB962C8B-B14F-4D97-AF65-F5344CB8AC3E}">
        <p14:creationId xmlns:p14="http://schemas.microsoft.com/office/powerpoint/2010/main" val="2480548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24386-2CC8-42EF-A65A-2C75F094EF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0EC364-9B17-45A2-B97D-DB162CCAC1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41409-D376-469F-8452-9501DD73DF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69FE22-DAF1-4EBB-9D6E-75DB8B5BE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E56BA-88A9-4434-90C8-8497C797FE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4F590C-ED81-4968-99CD-A62B9E2938B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271BFE12-8AEF-412D-B812-D57FA5ED66F7}"/>
              </a:ext>
            </a:extLst>
          </p:cNvPr>
          <p:cNvSpPr>
            <a:spLocks noGrp="1"/>
          </p:cNvSpPr>
          <p:nvPr>
            <p:ph type="ftr" sz="quarter" idx="11"/>
          </p:nvPr>
        </p:nvSpPr>
        <p:spPr/>
        <p:txBody>
          <a:bodyPr/>
          <a:lstStyle/>
          <a:p>
            <a:r>
              <a:rPr lang="en-US" dirty="0"/>
              <a:t>Altarum | June 4, 2020 | Presentation to the Michigan Senate Committee on Health Policy and Human Services</a:t>
            </a:r>
          </a:p>
        </p:txBody>
      </p:sp>
      <p:sp>
        <p:nvSpPr>
          <p:cNvPr id="9" name="Slide Number Placeholder 8">
            <a:extLst>
              <a:ext uri="{FF2B5EF4-FFF2-40B4-BE49-F238E27FC236}">
                <a16:creationId xmlns:a16="http://schemas.microsoft.com/office/drawing/2014/main" id="{85CED500-27FD-43EF-B725-15DAF5BA05E8}"/>
              </a:ext>
            </a:extLst>
          </p:cNvPr>
          <p:cNvSpPr>
            <a:spLocks noGrp="1"/>
          </p:cNvSpPr>
          <p:nvPr>
            <p:ph type="sldNum" sz="quarter" idx="12"/>
          </p:nvPr>
        </p:nvSpPr>
        <p:spPr/>
        <p:txBody>
          <a:bodyPr/>
          <a:lstStyle/>
          <a:p>
            <a:fld id="{325138FD-D2CC-4AB4-A5D7-D16FC621A958}" type="slidenum">
              <a:rPr lang="en-US" smtClean="0"/>
              <a:t>‹#›</a:t>
            </a:fld>
            <a:endParaRPr lang="en-US" dirty="0"/>
          </a:p>
        </p:txBody>
      </p:sp>
    </p:spTree>
    <p:extLst>
      <p:ext uri="{BB962C8B-B14F-4D97-AF65-F5344CB8AC3E}">
        <p14:creationId xmlns:p14="http://schemas.microsoft.com/office/powerpoint/2010/main" val="451809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5EEFB-7F15-4DA0-8C8F-6F06CC8919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86E94A-71A7-4593-BD38-5D0DD518A435}"/>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80487638-B26F-4877-811C-55CE1FBDC402}"/>
              </a:ext>
            </a:extLst>
          </p:cNvPr>
          <p:cNvSpPr>
            <a:spLocks noGrp="1"/>
          </p:cNvSpPr>
          <p:nvPr>
            <p:ph type="ftr" sz="quarter" idx="11"/>
          </p:nvPr>
        </p:nvSpPr>
        <p:spPr/>
        <p:txBody>
          <a:bodyPr/>
          <a:lstStyle/>
          <a:p>
            <a:r>
              <a:rPr lang="en-US" dirty="0"/>
              <a:t>Altarum | June 4, 2020 | Presentation to the Michigan Senate Committee on Health Policy and Human Services</a:t>
            </a:r>
          </a:p>
        </p:txBody>
      </p:sp>
      <p:sp>
        <p:nvSpPr>
          <p:cNvPr id="5" name="Slide Number Placeholder 4">
            <a:extLst>
              <a:ext uri="{FF2B5EF4-FFF2-40B4-BE49-F238E27FC236}">
                <a16:creationId xmlns:a16="http://schemas.microsoft.com/office/drawing/2014/main" id="{76156A6D-8817-408F-8EB0-F4F4480A332E}"/>
              </a:ext>
            </a:extLst>
          </p:cNvPr>
          <p:cNvSpPr>
            <a:spLocks noGrp="1"/>
          </p:cNvSpPr>
          <p:nvPr>
            <p:ph type="sldNum" sz="quarter" idx="12"/>
          </p:nvPr>
        </p:nvSpPr>
        <p:spPr/>
        <p:txBody>
          <a:bodyPr/>
          <a:lstStyle/>
          <a:p>
            <a:fld id="{325138FD-D2CC-4AB4-A5D7-D16FC621A958}" type="slidenum">
              <a:rPr lang="en-US" smtClean="0"/>
              <a:t>‹#›</a:t>
            </a:fld>
            <a:endParaRPr lang="en-US" dirty="0"/>
          </a:p>
        </p:txBody>
      </p:sp>
    </p:spTree>
    <p:extLst>
      <p:ext uri="{BB962C8B-B14F-4D97-AF65-F5344CB8AC3E}">
        <p14:creationId xmlns:p14="http://schemas.microsoft.com/office/powerpoint/2010/main" val="12236614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4EB952-F0F4-4944-81B6-6847F7F73278}"/>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6BAB267E-9E18-4AA9-AFB9-F38AB9A134A7}"/>
              </a:ext>
            </a:extLst>
          </p:cNvPr>
          <p:cNvSpPr>
            <a:spLocks noGrp="1"/>
          </p:cNvSpPr>
          <p:nvPr>
            <p:ph type="ftr" sz="quarter" idx="11"/>
          </p:nvPr>
        </p:nvSpPr>
        <p:spPr/>
        <p:txBody>
          <a:bodyPr/>
          <a:lstStyle/>
          <a:p>
            <a:r>
              <a:rPr lang="en-US" dirty="0"/>
              <a:t>Altarum | June 4, 2020 | Presentation to the Michigan Senate Committee on Health Policy and Human Services</a:t>
            </a:r>
          </a:p>
        </p:txBody>
      </p:sp>
      <p:sp>
        <p:nvSpPr>
          <p:cNvPr id="4" name="Slide Number Placeholder 3">
            <a:extLst>
              <a:ext uri="{FF2B5EF4-FFF2-40B4-BE49-F238E27FC236}">
                <a16:creationId xmlns:a16="http://schemas.microsoft.com/office/drawing/2014/main" id="{027E05D9-AF8F-4D33-B806-624CE4690F6A}"/>
              </a:ext>
            </a:extLst>
          </p:cNvPr>
          <p:cNvSpPr>
            <a:spLocks noGrp="1"/>
          </p:cNvSpPr>
          <p:nvPr>
            <p:ph type="sldNum" sz="quarter" idx="12"/>
          </p:nvPr>
        </p:nvSpPr>
        <p:spPr/>
        <p:txBody>
          <a:bodyPr/>
          <a:lstStyle/>
          <a:p>
            <a:fld id="{325138FD-D2CC-4AB4-A5D7-D16FC621A958}" type="slidenum">
              <a:rPr lang="en-US" smtClean="0"/>
              <a:t>‹#›</a:t>
            </a:fld>
            <a:endParaRPr lang="en-US" dirty="0"/>
          </a:p>
        </p:txBody>
      </p:sp>
    </p:spTree>
    <p:extLst>
      <p:ext uri="{BB962C8B-B14F-4D97-AF65-F5344CB8AC3E}">
        <p14:creationId xmlns:p14="http://schemas.microsoft.com/office/powerpoint/2010/main" val="2554245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5A31C-1789-4F29-AAE7-B0BD6B7BBE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41E16-F383-46A8-9A32-BCD85AAD9A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921418-07B1-4959-86F7-7B6FB6360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639533-EEA7-451C-8C8B-D741E2E2F16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9EDF6A6-2FFD-4086-9935-0B9BF3449C76}"/>
              </a:ext>
            </a:extLst>
          </p:cNvPr>
          <p:cNvSpPr>
            <a:spLocks noGrp="1"/>
          </p:cNvSpPr>
          <p:nvPr>
            <p:ph type="ftr" sz="quarter" idx="11"/>
          </p:nvPr>
        </p:nvSpPr>
        <p:spPr/>
        <p:txBody>
          <a:bodyPr/>
          <a:lstStyle/>
          <a:p>
            <a:r>
              <a:rPr lang="en-US" dirty="0"/>
              <a:t>Altarum | June 4, 2020 | Presentation to the Michigan Senate Committee on Health Policy and Human Services</a:t>
            </a:r>
          </a:p>
        </p:txBody>
      </p:sp>
      <p:sp>
        <p:nvSpPr>
          <p:cNvPr id="7" name="Slide Number Placeholder 6">
            <a:extLst>
              <a:ext uri="{FF2B5EF4-FFF2-40B4-BE49-F238E27FC236}">
                <a16:creationId xmlns:a16="http://schemas.microsoft.com/office/drawing/2014/main" id="{9C087BC3-FAFB-4CA5-A7EC-4801DE47B579}"/>
              </a:ext>
            </a:extLst>
          </p:cNvPr>
          <p:cNvSpPr>
            <a:spLocks noGrp="1"/>
          </p:cNvSpPr>
          <p:nvPr>
            <p:ph type="sldNum" sz="quarter" idx="12"/>
          </p:nvPr>
        </p:nvSpPr>
        <p:spPr/>
        <p:txBody>
          <a:bodyPr/>
          <a:lstStyle/>
          <a:p>
            <a:fld id="{325138FD-D2CC-4AB4-A5D7-D16FC621A958}" type="slidenum">
              <a:rPr lang="en-US" smtClean="0"/>
              <a:t>‹#›</a:t>
            </a:fld>
            <a:endParaRPr lang="en-US" dirty="0"/>
          </a:p>
        </p:txBody>
      </p:sp>
    </p:spTree>
    <p:extLst>
      <p:ext uri="{BB962C8B-B14F-4D97-AF65-F5344CB8AC3E}">
        <p14:creationId xmlns:p14="http://schemas.microsoft.com/office/powerpoint/2010/main" val="3908632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52C73-2889-4E2F-BE85-2771CF5B9E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731FF8-4ECD-471C-B722-C76B483D41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B6BC876-F004-4C1B-A853-C67F34617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4A5372-4B02-4BE6-AA3B-D37BCDEC0ACB}"/>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A35F370-21C0-415E-B00A-FA146E0CD30B}"/>
              </a:ext>
            </a:extLst>
          </p:cNvPr>
          <p:cNvSpPr>
            <a:spLocks noGrp="1"/>
          </p:cNvSpPr>
          <p:nvPr>
            <p:ph type="ftr" sz="quarter" idx="11"/>
          </p:nvPr>
        </p:nvSpPr>
        <p:spPr/>
        <p:txBody>
          <a:bodyPr/>
          <a:lstStyle/>
          <a:p>
            <a:r>
              <a:rPr lang="en-US" dirty="0"/>
              <a:t>Altarum | June 4, 2020 | Presentation to the Michigan Senate Committee on Health Policy and Human Services</a:t>
            </a:r>
          </a:p>
        </p:txBody>
      </p:sp>
      <p:sp>
        <p:nvSpPr>
          <p:cNvPr id="7" name="Slide Number Placeholder 6">
            <a:extLst>
              <a:ext uri="{FF2B5EF4-FFF2-40B4-BE49-F238E27FC236}">
                <a16:creationId xmlns:a16="http://schemas.microsoft.com/office/drawing/2014/main" id="{6FDDC6CB-FB5A-4A69-AD86-D398172B3756}"/>
              </a:ext>
            </a:extLst>
          </p:cNvPr>
          <p:cNvSpPr>
            <a:spLocks noGrp="1"/>
          </p:cNvSpPr>
          <p:nvPr>
            <p:ph type="sldNum" sz="quarter" idx="12"/>
          </p:nvPr>
        </p:nvSpPr>
        <p:spPr/>
        <p:txBody>
          <a:bodyPr/>
          <a:lstStyle/>
          <a:p>
            <a:fld id="{325138FD-D2CC-4AB4-A5D7-D16FC621A958}" type="slidenum">
              <a:rPr lang="en-US" smtClean="0"/>
              <a:t>‹#›</a:t>
            </a:fld>
            <a:endParaRPr lang="en-US" dirty="0"/>
          </a:p>
        </p:txBody>
      </p:sp>
    </p:spTree>
    <p:extLst>
      <p:ext uri="{BB962C8B-B14F-4D97-AF65-F5344CB8AC3E}">
        <p14:creationId xmlns:p14="http://schemas.microsoft.com/office/powerpoint/2010/main" val="4192439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and text 1">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5C852C5-5938-4190-8D57-CE5E6C73930A}"/>
              </a:ext>
            </a:extLst>
          </p:cNvPr>
          <p:cNvGraphicFramePr>
            <a:graphicFrameLocks noChangeAspect="1"/>
          </p:cNvGraphicFramePr>
          <p:nvPr userDrawn="1">
            <p:custDataLst>
              <p:tags r:id="rId1"/>
            </p:custDataLst>
            <p:extLst>
              <p:ext uri="{D42A27DB-BD31-4B8C-83A1-F6EECF244321}">
                <p14:modId xmlns:p14="http://schemas.microsoft.com/office/powerpoint/2010/main" val="722855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05C852C5-5938-4190-8D57-CE5E6C7393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4825374-8C1F-4EEA-BB15-4B005A84F91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0" i="0" baseline="0" dirty="0">
              <a:latin typeface="Georgia" panose="02040502050405020303" pitchFamily="18" charset="0"/>
              <a:ea typeface="+mj-ea"/>
              <a:cs typeface="+mj-cs"/>
              <a:sym typeface="Montserrat ExtraBold" panose="00000900000000000000" pitchFamily="2" charset="0"/>
            </a:endParaRPr>
          </a:p>
        </p:txBody>
      </p:sp>
      <p:sp>
        <p:nvSpPr>
          <p:cNvPr id="5" name="Freeform: Shape 4">
            <a:extLst>
              <a:ext uri="{FF2B5EF4-FFF2-40B4-BE49-F238E27FC236}">
                <a16:creationId xmlns:a16="http://schemas.microsoft.com/office/drawing/2014/main" id="{284966C0-049C-4E2A-98B6-8CF7BB798A9D}"/>
              </a:ext>
            </a:extLst>
          </p:cNvPr>
          <p:cNvSpPr/>
          <p:nvPr userDrawn="1"/>
        </p:nvSpPr>
        <p:spPr>
          <a:xfrm>
            <a:off x="0" y="1"/>
            <a:ext cx="7007088" cy="6766527"/>
          </a:xfrm>
          <a:custGeom>
            <a:avLst/>
            <a:gdLst>
              <a:gd name="connsiteX0" fmla="*/ 0 w 7007088"/>
              <a:gd name="connsiteY0" fmla="*/ 0 h 6766527"/>
              <a:gd name="connsiteX1" fmla="*/ 7007088 w 7007088"/>
              <a:gd name="connsiteY1" fmla="*/ 0 h 6766527"/>
              <a:gd name="connsiteX2" fmla="*/ 0 w 7007088"/>
              <a:gd name="connsiteY2" fmla="*/ 6766527 h 6766527"/>
            </a:gdLst>
            <a:ahLst/>
            <a:cxnLst>
              <a:cxn ang="0">
                <a:pos x="connsiteX0" y="connsiteY0"/>
              </a:cxn>
              <a:cxn ang="0">
                <a:pos x="connsiteX1" y="connsiteY1"/>
              </a:cxn>
              <a:cxn ang="0">
                <a:pos x="connsiteX2" y="connsiteY2"/>
              </a:cxn>
            </a:cxnLst>
            <a:rect l="l" t="t" r="r" b="b"/>
            <a:pathLst>
              <a:path w="7007088" h="6766527">
                <a:moveTo>
                  <a:pt x="0" y="0"/>
                </a:moveTo>
                <a:lnTo>
                  <a:pt x="7007088" y="0"/>
                </a:lnTo>
                <a:lnTo>
                  <a:pt x="0" y="67665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6C8393-0547-46E7-B406-2BDC7E33906D}"/>
              </a:ext>
            </a:extLst>
          </p:cNvPr>
          <p:cNvSpPr>
            <a:spLocks noGrp="1"/>
          </p:cNvSpPr>
          <p:nvPr>
            <p:ph type="title"/>
          </p:nvPr>
        </p:nvSpPr>
        <p:spPr>
          <a:xfrm>
            <a:off x="6149266" y="1834691"/>
            <a:ext cx="5197781" cy="902413"/>
          </a:xfrm>
        </p:spPr>
        <p:txBody>
          <a:bodyPr anchor="ctr" anchorCtr="0"/>
          <a:lstStyle>
            <a:lvl1pPr>
              <a:defRPr>
                <a:solidFill>
                  <a:schemeClr val="bg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1D5C4C1A-6566-4743-A5DB-7D145D674F65}"/>
              </a:ext>
            </a:extLst>
          </p:cNvPr>
          <p:cNvSpPr>
            <a:spLocks noGrp="1"/>
          </p:cNvSpPr>
          <p:nvPr>
            <p:ph type="body" sz="quarter" idx="10"/>
          </p:nvPr>
        </p:nvSpPr>
        <p:spPr>
          <a:xfrm>
            <a:off x="6165130" y="2889505"/>
            <a:ext cx="5188670" cy="3130295"/>
          </a:xfrm>
        </p:spPr>
        <p:txBody>
          <a:bodyPr/>
          <a:lstStyle>
            <a:lvl1pPr marL="0" indent="0">
              <a:lnSpc>
                <a:spcPct val="100000"/>
              </a:lnSpc>
              <a:buNone/>
              <a:defRPr baseline="0">
                <a:solidFill>
                  <a:schemeClr val="bg2"/>
                </a:solidFill>
              </a:defRPr>
            </a:lvl1pPr>
            <a:lvl2pPr marL="457200" indent="0">
              <a:lnSpc>
                <a:spcPct val="100000"/>
              </a:lnSpc>
              <a:buNone/>
              <a:defRPr baseline="0">
                <a:solidFill>
                  <a:schemeClr val="bg2"/>
                </a:solidFill>
              </a:defRPr>
            </a:lvl2pPr>
            <a:lvl3pPr marL="914400" indent="0">
              <a:lnSpc>
                <a:spcPct val="100000"/>
              </a:lnSpc>
              <a:buNone/>
              <a:defRPr baseline="0">
                <a:solidFill>
                  <a:schemeClr val="bg2"/>
                </a:solidFill>
              </a:defRPr>
            </a:lvl3pPr>
            <a:lvl4pPr marL="1371600" indent="0">
              <a:lnSpc>
                <a:spcPct val="100000"/>
              </a:lnSpc>
              <a:buNone/>
              <a:defRPr baseline="0">
                <a:solidFill>
                  <a:schemeClr val="bg2"/>
                </a:solidFill>
              </a:defRPr>
            </a:lvl4pPr>
            <a:lvl5pPr marL="1828800" indent="0">
              <a:lnSpc>
                <a:spcPct val="100000"/>
              </a:lnSpc>
              <a:buNone/>
              <a:defRPr baseline="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5F0BE4CE-DC96-455A-9769-5E87DF9CA06D}"/>
              </a:ext>
            </a:extLst>
          </p:cNvPr>
          <p:cNvSpPr>
            <a:spLocks noGrp="1"/>
          </p:cNvSpPr>
          <p:nvPr>
            <p:ph type="pic" sz="quarter" idx="11"/>
          </p:nvPr>
        </p:nvSpPr>
        <p:spPr>
          <a:xfrm>
            <a:off x="838200" y="1168613"/>
            <a:ext cx="4516225" cy="4516225"/>
          </a:xfrm>
          <a:prstGeom prst="ellipse">
            <a:avLst/>
          </a:prstGeom>
          <a:solidFill>
            <a:schemeClr val="bg2"/>
          </a:solidFill>
        </p:spPr>
        <p:txBody>
          <a:bodyPr anchor="ctr"/>
          <a:lstStyle>
            <a:lvl1pPr marL="0" indent="0" algn="ctr">
              <a:buNone/>
              <a:defRPr/>
            </a:lvl1pPr>
          </a:lstStyle>
          <a:p>
            <a:r>
              <a:rPr lang="en-US"/>
              <a:t>Click icon to add picture</a:t>
            </a:r>
          </a:p>
        </p:txBody>
      </p:sp>
      <p:sp>
        <p:nvSpPr>
          <p:cNvPr id="3" name="Date Placeholder 5">
            <a:extLst>
              <a:ext uri="{FF2B5EF4-FFF2-40B4-BE49-F238E27FC236}">
                <a16:creationId xmlns:a16="http://schemas.microsoft.com/office/drawing/2014/main" id="{4A093597-F214-E2CE-6536-1768ED593D03}"/>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bg2"/>
                </a:solidFill>
              </a:defRPr>
            </a:lvl1pPr>
          </a:lstStyle>
          <a:p>
            <a:fld id="{5BE3A05C-8A97-CD45-B5EB-267C3893ED97}" type="slidenum">
              <a:rPr lang="en-US" smtClean="0"/>
              <a:pPr/>
              <a:t>‹#›</a:t>
            </a:fld>
            <a:endParaRPr lang="en-US" dirty="0"/>
          </a:p>
        </p:txBody>
      </p:sp>
      <p:pic>
        <p:nvPicPr>
          <p:cNvPr id="4" name="Picture 3">
            <a:extLst>
              <a:ext uri="{FF2B5EF4-FFF2-40B4-BE49-F238E27FC236}">
                <a16:creationId xmlns:a16="http://schemas.microsoft.com/office/drawing/2014/main" id="{A9CCA6E4-CC85-5146-B60F-76C9121A8C3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0343" y="6281284"/>
            <a:ext cx="1409457" cy="365124"/>
          </a:xfrm>
          <a:prstGeom prst="rect">
            <a:avLst/>
          </a:prstGeom>
        </p:spPr>
      </p:pic>
    </p:spTree>
    <p:extLst>
      <p:ext uri="{BB962C8B-B14F-4D97-AF65-F5344CB8AC3E}">
        <p14:creationId xmlns:p14="http://schemas.microsoft.com/office/powerpoint/2010/main" val="828435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C12B3-82FB-4D10-A2F6-D10B25C026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0A969E-714F-49A3-8FD1-68AA335F59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F26C1-AFC3-450F-A2AA-DED85611B2A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95616E6-F5ED-45DD-A281-5BBD63EB4C82}"/>
              </a:ext>
            </a:extLst>
          </p:cNvPr>
          <p:cNvSpPr>
            <a:spLocks noGrp="1"/>
          </p:cNvSpPr>
          <p:nvPr>
            <p:ph type="ftr" sz="quarter" idx="11"/>
          </p:nvPr>
        </p:nvSpPr>
        <p:spPr/>
        <p:txBody>
          <a:bodyPr/>
          <a:lstStyle/>
          <a:p>
            <a:r>
              <a:rPr lang="en-US" dirty="0"/>
              <a:t>Altarum | June 4, 2020 | Presentation to the Michigan Senate Committee on Health Policy and Human Services</a:t>
            </a:r>
          </a:p>
        </p:txBody>
      </p:sp>
      <p:sp>
        <p:nvSpPr>
          <p:cNvPr id="6" name="Slide Number Placeholder 5">
            <a:extLst>
              <a:ext uri="{FF2B5EF4-FFF2-40B4-BE49-F238E27FC236}">
                <a16:creationId xmlns:a16="http://schemas.microsoft.com/office/drawing/2014/main" id="{13262F05-98A1-42B4-9702-28E4EF9C192D}"/>
              </a:ext>
            </a:extLst>
          </p:cNvPr>
          <p:cNvSpPr>
            <a:spLocks noGrp="1"/>
          </p:cNvSpPr>
          <p:nvPr>
            <p:ph type="sldNum" sz="quarter" idx="12"/>
          </p:nvPr>
        </p:nvSpPr>
        <p:spPr/>
        <p:txBody>
          <a:bodyPr/>
          <a:lstStyle/>
          <a:p>
            <a:fld id="{325138FD-D2CC-4AB4-A5D7-D16FC621A958}" type="slidenum">
              <a:rPr lang="en-US" smtClean="0"/>
              <a:t>‹#›</a:t>
            </a:fld>
            <a:endParaRPr lang="en-US" dirty="0"/>
          </a:p>
        </p:txBody>
      </p:sp>
    </p:spTree>
    <p:extLst>
      <p:ext uri="{BB962C8B-B14F-4D97-AF65-F5344CB8AC3E}">
        <p14:creationId xmlns:p14="http://schemas.microsoft.com/office/powerpoint/2010/main" val="824961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9DDA0B-3505-495A-8E79-CA1987408E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9C5BB2-BA04-4BDB-8CBF-C51F53305F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A5E918-5BE1-43BD-92B2-5192FEEC45F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B49D29E-DE92-42EA-BBBD-27172DF3058F}"/>
              </a:ext>
            </a:extLst>
          </p:cNvPr>
          <p:cNvSpPr>
            <a:spLocks noGrp="1"/>
          </p:cNvSpPr>
          <p:nvPr>
            <p:ph type="ftr" sz="quarter" idx="11"/>
          </p:nvPr>
        </p:nvSpPr>
        <p:spPr/>
        <p:txBody>
          <a:bodyPr/>
          <a:lstStyle/>
          <a:p>
            <a:r>
              <a:rPr lang="en-US" dirty="0"/>
              <a:t>Altarum | June 4, 2020 | Presentation to the Michigan Senate Committee on Health Policy and Human Services</a:t>
            </a:r>
          </a:p>
        </p:txBody>
      </p:sp>
      <p:sp>
        <p:nvSpPr>
          <p:cNvPr id="6" name="Slide Number Placeholder 5">
            <a:extLst>
              <a:ext uri="{FF2B5EF4-FFF2-40B4-BE49-F238E27FC236}">
                <a16:creationId xmlns:a16="http://schemas.microsoft.com/office/drawing/2014/main" id="{0322F4A5-56B9-4107-9405-088C76F33214}"/>
              </a:ext>
            </a:extLst>
          </p:cNvPr>
          <p:cNvSpPr>
            <a:spLocks noGrp="1"/>
          </p:cNvSpPr>
          <p:nvPr>
            <p:ph type="sldNum" sz="quarter" idx="12"/>
          </p:nvPr>
        </p:nvSpPr>
        <p:spPr/>
        <p:txBody>
          <a:bodyPr/>
          <a:lstStyle/>
          <a:p>
            <a:fld id="{325138FD-D2CC-4AB4-A5D7-D16FC621A958}" type="slidenum">
              <a:rPr lang="en-US" smtClean="0"/>
              <a:t>‹#›</a:t>
            </a:fld>
            <a:endParaRPr lang="en-US" dirty="0"/>
          </a:p>
        </p:txBody>
      </p:sp>
    </p:spTree>
    <p:extLst>
      <p:ext uri="{BB962C8B-B14F-4D97-AF65-F5344CB8AC3E}">
        <p14:creationId xmlns:p14="http://schemas.microsoft.com/office/powerpoint/2010/main" val="3117074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edite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fld id="{61149030-C31E-4552-87F9-E91C707ED08B}" type="slidenum">
              <a:rPr lang="en-US" smtClean="0"/>
              <a:pPr/>
              <a:t>‹#›</a:t>
            </a:fld>
            <a:endParaRPr lang="en-US" dirty="0"/>
          </a:p>
        </p:txBody>
      </p:sp>
      <p:sp>
        <p:nvSpPr>
          <p:cNvPr id="8" name="Title 7"/>
          <p:cNvSpPr>
            <a:spLocks noGrp="1"/>
          </p:cNvSpPr>
          <p:nvPr>
            <p:ph type="title"/>
          </p:nvPr>
        </p:nvSpPr>
        <p:spPr>
          <a:xfrm>
            <a:off x="838200" y="365125"/>
            <a:ext cx="9370325" cy="1325563"/>
          </a:xfrm>
        </p:spPr>
        <p:txBody>
          <a:bodyPr/>
          <a:lstStyle/>
          <a:p>
            <a:r>
              <a:rPr lang="en-US"/>
              <a:t>Click to edit Master title style</a:t>
            </a:r>
            <a:endParaRPr lang="en-US" dirty="0"/>
          </a:p>
        </p:txBody>
      </p:sp>
      <p:sp>
        <p:nvSpPr>
          <p:cNvPr id="9" name="Footer Placeholder 8"/>
          <p:cNvSpPr>
            <a:spLocks noGrp="1"/>
          </p:cNvSpPr>
          <p:nvPr>
            <p:ph type="ftr" sz="quarter" idx="13"/>
          </p:nvPr>
        </p:nvSpPr>
        <p:spPr/>
        <p:txBody>
          <a:bodyPr/>
          <a:lstStyle/>
          <a:p>
            <a:r>
              <a:rPr lang="en-US" dirty="0"/>
              <a:t>Altarum | June 4, 2020 | Presentation to the Michigan Senate Committee on Health Policy and Human Services</a:t>
            </a:r>
          </a:p>
        </p:txBody>
      </p:sp>
    </p:spTree>
    <p:extLst>
      <p:ext uri="{BB962C8B-B14F-4D97-AF65-F5344CB8AC3E}">
        <p14:creationId xmlns:p14="http://schemas.microsoft.com/office/powerpoint/2010/main" val="898171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
        <p:cNvGrpSpPr/>
        <p:nvPr/>
      </p:nvGrpSpPr>
      <p:grpSpPr>
        <a:xfrm>
          <a:off x="0" y="0"/>
          <a:ext cx="0" cy="0"/>
          <a:chOff x="0" y="0"/>
          <a:chExt cx="0" cy="0"/>
        </a:xfrm>
      </p:grpSpPr>
      <p:sp>
        <p:nvSpPr>
          <p:cNvPr id="17" name="Google Shape;17;p7"/>
          <p:cNvSpPr txBox="1">
            <a:spLocks noGrp="1"/>
          </p:cNvSpPr>
          <p:nvPr>
            <p:ph type="title"/>
          </p:nvPr>
        </p:nvSpPr>
        <p:spPr>
          <a:xfrm>
            <a:off x="1914144" y="274638"/>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7"/>
          <p:cNvSpPr txBox="1">
            <a:spLocks noGrp="1"/>
          </p:cNvSpPr>
          <p:nvPr>
            <p:ph type="body" idx="1"/>
          </p:nvPr>
        </p:nvSpPr>
        <p:spPr>
          <a:xfrm>
            <a:off x="1914144" y="1447800"/>
            <a:ext cx="9997440" cy="48006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600"/>
              </a:spcBef>
              <a:spcAft>
                <a:spcPts val="0"/>
              </a:spcAft>
              <a:buSzPts val="1440"/>
              <a:buChar char="⚫"/>
              <a:defRPr/>
            </a:lvl1pPr>
            <a:lvl2pPr marL="914400" lvl="1" indent="-342900" algn="l">
              <a:lnSpc>
                <a:spcPct val="100000"/>
              </a:lnSpc>
              <a:spcBef>
                <a:spcPts val="55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9" name="Google Shape;19;p7"/>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7"/>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433788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2"/>
        <p:cNvGrpSpPr/>
        <p:nvPr/>
      </p:nvGrpSpPr>
      <p:grpSpPr>
        <a:xfrm>
          <a:off x="0" y="0"/>
          <a:ext cx="0" cy="0"/>
          <a:chOff x="0" y="0"/>
          <a:chExt cx="0" cy="0"/>
        </a:xfrm>
      </p:grpSpPr>
      <p:sp>
        <p:nvSpPr>
          <p:cNvPr id="23" name="Google Shape;23;p8"/>
          <p:cNvSpPr txBox="1">
            <a:spLocks noGrp="1"/>
          </p:cNvSpPr>
          <p:nvPr>
            <p:ph type="ctrTitle"/>
          </p:nvPr>
        </p:nvSpPr>
        <p:spPr>
          <a:xfrm>
            <a:off x="1910080" y="359898"/>
            <a:ext cx="9875520" cy="147218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562214"/>
              </a:buClr>
              <a:buSzPts val="43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8"/>
          <p:cNvSpPr txBox="1">
            <a:spLocks noGrp="1"/>
          </p:cNvSpPr>
          <p:nvPr>
            <p:ph type="subTitle" idx="1"/>
          </p:nvPr>
        </p:nvSpPr>
        <p:spPr>
          <a:xfrm>
            <a:off x="1910080" y="1850064"/>
            <a:ext cx="9875520" cy="1752600"/>
          </a:xfrm>
          <a:prstGeom prst="rect">
            <a:avLst/>
          </a:prstGeom>
          <a:noFill/>
          <a:ln>
            <a:noFill/>
          </a:ln>
        </p:spPr>
        <p:txBody>
          <a:bodyPr spcFirstLastPara="1" wrap="square" lIns="91425" tIns="0" rIns="91425" bIns="45700" anchor="t" anchorCtr="0">
            <a:normAutofit/>
          </a:bodyPr>
          <a:lstStyle>
            <a:lvl1pPr lvl="0" algn="l">
              <a:lnSpc>
                <a:spcPct val="100000"/>
              </a:lnSpc>
              <a:spcBef>
                <a:spcPts val="600"/>
              </a:spcBef>
              <a:spcAft>
                <a:spcPts val="0"/>
              </a:spcAft>
              <a:buSzPts val="2080"/>
              <a:buNone/>
              <a:defRPr sz="2600">
                <a:solidFill>
                  <a:srgbClr val="341108"/>
                </a:solidFill>
              </a:defRPr>
            </a:lvl1pPr>
            <a:lvl2pPr lvl="1" algn="ctr">
              <a:lnSpc>
                <a:spcPct val="100000"/>
              </a:lnSpc>
              <a:spcBef>
                <a:spcPts val="550"/>
              </a:spcBef>
              <a:spcAft>
                <a:spcPts val="0"/>
              </a:spcAft>
              <a:buSzPts val="1800"/>
              <a:buNone/>
              <a:defRPr/>
            </a:lvl2pPr>
            <a:lvl3pPr lvl="2" algn="ctr">
              <a:lnSpc>
                <a:spcPct val="100000"/>
              </a:lnSpc>
              <a:spcBef>
                <a:spcPts val="360"/>
              </a:spcBef>
              <a:spcAft>
                <a:spcPts val="0"/>
              </a:spcAft>
              <a:buSzPts val="1800"/>
              <a:buNone/>
              <a:defRPr/>
            </a:lvl3pPr>
            <a:lvl4pPr lvl="3" algn="ctr">
              <a:lnSpc>
                <a:spcPct val="100000"/>
              </a:lnSpc>
              <a:spcBef>
                <a:spcPts val="360"/>
              </a:spcBef>
              <a:spcAft>
                <a:spcPts val="0"/>
              </a:spcAft>
              <a:buSzPts val="1800"/>
              <a:buNone/>
              <a:defRPr/>
            </a:lvl4pPr>
            <a:lvl5pPr lvl="4" algn="ctr">
              <a:lnSpc>
                <a:spcPct val="100000"/>
              </a:lnSpc>
              <a:spcBef>
                <a:spcPts val="360"/>
              </a:spcBef>
              <a:spcAft>
                <a:spcPts val="0"/>
              </a:spcAft>
              <a:buSzPts val="1800"/>
              <a:buNone/>
              <a:defRPr/>
            </a:lvl5pPr>
            <a:lvl6pPr lvl="5" algn="ctr">
              <a:lnSpc>
                <a:spcPct val="100000"/>
              </a:lnSpc>
              <a:spcBef>
                <a:spcPts val="360"/>
              </a:spcBef>
              <a:spcAft>
                <a:spcPts val="0"/>
              </a:spcAft>
              <a:buSzPts val="1800"/>
              <a:buNone/>
              <a:defRPr/>
            </a:lvl6pPr>
            <a:lvl7pPr lvl="6" algn="ctr">
              <a:lnSpc>
                <a:spcPct val="100000"/>
              </a:lnSpc>
              <a:spcBef>
                <a:spcPts val="360"/>
              </a:spcBef>
              <a:spcAft>
                <a:spcPts val="0"/>
              </a:spcAft>
              <a:buSzPts val="180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sp>
        <p:nvSpPr>
          <p:cNvPr id="25" name="Google Shape;25;p8"/>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8"/>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8" name="Google Shape;28;p8"/>
          <p:cNvSpPr/>
          <p:nvPr/>
        </p:nvSpPr>
        <p:spPr>
          <a:xfrm>
            <a:off x="1228577" y="1413802"/>
            <a:ext cx="280416" cy="210312"/>
          </a:xfrm>
          <a:prstGeom prst="ellipse">
            <a:avLst/>
          </a:prstGeom>
          <a:gradFill>
            <a:gsLst>
              <a:gs pos="0">
                <a:srgbClr val="D7F6FF">
                  <a:alpha val="94901"/>
                </a:srgbClr>
              </a:gs>
              <a:gs pos="50000">
                <a:srgbClr val="C0E3F0">
                  <a:alpha val="89803"/>
                </a:srgbClr>
              </a:gs>
              <a:gs pos="95000">
                <a:srgbClr val="65C6EA">
                  <a:alpha val="87843"/>
                </a:srgbClr>
              </a:gs>
              <a:gs pos="100000">
                <a:srgbClr val="00BBF1">
                  <a:alpha val="84705"/>
                </a:srgbClr>
              </a:gs>
            </a:gsLst>
            <a:path path="circle">
              <a:fillToRect r="100000" b="100000"/>
            </a:path>
            <a:tileRect l="-100000" t="-100000"/>
          </a:gradFill>
          <a:ln w="9525" cap="rnd" cmpd="sng">
            <a:solidFill>
              <a:srgbClr val="2F8DA4">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
        <p:nvSpPr>
          <p:cNvPr id="29" name="Google Shape;29;p8"/>
          <p:cNvSpPr/>
          <p:nvPr/>
        </p:nvSpPr>
        <p:spPr>
          <a:xfrm>
            <a:off x="1542901" y="1345016"/>
            <a:ext cx="85344" cy="64008"/>
          </a:xfrm>
          <a:prstGeom prst="ellipse">
            <a:avLst/>
          </a:prstGeom>
          <a:noFill/>
          <a:ln w="12700" cap="rnd" cmpd="sng">
            <a:solidFill>
              <a:srgbClr val="317F92">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Tree>
    <p:extLst>
      <p:ext uri="{BB962C8B-B14F-4D97-AF65-F5344CB8AC3E}">
        <p14:creationId xmlns:p14="http://schemas.microsoft.com/office/powerpoint/2010/main" val="151725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0"/>
        <p:cNvGrpSpPr/>
        <p:nvPr/>
      </p:nvGrpSpPr>
      <p:grpSpPr>
        <a:xfrm>
          <a:off x="0" y="0"/>
          <a:ext cx="0" cy="0"/>
          <a:chOff x="0" y="0"/>
          <a:chExt cx="0" cy="0"/>
        </a:xfrm>
      </p:grpSpPr>
      <p:sp>
        <p:nvSpPr>
          <p:cNvPr id="31" name="Google Shape;31;p9"/>
          <p:cNvSpPr/>
          <p:nvPr/>
        </p:nvSpPr>
        <p:spPr>
          <a:xfrm>
            <a:off x="3043853" y="-54"/>
            <a:ext cx="9144000" cy="68580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2" name="Google Shape;32;p9"/>
          <p:cNvSpPr txBox="1">
            <a:spLocks noGrp="1"/>
          </p:cNvSpPr>
          <p:nvPr>
            <p:ph type="title"/>
          </p:nvPr>
        </p:nvSpPr>
        <p:spPr>
          <a:xfrm>
            <a:off x="3437856" y="2600325"/>
            <a:ext cx="8534400" cy="2286000"/>
          </a:xfrm>
          <a:prstGeom prst="rect">
            <a:avLst/>
          </a:prstGeom>
          <a:noFill/>
          <a:ln>
            <a:noFill/>
          </a:ln>
        </p:spPr>
        <p:txBody>
          <a:bodyPr spcFirstLastPara="1" wrap="square" lIns="91425" tIns="45700" rIns="91425" bIns="45700" anchor="t" anchorCtr="0">
            <a:normAutofit/>
          </a:bodyPr>
          <a:lstStyle>
            <a:lvl1pPr lvl="0" algn="l">
              <a:lnSpc>
                <a:spcPct val="112500"/>
              </a:lnSpc>
              <a:spcBef>
                <a:spcPts val="0"/>
              </a:spcBef>
              <a:spcAft>
                <a:spcPts val="0"/>
              </a:spcAft>
              <a:buClr>
                <a:srgbClr val="562214"/>
              </a:buClr>
              <a:buSzPts val="4000"/>
              <a:buFont typeface="Gill Sans"/>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
          <p:cNvSpPr txBox="1">
            <a:spLocks noGrp="1"/>
          </p:cNvSpPr>
          <p:nvPr>
            <p:ph type="body" idx="1"/>
          </p:nvPr>
        </p:nvSpPr>
        <p:spPr>
          <a:xfrm>
            <a:off x="3437856" y="1066800"/>
            <a:ext cx="8534400" cy="1509712"/>
          </a:xfrm>
          <a:prstGeom prst="rect">
            <a:avLst/>
          </a:prstGeom>
          <a:noFill/>
          <a:ln>
            <a:noFill/>
          </a:ln>
        </p:spPr>
        <p:txBody>
          <a:bodyPr spcFirstLastPara="1" wrap="square" lIns="91425" tIns="45700" rIns="91425" bIns="45700" anchor="b" anchorCtr="0">
            <a:normAutofit/>
          </a:bodyPr>
          <a:lstStyle>
            <a:lvl1pPr marL="457200" lvl="0" indent="-228600" algn="l">
              <a:lnSpc>
                <a:spcPct val="115000"/>
              </a:lnSpc>
              <a:spcBef>
                <a:spcPts val="0"/>
              </a:spcBef>
              <a:spcAft>
                <a:spcPts val="0"/>
              </a:spcAft>
              <a:buSzPts val="1600"/>
              <a:buNone/>
              <a:defRPr sz="2000">
                <a:solidFill>
                  <a:srgbClr val="341108"/>
                </a:solidFill>
              </a:defRPr>
            </a:lvl1pPr>
            <a:lvl2pPr marL="914400" lvl="1" indent="-228600" algn="l">
              <a:lnSpc>
                <a:spcPct val="100000"/>
              </a:lnSpc>
              <a:spcBef>
                <a:spcPts val="550"/>
              </a:spcBef>
              <a:spcAft>
                <a:spcPts val="0"/>
              </a:spcAft>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4" name="Google Shape;34;p9"/>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7" name="Google Shape;37;p9"/>
          <p:cNvSpPr/>
          <p:nvPr/>
        </p:nvSpPr>
        <p:spPr>
          <a:xfrm>
            <a:off x="3048000" y="0"/>
            <a:ext cx="101600" cy="6858054"/>
          </a:xfrm>
          <a:prstGeom prst="rect">
            <a:avLst/>
          </a:prstGeom>
          <a:solidFill>
            <a:schemeClr val="lt1"/>
          </a:solidFill>
          <a:ln>
            <a:noFill/>
          </a:ln>
          <a:effectLst>
            <a:outerShdw blurRad="38550" dist="38000" dir="10800000" algn="tl" rotWithShape="0">
              <a:srgbClr val="6F6A5F">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8" name="Google Shape;38;p9"/>
          <p:cNvSpPr/>
          <p:nvPr/>
        </p:nvSpPr>
        <p:spPr>
          <a:xfrm>
            <a:off x="2896428" y="2814656"/>
            <a:ext cx="280416" cy="210312"/>
          </a:xfrm>
          <a:prstGeom prst="ellipse">
            <a:avLst/>
          </a:prstGeom>
          <a:gradFill>
            <a:gsLst>
              <a:gs pos="0">
                <a:srgbClr val="D7F6FF">
                  <a:alpha val="94901"/>
                </a:srgbClr>
              </a:gs>
              <a:gs pos="50000">
                <a:srgbClr val="C0E3F0">
                  <a:alpha val="89803"/>
                </a:srgbClr>
              </a:gs>
              <a:gs pos="95000">
                <a:srgbClr val="65C6EA">
                  <a:alpha val="87843"/>
                </a:srgbClr>
              </a:gs>
              <a:gs pos="100000">
                <a:srgbClr val="00BBF1">
                  <a:alpha val="84705"/>
                </a:srgbClr>
              </a:gs>
            </a:gsLst>
            <a:path path="circle">
              <a:fillToRect r="100000" b="100000"/>
            </a:path>
            <a:tileRect l="-100000" t="-100000"/>
          </a:gradFill>
          <a:ln w="9525" cap="rnd" cmpd="sng">
            <a:solidFill>
              <a:srgbClr val="2F8DA4">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
        <p:nvSpPr>
          <p:cNvPr id="39" name="Google Shape;39;p9"/>
          <p:cNvSpPr/>
          <p:nvPr/>
        </p:nvSpPr>
        <p:spPr>
          <a:xfrm>
            <a:off x="3210752" y="2745870"/>
            <a:ext cx="85344" cy="64008"/>
          </a:xfrm>
          <a:prstGeom prst="ellipse">
            <a:avLst/>
          </a:prstGeom>
          <a:noFill/>
          <a:ln w="12700" cap="rnd" cmpd="sng">
            <a:solidFill>
              <a:srgbClr val="317F92">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Tree>
    <p:extLst>
      <p:ext uri="{BB962C8B-B14F-4D97-AF65-F5344CB8AC3E}">
        <p14:creationId xmlns:p14="http://schemas.microsoft.com/office/powerpoint/2010/main" val="38453121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1914144" y="274320"/>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1914144" y="1524000"/>
            <a:ext cx="4876800" cy="4663440"/>
          </a:xfrm>
          <a:prstGeom prst="rect">
            <a:avLst/>
          </a:prstGeom>
          <a:noFill/>
          <a:ln>
            <a:noFill/>
          </a:ln>
        </p:spPr>
        <p:txBody>
          <a:bodyPr spcFirstLastPara="1" wrap="square" lIns="91425" tIns="45700" rIns="91425" bIns="45700" anchor="t" anchorCtr="0">
            <a:normAutofit/>
          </a:bodyPr>
          <a:lstStyle>
            <a:lvl1pPr marL="457200" lvl="0" indent="-370840" algn="l">
              <a:lnSpc>
                <a:spcPct val="100000"/>
              </a:lnSpc>
              <a:spcBef>
                <a:spcPts val="600"/>
              </a:spcBef>
              <a:spcAft>
                <a:spcPts val="0"/>
              </a:spcAft>
              <a:buSzPts val="2240"/>
              <a:buChar char="⚫"/>
              <a:defRPr sz="2800"/>
            </a:lvl1pPr>
            <a:lvl2pPr marL="914400" lvl="1" indent="-381000" algn="l">
              <a:lnSpc>
                <a:spcPct val="100000"/>
              </a:lnSpc>
              <a:spcBef>
                <a:spcPts val="55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3" name="Google Shape;43;p10"/>
          <p:cNvSpPr txBox="1">
            <a:spLocks noGrp="1"/>
          </p:cNvSpPr>
          <p:nvPr>
            <p:ph type="body" idx="2"/>
          </p:nvPr>
        </p:nvSpPr>
        <p:spPr>
          <a:xfrm>
            <a:off x="7034784" y="1524000"/>
            <a:ext cx="4876800" cy="4663440"/>
          </a:xfrm>
          <a:prstGeom prst="rect">
            <a:avLst/>
          </a:prstGeom>
          <a:noFill/>
          <a:ln>
            <a:noFill/>
          </a:ln>
        </p:spPr>
        <p:txBody>
          <a:bodyPr spcFirstLastPara="1" wrap="square" lIns="91425" tIns="45700" rIns="91425" bIns="45700" anchor="t" anchorCtr="0">
            <a:normAutofit/>
          </a:bodyPr>
          <a:lstStyle>
            <a:lvl1pPr marL="457200" lvl="0" indent="-370840" algn="l">
              <a:lnSpc>
                <a:spcPct val="100000"/>
              </a:lnSpc>
              <a:spcBef>
                <a:spcPts val="600"/>
              </a:spcBef>
              <a:spcAft>
                <a:spcPts val="0"/>
              </a:spcAft>
              <a:buSzPts val="2240"/>
              <a:buChar char="⚫"/>
              <a:defRPr sz="2800"/>
            </a:lvl1pPr>
            <a:lvl2pPr marL="914400" lvl="1" indent="-381000" algn="l">
              <a:lnSpc>
                <a:spcPct val="100000"/>
              </a:lnSpc>
              <a:spcBef>
                <a:spcPts val="55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4" name="Google Shape;44;p10"/>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0"/>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0"/>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1178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47"/>
        <p:cNvGrpSpPr/>
        <p:nvPr/>
      </p:nvGrpSpPr>
      <p:grpSpPr>
        <a:xfrm>
          <a:off x="0" y="0"/>
          <a:ext cx="0" cy="0"/>
          <a:chOff x="0" y="0"/>
          <a:chExt cx="0" cy="0"/>
        </a:xfrm>
      </p:grpSpPr>
      <p:sp>
        <p:nvSpPr>
          <p:cNvPr id="48" name="Google Shape;48;p11"/>
          <p:cNvSpPr txBox="1">
            <a:spLocks noGrp="1"/>
          </p:cNvSpPr>
          <p:nvPr>
            <p:ph type="title"/>
          </p:nvPr>
        </p:nvSpPr>
        <p:spPr>
          <a:xfrm>
            <a:off x="609600" y="5160336"/>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562214"/>
              </a:buClr>
              <a:buSzPts val="4500"/>
              <a:buFont typeface="Gill Sans"/>
              <a:buNone/>
              <a:defRPr sz="45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1"/>
          <p:cNvSpPr txBox="1">
            <a:spLocks noGrp="1"/>
          </p:cNvSpPr>
          <p:nvPr>
            <p:ph type="body" idx="1"/>
          </p:nvPr>
        </p:nvSpPr>
        <p:spPr>
          <a:xfrm>
            <a:off x="609600" y="328278"/>
            <a:ext cx="5364480" cy="640080"/>
          </a:xfrm>
          <a:prstGeom prst="rect">
            <a:avLst/>
          </a:prstGeom>
          <a:solidFill>
            <a:schemeClr val="lt1"/>
          </a:solidFill>
          <a:ln w="10775" cap="flat" cmpd="sng">
            <a:solidFill>
              <a:schemeClr val="lt1"/>
            </a:solidFill>
            <a:prstDash val="solid"/>
            <a:miter lim="800000"/>
            <a:headEnd type="none" w="sm" len="sm"/>
            <a:tailEnd type="none" w="sm" len="sm"/>
          </a:ln>
        </p:spPr>
        <p:txBody>
          <a:bodyPr spcFirstLastPara="1" wrap="square" lIns="91425" tIns="45700" rIns="91425" bIns="45700" anchor="ctr" anchorCtr="0">
            <a:normAutofit/>
          </a:bodyPr>
          <a:lstStyle>
            <a:lvl1pPr marL="457200" lvl="0" indent="-228600" algn="l">
              <a:lnSpc>
                <a:spcPct val="100000"/>
              </a:lnSpc>
              <a:spcBef>
                <a:spcPts val="100"/>
              </a:spcBef>
              <a:spcAft>
                <a:spcPts val="0"/>
              </a:spcAft>
              <a:buSzPts val="1520"/>
              <a:buNone/>
              <a:defRPr sz="1900" b="0">
                <a:solidFill>
                  <a:schemeClr val="dk1"/>
                </a:solidFill>
              </a:defRPr>
            </a:lvl1pPr>
            <a:lvl2pPr marL="914400" lvl="1" indent="-228600" algn="l">
              <a:lnSpc>
                <a:spcPct val="100000"/>
              </a:lnSpc>
              <a:spcBef>
                <a:spcPts val="55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0" name="Google Shape;50;p11"/>
          <p:cNvSpPr txBox="1">
            <a:spLocks noGrp="1"/>
          </p:cNvSpPr>
          <p:nvPr>
            <p:ph type="body" idx="2"/>
          </p:nvPr>
        </p:nvSpPr>
        <p:spPr>
          <a:xfrm>
            <a:off x="6217920" y="328278"/>
            <a:ext cx="5364480" cy="640080"/>
          </a:xfrm>
          <a:prstGeom prst="rect">
            <a:avLst/>
          </a:prstGeom>
          <a:solidFill>
            <a:schemeClr val="lt1"/>
          </a:solidFill>
          <a:ln w="10775" cap="flat" cmpd="sng">
            <a:solidFill>
              <a:schemeClr val="lt1"/>
            </a:solidFill>
            <a:prstDash val="solid"/>
            <a:miter lim="800000"/>
            <a:headEnd type="none" w="sm" len="sm"/>
            <a:tailEnd type="none" w="sm" len="sm"/>
          </a:ln>
        </p:spPr>
        <p:txBody>
          <a:bodyPr spcFirstLastPara="1" wrap="square" lIns="91425" tIns="45700" rIns="91425" bIns="45700" anchor="ctr" anchorCtr="0">
            <a:normAutofit/>
          </a:bodyPr>
          <a:lstStyle>
            <a:lvl1pPr marL="457200" lvl="0" indent="-228600" algn="l">
              <a:lnSpc>
                <a:spcPct val="100000"/>
              </a:lnSpc>
              <a:spcBef>
                <a:spcPts val="100"/>
              </a:spcBef>
              <a:spcAft>
                <a:spcPts val="0"/>
              </a:spcAft>
              <a:buSzPts val="1520"/>
              <a:buNone/>
              <a:defRPr sz="1900" b="0">
                <a:solidFill>
                  <a:schemeClr val="dk1"/>
                </a:solidFill>
              </a:defRPr>
            </a:lvl1pPr>
            <a:lvl2pPr marL="914400" lvl="1" indent="-228600" algn="l">
              <a:lnSpc>
                <a:spcPct val="100000"/>
              </a:lnSpc>
              <a:spcBef>
                <a:spcPts val="55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1" name="Google Shape;51;p11"/>
          <p:cNvSpPr txBox="1">
            <a:spLocks noGrp="1"/>
          </p:cNvSpPr>
          <p:nvPr>
            <p:ph type="body" idx="3"/>
          </p:nvPr>
        </p:nvSpPr>
        <p:spPr>
          <a:xfrm>
            <a:off x="609600" y="969336"/>
            <a:ext cx="5364480" cy="4114800"/>
          </a:xfrm>
          <a:prstGeom prst="rect">
            <a:avLst/>
          </a:prstGeom>
          <a:noFill/>
          <a:ln w="10775" cap="flat" cmpd="sng">
            <a:solidFill>
              <a:schemeClr val="lt1"/>
            </a:solidFill>
            <a:prstDash val="dash"/>
            <a:miter lim="800000"/>
            <a:headEnd type="none" w="sm" len="sm"/>
            <a:tailEnd type="none" w="sm" len="sm"/>
          </a:ln>
        </p:spPr>
        <p:txBody>
          <a:bodyPr spcFirstLastPara="1" wrap="square" lIns="91425" tIns="45700" rIns="91425" bIns="45700" anchor="t" anchorCtr="0">
            <a:normAutofit/>
          </a:bodyPr>
          <a:lstStyle>
            <a:lvl1pPr marL="457200" lvl="0" indent="-350520" algn="l">
              <a:lnSpc>
                <a:spcPct val="100000"/>
              </a:lnSpc>
              <a:spcBef>
                <a:spcPts val="700"/>
              </a:spcBef>
              <a:spcAft>
                <a:spcPts val="0"/>
              </a:spcAft>
              <a:buSzPts val="1920"/>
              <a:buChar char="⚫"/>
              <a:defRPr sz="2400"/>
            </a:lvl1pPr>
            <a:lvl2pPr marL="914400" lvl="1" indent="-355600" algn="l">
              <a:lnSpc>
                <a:spcPct val="100000"/>
              </a:lnSpc>
              <a:spcBef>
                <a:spcPts val="700"/>
              </a:spcBef>
              <a:spcAft>
                <a:spcPts val="0"/>
              </a:spcAft>
              <a:buSzPts val="2000"/>
              <a:buChar char="◦"/>
              <a:defRPr sz="2000"/>
            </a:lvl2pPr>
            <a:lvl3pPr marL="1371600" lvl="2" indent="-342900" algn="l">
              <a:lnSpc>
                <a:spcPct val="100000"/>
              </a:lnSpc>
              <a:spcBef>
                <a:spcPts val="700"/>
              </a:spcBef>
              <a:spcAft>
                <a:spcPts val="0"/>
              </a:spcAft>
              <a:buSzPts val="1800"/>
              <a:buChar char="●"/>
              <a:defRPr sz="1800"/>
            </a:lvl3pPr>
            <a:lvl4pPr marL="1828800" lvl="3" indent="-330200" algn="l">
              <a:lnSpc>
                <a:spcPct val="100000"/>
              </a:lnSpc>
              <a:spcBef>
                <a:spcPts val="700"/>
              </a:spcBef>
              <a:spcAft>
                <a:spcPts val="0"/>
              </a:spcAft>
              <a:buSzPts val="1600"/>
              <a:buChar char="●"/>
              <a:defRPr sz="1600"/>
            </a:lvl4pPr>
            <a:lvl5pPr marL="2286000" lvl="4" indent="-330200" algn="l">
              <a:lnSpc>
                <a:spcPct val="100000"/>
              </a:lnSpc>
              <a:spcBef>
                <a:spcPts val="700"/>
              </a:spcBef>
              <a:spcAft>
                <a:spcPts val="0"/>
              </a:spcAft>
              <a:buSzPts val="1600"/>
              <a:buChar char="●"/>
              <a:defRPr sz="16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2" name="Google Shape;52;p11"/>
          <p:cNvSpPr txBox="1">
            <a:spLocks noGrp="1"/>
          </p:cNvSpPr>
          <p:nvPr>
            <p:ph type="body" idx="4"/>
          </p:nvPr>
        </p:nvSpPr>
        <p:spPr>
          <a:xfrm>
            <a:off x="6217920" y="969336"/>
            <a:ext cx="5364480" cy="4114800"/>
          </a:xfrm>
          <a:prstGeom prst="rect">
            <a:avLst/>
          </a:prstGeom>
          <a:noFill/>
          <a:ln w="10775" cap="flat" cmpd="sng">
            <a:solidFill>
              <a:schemeClr val="lt1"/>
            </a:solidFill>
            <a:prstDash val="dash"/>
            <a:miter lim="800000"/>
            <a:headEnd type="none" w="sm" len="sm"/>
            <a:tailEnd type="none" w="sm" len="sm"/>
          </a:ln>
        </p:spPr>
        <p:txBody>
          <a:bodyPr spcFirstLastPara="1" wrap="square" lIns="91425" tIns="45700" rIns="91425" bIns="45700" anchor="t" anchorCtr="0">
            <a:normAutofit/>
          </a:bodyPr>
          <a:lstStyle>
            <a:lvl1pPr marL="457200" lvl="0" indent="-350520" algn="l">
              <a:lnSpc>
                <a:spcPct val="100000"/>
              </a:lnSpc>
              <a:spcBef>
                <a:spcPts val="700"/>
              </a:spcBef>
              <a:spcAft>
                <a:spcPts val="0"/>
              </a:spcAft>
              <a:buSzPts val="1920"/>
              <a:buChar char="⚫"/>
              <a:defRPr sz="2400"/>
            </a:lvl1pPr>
            <a:lvl2pPr marL="914400" lvl="1" indent="-355600" algn="l">
              <a:lnSpc>
                <a:spcPct val="100000"/>
              </a:lnSpc>
              <a:spcBef>
                <a:spcPts val="700"/>
              </a:spcBef>
              <a:spcAft>
                <a:spcPts val="0"/>
              </a:spcAft>
              <a:buSzPts val="2000"/>
              <a:buChar char="◦"/>
              <a:defRPr sz="2000"/>
            </a:lvl2pPr>
            <a:lvl3pPr marL="1371600" lvl="2" indent="-342900" algn="l">
              <a:lnSpc>
                <a:spcPct val="100000"/>
              </a:lnSpc>
              <a:spcBef>
                <a:spcPts val="700"/>
              </a:spcBef>
              <a:spcAft>
                <a:spcPts val="0"/>
              </a:spcAft>
              <a:buSzPts val="1800"/>
              <a:buChar char="●"/>
              <a:defRPr sz="1800"/>
            </a:lvl3pPr>
            <a:lvl4pPr marL="1828800" lvl="3" indent="-330200" algn="l">
              <a:lnSpc>
                <a:spcPct val="100000"/>
              </a:lnSpc>
              <a:spcBef>
                <a:spcPts val="700"/>
              </a:spcBef>
              <a:spcAft>
                <a:spcPts val="0"/>
              </a:spcAft>
              <a:buSzPts val="1600"/>
              <a:buChar char="●"/>
              <a:defRPr sz="1600"/>
            </a:lvl4pPr>
            <a:lvl5pPr marL="2286000" lvl="4" indent="-330200" algn="l">
              <a:lnSpc>
                <a:spcPct val="100000"/>
              </a:lnSpc>
              <a:spcBef>
                <a:spcPts val="700"/>
              </a:spcBef>
              <a:spcAft>
                <a:spcPts val="0"/>
              </a:spcAft>
              <a:buSzPts val="1600"/>
              <a:buChar char="●"/>
              <a:defRPr sz="16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3" name="Google Shape;53;p11"/>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1"/>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1"/>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702613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12"/>
          <p:cNvSpPr txBox="1">
            <a:spLocks noGrp="1"/>
          </p:cNvSpPr>
          <p:nvPr>
            <p:ph type="title"/>
          </p:nvPr>
        </p:nvSpPr>
        <p:spPr>
          <a:xfrm>
            <a:off x="1914144" y="274320"/>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2"/>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2"/>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116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1"/>
        <p:cNvGrpSpPr/>
        <p:nvPr/>
      </p:nvGrpSpPr>
      <p:grpSpPr>
        <a:xfrm>
          <a:off x="0" y="0"/>
          <a:ext cx="0" cy="0"/>
          <a:chOff x="0" y="0"/>
          <a:chExt cx="0" cy="0"/>
        </a:xfrm>
      </p:grpSpPr>
      <p:sp>
        <p:nvSpPr>
          <p:cNvPr id="62" name="Google Shape;62;p13"/>
          <p:cNvSpPr/>
          <p:nvPr/>
        </p:nvSpPr>
        <p:spPr>
          <a:xfrm>
            <a:off x="1353312" y="0"/>
            <a:ext cx="10838688"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63" name="Google Shape;63;p13"/>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3"/>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3"/>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6" name="Google Shape;66;p13"/>
          <p:cNvSpPr/>
          <p:nvPr/>
        </p:nvSpPr>
        <p:spPr>
          <a:xfrm>
            <a:off x="1353312" y="-54"/>
            <a:ext cx="97536" cy="6858054"/>
          </a:xfrm>
          <a:prstGeom prst="rect">
            <a:avLst/>
          </a:prstGeom>
          <a:solidFill>
            <a:schemeClr val="lt1"/>
          </a:solidFill>
          <a:ln>
            <a:noFill/>
          </a:ln>
          <a:effectLst>
            <a:outerShdw blurRad="38550" dist="38000" dir="10800000" algn="tl" rotWithShape="0">
              <a:srgbClr val="6F6A5F">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Tree>
    <p:extLst>
      <p:ext uri="{BB962C8B-B14F-4D97-AF65-F5344CB8AC3E}">
        <p14:creationId xmlns:p14="http://schemas.microsoft.com/office/powerpoint/2010/main" val="3663576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and text 3">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5C852C5-5938-4190-8D57-CE5E6C73930A}"/>
              </a:ext>
            </a:extLst>
          </p:cNvPr>
          <p:cNvGraphicFramePr>
            <a:graphicFrameLocks noChangeAspect="1"/>
          </p:cNvGraphicFramePr>
          <p:nvPr userDrawn="1">
            <p:custDataLst>
              <p:tags r:id="rId1"/>
            </p:custDataLst>
            <p:extLst>
              <p:ext uri="{D42A27DB-BD31-4B8C-83A1-F6EECF244321}">
                <p14:modId xmlns:p14="http://schemas.microsoft.com/office/powerpoint/2010/main" val="3355005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05C852C5-5938-4190-8D57-CE5E6C7393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4825374-8C1F-4EEA-BB15-4B005A84F91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5" name="Freeform: Shape 4">
            <a:extLst>
              <a:ext uri="{FF2B5EF4-FFF2-40B4-BE49-F238E27FC236}">
                <a16:creationId xmlns:a16="http://schemas.microsoft.com/office/drawing/2014/main" id="{284966C0-049C-4E2A-98B6-8CF7BB798A9D}"/>
              </a:ext>
            </a:extLst>
          </p:cNvPr>
          <p:cNvSpPr/>
          <p:nvPr userDrawn="1"/>
        </p:nvSpPr>
        <p:spPr>
          <a:xfrm rot="5400000">
            <a:off x="5493540" y="116992"/>
            <a:ext cx="6815451" cy="6581469"/>
          </a:xfrm>
          <a:custGeom>
            <a:avLst/>
            <a:gdLst>
              <a:gd name="connsiteX0" fmla="*/ 0 w 7007088"/>
              <a:gd name="connsiteY0" fmla="*/ 0 h 6766527"/>
              <a:gd name="connsiteX1" fmla="*/ 7007088 w 7007088"/>
              <a:gd name="connsiteY1" fmla="*/ 0 h 6766527"/>
              <a:gd name="connsiteX2" fmla="*/ 0 w 7007088"/>
              <a:gd name="connsiteY2" fmla="*/ 6766527 h 6766527"/>
            </a:gdLst>
            <a:ahLst/>
            <a:cxnLst>
              <a:cxn ang="0">
                <a:pos x="connsiteX0" y="connsiteY0"/>
              </a:cxn>
              <a:cxn ang="0">
                <a:pos x="connsiteX1" y="connsiteY1"/>
              </a:cxn>
              <a:cxn ang="0">
                <a:pos x="connsiteX2" y="connsiteY2"/>
              </a:cxn>
            </a:cxnLst>
            <a:rect l="l" t="t" r="r" b="b"/>
            <a:pathLst>
              <a:path w="7007088" h="6766527">
                <a:moveTo>
                  <a:pt x="0" y="0"/>
                </a:moveTo>
                <a:lnTo>
                  <a:pt x="7007088" y="0"/>
                </a:lnTo>
                <a:lnTo>
                  <a:pt x="0" y="6766527"/>
                </a:lnTo>
                <a:close/>
              </a:path>
            </a:pathLst>
          </a:cu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6C8393-0547-46E7-B406-2BDC7E33906D}"/>
              </a:ext>
            </a:extLst>
          </p:cNvPr>
          <p:cNvSpPr>
            <a:spLocks noGrp="1"/>
          </p:cNvSpPr>
          <p:nvPr>
            <p:ph type="title"/>
          </p:nvPr>
        </p:nvSpPr>
        <p:spPr>
          <a:xfrm>
            <a:off x="847312" y="762000"/>
            <a:ext cx="5248688" cy="914400"/>
          </a:xfrm>
        </p:spPr>
        <p:txBody>
          <a:bodyPr anchor="ctr" anchorCtr="0"/>
          <a:lstStyle>
            <a:lvl1pPr>
              <a:defRPr>
                <a:solidFill>
                  <a:schemeClr val="tx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1D5C4C1A-6566-4743-A5DB-7D145D674F65}"/>
              </a:ext>
            </a:extLst>
          </p:cNvPr>
          <p:cNvSpPr>
            <a:spLocks noGrp="1"/>
          </p:cNvSpPr>
          <p:nvPr>
            <p:ph type="body" sz="quarter" idx="10"/>
          </p:nvPr>
        </p:nvSpPr>
        <p:spPr>
          <a:xfrm>
            <a:off x="847312" y="1828801"/>
            <a:ext cx="5248688" cy="4191000"/>
          </a:xfrm>
        </p:spPr>
        <p:txBody>
          <a:bodyPr>
            <a:noAutofit/>
          </a:bodyPr>
          <a:lstStyle>
            <a:lvl1pPr marL="0" indent="0">
              <a:lnSpc>
                <a:spcPct val="100000"/>
              </a:lnSpc>
              <a:buNone/>
              <a:defRPr>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5F0BE4CE-DC96-455A-9769-5E87DF9CA06D}"/>
              </a:ext>
            </a:extLst>
          </p:cNvPr>
          <p:cNvSpPr>
            <a:spLocks noGrp="1"/>
          </p:cNvSpPr>
          <p:nvPr>
            <p:ph type="pic" sz="quarter" idx="11"/>
          </p:nvPr>
        </p:nvSpPr>
        <p:spPr>
          <a:xfrm>
            <a:off x="6837575" y="1168613"/>
            <a:ext cx="4516225" cy="4516225"/>
          </a:xfrm>
          <a:prstGeom prst="ellipse">
            <a:avLst/>
          </a:prstGeom>
          <a:solidFill>
            <a:schemeClr val="bg1"/>
          </a:solidFill>
        </p:spPr>
        <p:txBody>
          <a:bodyPr anchor="ctr"/>
          <a:lstStyle>
            <a:lvl1pPr marL="0" indent="0" algn="ctr">
              <a:buNone/>
              <a:defRPr/>
            </a:lvl1pPr>
          </a:lstStyle>
          <a:p>
            <a:r>
              <a:rPr lang="en-US"/>
              <a:t>Click icon to add picture</a:t>
            </a:r>
          </a:p>
        </p:txBody>
      </p:sp>
      <p:sp>
        <p:nvSpPr>
          <p:cNvPr id="3" name="Date Placeholder 5">
            <a:extLst>
              <a:ext uri="{FF2B5EF4-FFF2-40B4-BE49-F238E27FC236}">
                <a16:creationId xmlns:a16="http://schemas.microsoft.com/office/drawing/2014/main" id="{E8C2E441-5013-83E5-DEEF-C60990CE432C}"/>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tx2"/>
                </a:solidFill>
              </a:defRPr>
            </a:lvl1pPr>
          </a:lstStyle>
          <a:p>
            <a:fld id="{5BE3A05C-8A97-CD45-B5EB-267C3893ED97}" type="slidenum">
              <a:rPr lang="en-US" smtClean="0"/>
              <a:pPr/>
              <a:t>‹#›</a:t>
            </a:fld>
            <a:r>
              <a:rPr lang="en-US" dirty="0"/>
              <a:t> </a:t>
            </a:r>
          </a:p>
        </p:txBody>
      </p:sp>
      <p:pic>
        <p:nvPicPr>
          <p:cNvPr id="4" name="Picture 3">
            <a:extLst>
              <a:ext uri="{FF2B5EF4-FFF2-40B4-BE49-F238E27FC236}">
                <a16:creationId xmlns:a16="http://schemas.microsoft.com/office/drawing/2014/main" id="{850FF007-2C3D-F4C8-415D-176F634AF3AF}"/>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0343" y="6281284"/>
            <a:ext cx="1409457" cy="365123"/>
          </a:xfrm>
          <a:prstGeom prst="rect">
            <a:avLst/>
          </a:prstGeom>
        </p:spPr>
      </p:pic>
    </p:spTree>
    <p:extLst>
      <p:ext uri="{BB962C8B-B14F-4D97-AF65-F5344CB8AC3E}">
        <p14:creationId xmlns:p14="http://schemas.microsoft.com/office/powerpoint/2010/main" val="40358504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609600" y="216778"/>
            <a:ext cx="5080000" cy="1162050"/>
          </a:xfrm>
          <a:prstGeom prst="rect">
            <a:avLst/>
          </a:prstGeom>
          <a:noFill/>
          <a:ln>
            <a:noFill/>
          </a:ln>
        </p:spPr>
        <p:txBody>
          <a:bodyPr spcFirstLastPara="1" wrap="square" lIns="91425" tIns="45700" rIns="91425" bIns="45700" anchor="b" anchorCtr="0">
            <a:normAutofit/>
          </a:bodyPr>
          <a:lstStyle>
            <a:lvl1pPr lvl="0" algn="l">
              <a:lnSpc>
                <a:spcPct val="90909"/>
              </a:lnSpc>
              <a:spcBef>
                <a:spcPts val="0"/>
              </a:spcBef>
              <a:spcAft>
                <a:spcPts val="0"/>
              </a:spcAft>
              <a:buClr>
                <a:srgbClr val="562214"/>
              </a:buClr>
              <a:buSzPts val="2200"/>
              <a:buFont typeface="Gill Sans"/>
              <a:buNone/>
              <a:defRPr sz="2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4"/>
          <p:cNvSpPr txBox="1">
            <a:spLocks noGrp="1"/>
          </p:cNvSpPr>
          <p:nvPr>
            <p:ph type="body" idx="1"/>
          </p:nvPr>
        </p:nvSpPr>
        <p:spPr>
          <a:xfrm>
            <a:off x="609600" y="1406964"/>
            <a:ext cx="5080000" cy="698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120"/>
              <a:buNone/>
              <a:defRPr sz="1400"/>
            </a:lvl1pPr>
            <a:lvl2pPr marL="914400" lvl="1" indent="-228600" algn="l">
              <a:lnSpc>
                <a:spcPct val="100000"/>
              </a:lnSpc>
              <a:spcBef>
                <a:spcPts val="55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0" name="Google Shape;70;p14"/>
          <p:cNvSpPr txBox="1">
            <a:spLocks noGrp="1"/>
          </p:cNvSpPr>
          <p:nvPr>
            <p:ph type="body" idx="2"/>
          </p:nvPr>
        </p:nvSpPr>
        <p:spPr>
          <a:xfrm>
            <a:off x="609600" y="2133601"/>
            <a:ext cx="10871200" cy="3992563"/>
          </a:xfrm>
          <a:prstGeom prst="rect">
            <a:avLst/>
          </a:prstGeom>
          <a:noFill/>
          <a:ln>
            <a:noFill/>
          </a:ln>
        </p:spPr>
        <p:txBody>
          <a:bodyPr spcFirstLastPara="1" wrap="square" lIns="91425" tIns="45700" rIns="91425" bIns="45700" anchor="t" anchorCtr="0">
            <a:normAutofit/>
          </a:bodyPr>
          <a:lstStyle>
            <a:lvl1pPr marL="457200" lvl="0" indent="-391160" algn="l">
              <a:lnSpc>
                <a:spcPct val="100000"/>
              </a:lnSpc>
              <a:spcBef>
                <a:spcPts val="600"/>
              </a:spcBef>
              <a:spcAft>
                <a:spcPts val="0"/>
              </a:spcAft>
              <a:buSzPts val="2560"/>
              <a:buChar char="⚫"/>
              <a:defRPr sz="3200"/>
            </a:lvl1pPr>
            <a:lvl2pPr marL="914400" lvl="1" indent="-406400" algn="l">
              <a:lnSpc>
                <a:spcPct val="100000"/>
              </a:lnSpc>
              <a:spcBef>
                <a:spcPts val="550"/>
              </a:spcBef>
              <a:spcAft>
                <a:spcPts val="0"/>
              </a:spcAft>
              <a:buSzPts val="2800"/>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1" name="Google Shape;71;p14"/>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949682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7849195" y="1066800"/>
            <a:ext cx="3657600" cy="1981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562214"/>
              </a:buClr>
              <a:buSzPts val="2100"/>
              <a:buFont typeface="Gill Sans"/>
              <a:buNone/>
              <a:defRPr sz="21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5"/>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5"/>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79" name="Google Shape;79;p15"/>
          <p:cNvSpPr/>
          <p:nvPr/>
        </p:nvSpPr>
        <p:spPr>
          <a:xfrm>
            <a:off x="1016000" y="1066800"/>
            <a:ext cx="6096000" cy="4572000"/>
          </a:xfrm>
          <a:prstGeom prst="rect">
            <a:avLst/>
          </a:prstGeom>
          <a:solidFill>
            <a:srgbClr val="FFFFFF"/>
          </a:solidFill>
          <a:ln w="88900" cap="sq" cmpd="sng">
            <a:solidFill>
              <a:srgbClr val="FFFFFF"/>
            </a:solidFill>
            <a:prstDash val="solid"/>
            <a:miter lim="800000"/>
            <a:headEnd type="none" w="sm" len="sm"/>
            <a:tailEnd type="none" w="sm" len="sm"/>
          </a:ln>
          <a:effectLst>
            <a:outerShdw blurRad="55500" dist="18500" dir="5400000" algn="tl" rotWithShape="0">
              <a:srgbClr val="000000">
                <a:alpha val="34901"/>
              </a:srgbClr>
            </a:outerShdw>
          </a:effectLst>
        </p:spPr>
        <p:txBody>
          <a:bodyPr spcFirstLastPara="1" wrap="square" lIns="91425" tIns="274300" rIns="91425" bIns="45700" anchor="t" anchorCtr="0">
            <a:normAutofit/>
          </a:bodyPr>
          <a:lstStyle/>
          <a:p>
            <a:pPr marL="0" marR="0" lvl="0" indent="0" algn="l" rtl="0">
              <a:lnSpc>
                <a:spcPct val="93750"/>
              </a:lnSpc>
              <a:spcBef>
                <a:spcPts val="0"/>
              </a:spcBef>
              <a:spcAft>
                <a:spcPts val="0"/>
              </a:spcAft>
              <a:buClr>
                <a:schemeClr val="accent1"/>
              </a:buClr>
              <a:buSzPts val="2560"/>
              <a:buFont typeface="Noto Sans Symbols"/>
              <a:buNone/>
            </a:pPr>
            <a:endParaRPr sz="3200">
              <a:solidFill>
                <a:schemeClr val="dk1"/>
              </a:solidFill>
              <a:latin typeface="Gill Sans"/>
              <a:ea typeface="Gill Sans"/>
              <a:cs typeface="Gill Sans"/>
              <a:sym typeface="Gill Sans"/>
            </a:endParaRPr>
          </a:p>
        </p:txBody>
      </p:sp>
      <p:sp>
        <p:nvSpPr>
          <p:cNvPr id="80" name="Google Shape;80;p15"/>
          <p:cNvSpPr>
            <a:spLocks noGrp="1"/>
          </p:cNvSpPr>
          <p:nvPr>
            <p:ph type="pic" idx="2"/>
          </p:nvPr>
        </p:nvSpPr>
        <p:spPr>
          <a:xfrm>
            <a:off x="1117600" y="1143004"/>
            <a:ext cx="5892800" cy="3514531"/>
          </a:xfrm>
          <a:prstGeom prst="roundRect">
            <a:avLst>
              <a:gd name="adj" fmla="val 783"/>
            </a:avLst>
          </a:prstGeom>
          <a:solidFill>
            <a:schemeClr val="lt2"/>
          </a:solidFill>
          <a:ln>
            <a:noFill/>
          </a:ln>
        </p:spPr>
      </p:sp>
      <p:sp>
        <p:nvSpPr>
          <p:cNvPr id="81" name="Google Shape;81;p15"/>
          <p:cNvSpPr/>
          <p:nvPr/>
        </p:nvSpPr>
        <p:spPr>
          <a:xfrm rot="-2131329">
            <a:off x="528967" y="954341"/>
            <a:ext cx="914400" cy="204310"/>
          </a:xfrm>
          <a:prstGeom prst="flowChartProcess">
            <a:avLst/>
          </a:prstGeom>
          <a:solidFill>
            <a:srgbClr val="FBFBFB">
              <a:alpha val="44705"/>
            </a:srgbClr>
          </a:solidFill>
          <a:ln w="9525" cap="rnd" cmpd="sng">
            <a:solidFill>
              <a:srgbClr val="FFFFFF"/>
            </a:solidFill>
            <a:prstDash val="solid"/>
            <a:round/>
            <a:headEnd type="none" w="sm" len="sm"/>
            <a:tailEnd type="none" w="sm" len="sm"/>
          </a:ln>
          <a:effectLst>
            <a:outerShdw blurRad="25400" dist="25400" dir="3300000" sx="96000" sy="96000" algn="tl" rotWithShape="0">
              <a:srgbClr val="EAD8B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82" name="Google Shape;82;p15"/>
          <p:cNvSpPr/>
          <p:nvPr/>
        </p:nvSpPr>
        <p:spPr>
          <a:xfrm rot="2103354" flipH="1">
            <a:off x="6671556" y="936786"/>
            <a:ext cx="865632" cy="204310"/>
          </a:xfrm>
          <a:prstGeom prst="flowChartProcess">
            <a:avLst/>
          </a:prstGeom>
          <a:solidFill>
            <a:srgbClr val="FBFBFB">
              <a:alpha val="44705"/>
            </a:srgbClr>
          </a:solidFill>
          <a:ln w="9525" cap="rnd" cmpd="sng">
            <a:solidFill>
              <a:srgbClr val="FFFFFF"/>
            </a:solidFill>
            <a:prstDash val="solid"/>
            <a:round/>
            <a:headEnd type="none" w="sm" len="sm"/>
            <a:tailEnd type="none" w="sm" len="sm"/>
          </a:ln>
          <a:effectLst>
            <a:outerShdw blurRad="25400" dist="25400" dir="3300000" sx="96000" sy="96000" algn="tl" rotWithShape="0">
              <a:schemeClr val="lt2">
                <a:alpha val="2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83" name="Google Shape;83;p15"/>
          <p:cNvSpPr txBox="1">
            <a:spLocks noGrp="1"/>
          </p:cNvSpPr>
          <p:nvPr>
            <p:ph type="body" idx="1"/>
          </p:nvPr>
        </p:nvSpPr>
        <p:spPr>
          <a:xfrm>
            <a:off x="1117600" y="4800600"/>
            <a:ext cx="5892800" cy="762000"/>
          </a:xfrm>
          <a:prstGeom prst="rect">
            <a:avLst/>
          </a:prstGeom>
          <a:noFill/>
          <a:ln>
            <a:noFill/>
          </a:ln>
        </p:spPr>
        <p:txBody>
          <a:bodyPr spcFirstLastPara="1" wrap="square" lIns="91425" tIns="45700" rIns="91425" bIns="45700" anchor="ctr" anchorCtr="0">
            <a:normAutofit/>
          </a:bodyPr>
          <a:lstStyle>
            <a:lvl1pPr marL="457200" lvl="0" indent="-228600" algn="l">
              <a:lnSpc>
                <a:spcPct val="114285"/>
              </a:lnSpc>
              <a:spcBef>
                <a:spcPts val="0"/>
              </a:spcBef>
              <a:spcAft>
                <a:spcPts val="0"/>
              </a:spcAft>
              <a:buSzPts val="1120"/>
              <a:buNone/>
              <a:defRPr sz="1400">
                <a:solidFill>
                  <a:srgbClr val="777777"/>
                </a:solidFill>
              </a:defRPr>
            </a:lvl1pPr>
            <a:lvl2pPr marL="914400" lvl="1" indent="-304800" algn="l">
              <a:lnSpc>
                <a:spcPct val="100000"/>
              </a:lnSpc>
              <a:spcBef>
                <a:spcPts val="550"/>
              </a:spcBef>
              <a:spcAft>
                <a:spcPts val="0"/>
              </a:spcAft>
              <a:buSzPts val="1200"/>
              <a:buChar char="◦"/>
              <a:defRPr sz="1200"/>
            </a:lvl2pPr>
            <a:lvl3pPr marL="1371600" lvl="2" indent="-292100" algn="l">
              <a:lnSpc>
                <a:spcPct val="100000"/>
              </a:lnSpc>
              <a:spcBef>
                <a:spcPts val="200"/>
              </a:spcBef>
              <a:spcAft>
                <a:spcPts val="0"/>
              </a:spcAft>
              <a:buSzPts val="1000"/>
              <a:buChar char="●"/>
              <a:defRPr sz="1000"/>
            </a:lvl3pPr>
            <a:lvl4pPr marL="1828800" lvl="3" indent="-285750" algn="l">
              <a:lnSpc>
                <a:spcPct val="100000"/>
              </a:lnSpc>
              <a:spcBef>
                <a:spcPts val="180"/>
              </a:spcBef>
              <a:spcAft>
                <a:spcPts val="0"/>
              </a:spcAft>
              <a:buSzPts val="900"/>
              <a:buChar char="●"/>
              <a:defRPr sz="900"/>
            </a:lvl4pPr>
            <a:lvl5pPr marL="2286000" lvl="4" indent="-285750" algn="l">
              <a:lnSpc>
                <a:spcPct val="100000"/>
              </a:lnSpc>
              <a:spcBef>
                <a:spcPts val="180"/>
              </a:spcBef>
              <a:spcAft>
                <a:spcPts val="0"/>
              </a:spcAft>
              <a:buSzPts val="900"/>
              <a:buChar char="●"/>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extLst>
      <p:ext uri="{BB962C8B-B14F-4D97-AF65-F5344CB8AC3E}">
        <p14:creationId xmlns:p14="http://schemas.microsoft.com/office/powerpoint/2010/main" val="3208205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1914144" y="274638"/>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6"/>
          <p:cNvSpPr txBox="1">
            <a:spLocks noGrp="1"/>
          </p:cNvSpPr>
          <p:nvPr>
            <p:ph type="body" idx="1"/>
          </p:nvPr>
        </p:nvSpPr>
        <p:spPr>
          <a:xfrm rot="5400000">
            <a:off x="4512564" y="-1150620"/>
            <a:ext cx="4800600" cy="999744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600"/>
              </a:spcBef>
              <a:spcAft>
                <a:spcPts val="0"/>
              </a:spcAft>
              <a:buSzPts val="1440"/>
              <a:buChar char="⚫"/>
              <a:defRPr/>
            </a:lvl1pPr>
            <a:lvl2pPr marL="914400" lvl="1" indent="-342900" algn="l">
              <a:lnSpc>
                <a:spcPct val="100000"/>
              </a:lnSpc>
              <a:spcBef>
                <a:spcPts val="55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7" name="Google Shape;87;p16"/>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6"/>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6"/>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88243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rot="5400000">
            <a:off x="7437438" y="1981203"/>
            <a:ext cx="5851525" cy="2438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7"/>
          <p:cNvSpPr txBox="1">
            <a:spLocks noGrp="1"/>
          </p:cNvSpPr>
          <p:nvPr>
            <p:ph type="body" idx="1"/>
          </p:nvPr>
        </p:nvSpPr>
        <p:spPr>
          <a:xfrm rot="5400000">
            <a:off x="2306638" y="-507996"/>
            <a:ext cx="5851525" cy="74168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600"/>
              </a:spcBef>
              <a:spcAft>
                <a:spcPts val="0"/>
              </a:spcAft>
              <a:buSzPts val="1440"/>
              <a:buChar char="⚫"/>
              <a:defRPr/>
            </a:lvl1pPr>
            <a:lvl2pPr marL="914400" lvl="1" indent="-342900" algn="l">
              <a:lnSpc>
                <a:spcPct val="100000"/>
              </a:lnSpc>
              <a:spcBef>
                <a:spcPts val="55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93" name="Google Shape;93;p17"/>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7"/>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7"/>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90914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_no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1741D8-F742-B94F-DD9A-273D1C4BB4A4}"/>
              </a:ext>
            </a:extLst>
          </p:cNvPr>
          <p:cNvSpPr/>
          <p:nvPr userDrawn="1"/>
        </p:nvSpPr>
        <p:spPr bwMode="auto">
          <a:xfrm>
            <a:off x="0" y="1"/>
            <a:ext cx="12192000" cy="1678329"/>
          </a:xfrm>
          <a:prstGeom prst="rect">
            <a:avLst/>
          </a:prstGeom>
          <a:solidFill>
            <a:schemeClr val="bg1"/>
          </a:solidFill>
          <a:ln>
            <a:noFill/>
          </a:ln>
          <a:effectLst/>
        </p:spPr>
        <p:txBody>
          <a:bodyPr lIns="182880" tIns="182880" rIns="182880" bIns="182880" rtlCol="0" anchor="ctr" anchorCtr="0">
            <a:noAutofit/>
          </a:bodyPr>
          <a:lstStyle/>
          <a:p>
            <a:pPr algn="ctr" eaLnBrk="1" hangingPunct="1">
              <a:lnSpc>
                <a:spcPts val="2600"/>
              </a:lnSpc>
            </a:pPr>
            <a:endParaRPr lang="en-US" sz="2400" b="1">
              <a:solidFill>
                <a:schemeClr val="bg1"/>
              </a:solidFill>
              <a:latin typeface="+mn-lt"/>
            </a:endParaRPr>
          </a:p>
        </p:txBody>
      </p:sp>
      <p:sp>
        <p:nvSpPr>
          <p:cNvPr id="9" name="Rectangle 8">
            <a:extLst>
              <a:ext uri="{FF2B5EF4-FFF2-40B4-BE49-F238E27FC236}">
                <a16:creationId xmlns:a16="http://schemas.microsoft.com/office/drawing/2014/main" id="{6547E1DF-9BDB-4039-A07F-74800A71C1C5}"/>
              </a:ext>
            </a:extLst>
          </p:cNvPr>
          <p:cNvSpPr/>
          <p:nvPr userDrawn="1"/>
        </p:nvSpPr>
        <p:spPr bwMode="gray">
          <a:xfrm>
            <a:off x="0" y="4168589"/>
            <a:ext cx="12192000" cy="2689412"/>
          </a:xfrm>
          <a:prstGeom prst="rect">
            <a:avLst/>
          </a:prstGeom>
          <a:solidFill>
            <a:schemeClr val="accent6"/>
          </a:solidFill>
          <a:ln>
            <a:noFill/>
          </a:ln>
          <a:effectLst/>
        </p:spPr>
        <p:txBody>
          <a:bodyPr lIns="80683" tIns="80683" rIns="80683" bIns="80683" rtlCol="0" anchor="ctr" anchorCtr="0">
            <a:noAutofit/>
          </a:bodyPr>
          <a:lstStyle/>
          <a:p>
            <a:pPr algn="ctr" eaLnBrk="1" hangingPunct="1"/>
            <a:endParaRPr lang="en-US" sz="1412" b="1">
              <a:solidFill>
                <a:schemeClr val="bg1"/>
              </a:solidFill>
              <a:latin typeface="+mn-lt"/>
            </a:endParaRPr>
          </a:p>
        </p:txBody>
      </p:sp>
      <p:sp>
        <p:nvSpPr>
          <p:cNvPr id="11" name="Rectangle 10">
            <a:extLst>
              <a:ext uri="{FF2B5EF4-FFF2-40B4-BE49-F238E27FC236}">
                <a16:creationId xmlns:a16="http://schemas.microsoft.com/office/drawing/2014/main" id="{1177B5FE-E347-4F82-8A69-45C7B59D6F0F}"/>
              </a:ext>
            </a:extLst>
          </p:cNvPr>
          <p:cNvSpPr/>
          <p:nvPr userDrawn="1"/>
        </p:nvSpPr>
        <p:spPr bwMode="ltGray">
          <a:xfrm>
            <a:off x="0" y="4101352"/>
            <a:ext cx="12192000" cy="201707"/>
          </a:xfrm>
          <a:prstGeom prst="rect">
            <a:avLst/>
          </a:prstGeom>
          <a:solidFill>
            <a:schemeClr val="accent1"/>
          </a:solidFill>
          <a:ln>
            <a:noFill/>
          </a:ln>
          <a:effectLst/>
        </p:spPr>
        <p:txBody>
          <a:bodyPr lIns="80683" tIns="80683" rIns="80683" bIns="80683" rtlCol="0" anchor="ctr" anchorCtr="0">
            <a:noAutofit/>
          </a:bodyPr>
          <a:lstStyle/>
          <a:p>
            <a:pPr algn="ctr" eaLnBrk="1" hangingPunct="1"/>
            <a:endParaRPr lang="en-US" sz="1412" b="1">
              <a:solidFill>
                <a:schemeClr val="bg1"/>
              </a:solidFill>
              <a:latin typeface="+mn-lt"/>
            </a:endParaRPr>
          </a:p>
        </p:txBody>
      </p:sp>
      <p:pic>
        <p:nvPicPr>
          <p:cNvPr id="8" name="Picture 7">
            <a:extLst>
              <a:ext uri="{FF2B5EF4-FFF2-40B4-BE49-F238E27FC236}">
                <a16:creationId xmlns:a16="http://schemas.microsoft.com/office/drawing/2014/main" id="{60107A3B-9E99-43BD-A6B5-531D930B3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9391647" y="0"/>
            <a:ext cx="2179135" cy="1019864"/>
          </a:xfrm>
          <a:prstGeom prst="rect">
            <a:avLst/>
          </a:prstGeom>
        </p:spPr>
      </p:pic>
      <p:sp>
        <p:nvSpPr>
          <p:cNvPr id="4" name="Title 3">
            <a:extLst>
              <a:ext uri="{FF2B5EF4-FFF2-40B4-BE49-F238E27FC236}">
                <a16:creationId xmlns:a16="http://schemas.microsoft.com/office/drawing/2014/main" id="{D9B0BA5D-2B56-4EA3-8A08-BD36132AB785}"/>
              </a:ext>
            </a:extLst>
          </p:cNvPr>
          <p:cNvSpPr>
            <a:spLocks noGrp="1"/>
          </p:cNvSpPr>
          <p:nvPr>
            <p:ph type="title"/>
          </p:nvPr>
        </p:nvSpPr>
        <p:spPr>
          <a:xfrm>
            <a:off x="621221" y="3058246"/>
            <a:ext cx="10949560" cy="742511"/>
          </a:xfrm>
        </p:spPr>
        <p:txBody>
          <a:bodyPr anchor="b" anchorCtr="0">
            <a:noAutofit/>
          </a:bodyPr>
          <a:lstStyle>
            <a:lvl1pPr>
              <a:defRPr sz="3531">
                <a:solidFill>
                  <a:schemeClr val="tx1"/>
                </a:solidFill>
              </a:defRPr>
            </a:lvl1pPr>
          </a:lstStyle>
          <a:p>
            <a:r>
              <a:rPr lang="en-US"/>
              <a:t>Click to edit Master title style</a:t>
            </a:r>
          </a:p>
        </p:txBody>
      </p:sp>
      <p:sp>
        <p:nvSpPr>
          <p:cNvPr id="5" name="Subtitle 2">
            <a:extLst>
              <a:ext uri="{FF2B5EF4-FFF2-40B4-BE49-F238E27FC236}">
                <a16:creationId xmlns:a16="http://schemas.microsoft.com/office/drawing/2014/main" id="{C0277525-C08C-4E91-8647-DB2D976DEC62}"/>
              </a:ext>
            </a:extLst>
          </p:cNvPr>
          <p:cNvSpPr>
            <a:spLocks noGrp="1"/>
          </p:cNvSpPr>
          <p:nvPr>
            <p:ph type="subTitle" idx="1" hasCustomPrompt="1"/>
          </p:nvPr>
        </p:nvSpPr>
        <p:spPr>
          <a:xfrm>
            <a:off x="621221" y="4598893"/>
            <a:ext cx="10949560" cy="1589443"/>
          </a:xfrm>
        </p:spPr>
        <p:txBody>
          <a:bodyPr>
            <a:normAutofit/>
          </a:bodyPr>
          <a:lstStyle>
            <a:lvl1pPr marL="0" indent="0" algn="l">
              <a:buNone/>
              <a:defRPr sz="2471" b="1">
                <a:solidFill>
                  <a:schemeClr val="accent2"/>
                </a:solidFill>
              </a:defRPr>
            </a:lvl1pPr>
            <a:lvl2pPr marL="0" indent="0" algn="l">
              <a:spcBef>
                <a:spcPts val="1059"/>
              </a:spcBef>
              <a:buNone/>
              <a:defRPr sz="2471"/>
            </a:lvl2pPr>
            <a:lvl3pPr marL="806846" indent="0" algn="ctr">
              <a:buNone/>
              <a:defRPr sz="1588"/>
            </a:lvl3pPr>
            <a:lvl4pPr marL="1210270" indent="0" algn="ctr">
              <a:buNone/>
              <a:defRPr sz="1412"/>
            </a:lvl4pPr>
            <a:lvl5pPr marL="1613693" indent="0" algn="ctr">
              <a:buNone/>
              <a:defRPr sz="1412"/>
            </a:lvl5pPr>
            <a:lvl6pPr marL="2017116" indent="0" algn="ctr">
              <a:buNone/>
              <a:defRPr sz="1412"/>
            </a:lvl6pPr>
            <a:lvl7pPr marL="2420539" indent="0" algn="ctr">
              <a:buNone/>
              <a:defRPr sz="1412"/>
            </a:lvl7pPr>
            <a:lvl8pPr marL="2823963" indent="0" algn="ctr">
              <a:buNone/>
              <a:defRPr sz="1412"/>
            </a:lvl8pPr>
            <a:lvl9pPr marL="3227386" indent="0" algn="ctr">
              <a:buNone/>
              <a:defRPr sz="1412"/>
            </a:lvl9pPr>
          </a:lstStyle>
          <a:p>
            <a:r>
              <a:rPr lang="en-US"/>
              <a:t>&lt;date&gt;</a:t>
            </a:r>
          </a:p>
          <a:p>
            <a:pPr lvl="1"/>
            <a:r>
              <a:rPr lang="en-US"/>
              <a:t>&lt;presenter&gt;</a:t>
            </a:r>
          </a:p>
        </p:txBody>
      </p:sp>
    </p:spTree>
    <p:extLst>
      <p:ext uri="{BB962C8B-B14F-4D97-AF65-F5344CB8AC3E}">
        <p14:creationId xmlns:p14="http://schemas.microsoft.com/office/powerpoint/2010/main" val="17795252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DE6D-696B-4B6E-9584-AE0C94B90476}"/>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B9A8E18F-1967-4573-8465-ABA546D1F5AB}"/>
              </a:ext>
            </a:extLst>
          </p:cNvPr>
          <p:cNvSpPr/>
          <p:nvPr userDrawn="1"/>
        </p:nvSpPr>
        <p:spPr bwMode="invGray">
          <a:xfrm>
            <a:off x="403412" y="1207547"/>
            <a:ext cx="1255677" cy="4840941"/>
          </a:xfrm>
          <a:prstGeom prst="rect">
            <a:avLst/>
          </a:prstGeom>
          <a:solidFill>
            <a:schemeClr val="accent1"/>
          </a:solidFill>
          <a:ln>
            <a:noFill/>
          </a:ln>
          <a:effectLst/>
        </p:spPr>
        <p:txBody>
          <a:bodyPr lIns="80683" tIns="80683" rIns="80683" bIns="80683" rtlCol="0" anchor="ctr" anchorCtr="0">
            <a:noAutofit/>
          </a:bodyPr>
          <a:lstStyle/>
          <a:p>
            <a:pPr algn="ctr" eaLnBrk="1" hangingPunct="1"/>
            <a:endParaRPr lang="en-US" sz="1412" b="1">
              <a:solidFill>
                <a:srgbClr val="FFFFFF"/>
              </a:solidFill>
              <a:latin typeface="Calibri"/>
            </a:endParaRPr>
          </a:p>
        </p:txBody>
      </p:sp>
      <p:sp>
        <p:nvSpPr>
          <p:cNvPr id="5" name="Text Placeholder 4">
            <a:extLst>
              <a:ext uri="{FF2B5EF4-FFF2-40B4-BE49-F238E27FC236}">
                <a16:creationId xmlns:a16="http://schemas.microsoft.com/office/drawing/2014/main" id="{C6A5E6A8-1BFE-4D45-B011-4FB9F6D8F7DA}"/>
              </a:ext>
            </a:extLst>
          </p:cNvPr>
          <p:cNvSpPr>
            <a:spLocks noGrp="1"/>
          </p:cNvSpPr>
          <p:nvPr>
            <p:ph type="body" sz="quarter" idx="11"/>
          </p:nvPr>
        </p:nvSpPr>
        <p:spPr>
          <a:xfrm>
            <a:off x="1180203" y="1207547"/>
            <a:ext cx="10611972" cy="4840941"/>
          </a:xfrm>
        </p:spPr>
        <p:txBody>
          <a:bodyPr anchor="ctr" anchorCtr="0">
            <a:normAutofit/>
          </a:bodyPr>
          <a:lstStyle>
            <a:lvl1pPr marL="554733" indent="-554733">
              <a:spcBef>
                <a:spcPts val="2119"/>
              </a:spcBef>
              <a:spcAft>
                <a:spcPct val="0"/>
              </a:spcAft>
              <a:buClr>
                <a:schemeClr val="bg1"/>
              </a:buClr>
              <a:buFont typeface="Wingdings" pitchFamily="2" charset="2"/>
              <a:buChar char="n"/>
              <a:defRPr sz="2471" b="1" baseline="0">
                <a:solidFill>
                  <a:schemeClr val="accent1"/>
                </a:solidFill>
              </a:defRPr>
            </a:lvl1pPr>
            <a:lvl2pPr marL="958175" indent="-261957">
              <a:spcBef>
                <a:spcPts val="529"/>
              </a:spcBef>
              <a:spcAft>
                <a:spcPct val="0"/>
              </a:spcAft>
              <a:buClrTx/>
              <a:buFont typeface="Calibri" panose="020F0502020204030204" pitchFamily="34" charset="0"/>
              <a:buChar char="–"/>
              <a:defRPr sz="2293" b="0" baseline="0">
                <a:solidFill>
                  <a:schemeClr val="tx1"/>
                </a:solidFill>
              </a:defRPr>
            </a:lvl2pPr>
          </a:lstStyle>
          <a:p>
            <a:pPr lvl="0"/>
            <a:r>
              <a:rPr lang="en-US"/>
              <a:t>Click to edit Master text styles</a:t>
            </a:r>
          </a:p>
          <a:p>
            <a:pPr lvl="1"/>
            <a:r>
              <a:rPr lang="en-US"/>
              <a:t>Second level</a:t>
            </a:r>
          </a:p>
        </p:txBody>
      </p:sp>
      <p:sp>
        <p:nvSpPr>
          <p:cNvPr id="3" name="Footer Placeholder 2">
            <a:extLst>
              <a:ext uri="{FF2B5EF4-FFF2-40B4-BE49-F238E27FC236}">
                <a16:creationId xmlns:a16="http://schemas.microsoft.com/office/drawing/2014/main" id="{DDB75F41-B6D0-421F-8CC0-C98DD90066D5}"/>
              </a:ext>
            </a:extLst>
          </p:cNvPr>
          <p:cNvSpPr>
            <a:spLocks noGrp="1"/>
          </p:cNvSpPr>
          <p:nvPr>
            <p:ph type="ftr" sz="quarter" idx="10"/>
          </p:nvPr>
        </p:nvSpPr>
        <p:spPr>
          <a:xfrm>
            <a:off x="399825" y="6448275"/>
            <a:ext cx="10200939" cy="201707"/>
          </a:xfrm>
        </p:spPr>
        <p:txBody>
          <a:body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135862352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7BB4C9-BF70-4246-AB15-7376E12C0302}"/>
              </a:ext>
            </a:extLst>
          </p:cNvPr>
          <p:cNvSpPr/>
          <p:nvPr userDrawn="1"/>
        </p:nvSpPr>
        <p:spPr bwMode="gray">
          <a:xfrm>
            <a:off x="0" y="0"/>
            <a:ext cx="12192000" cy="1075765"/>
          </a:xfrm>
          <a:prstGeom prst="rect">
            <a:avLst/>
          </a:prstGeom>
          <a:solidFill>
            <a:schemeClr val="bg1"/>
          </a:solidFill>
          <a:ln>
            <a:noFill/>
          </a:ln>
          <a:effectLst/>
        </p:spPr>
        <p:txBody>
          <a:bodyPr lIns="161365" tIns="80683" rIns="161365" bIns="80683" rtlCol="0" anchor="ctr" anchorCtr="0">
            <a:noAutofit/>
          </a:bodyPr>
          <a:lstStyle/>
          <a:p>
            <a:pPr algn="ctr" eaLnBrk="1" hangingPunct="1"/>
            <a:endParaRPr lang="en-US" sz="1765" b="1">
              <a:solidFill>
                <a:schemeClr val="bg1"/>
              </a:solidFill>
              <a:latin typeface="+mn-lt"/>
            </a:endParaRPr>
          </a:p>
        </p:txBody>
      </p:sp>
      <p:sp>
        <p:nvSpPr>
          <p:cNvPr id="6" name="Title 1">
            <a:extLst>
              <a:ext uri="{FF2B5EF4-FFF2-40B4-BE49-F238E27FC236}">
                <a16:creationId xmlns:a16="http://schemas.microsoft.com/office/drawing/2014/main" id="{B50AE25B-982C-482F-8B27-506C0FC001D5}"/>
              </a:ext>
            </a:extLst>
          </p:cNvPr>
          <p:cNvSpPr>
            <a:spLocks noGrp="1"/>
          </p:cNvSpPr>
          <p:nvPr>
            <p:ph type="title"/>
          </p:nvPr>
        </p:nvSpPr>
        <p:spPr bwMode="ltGray">
          <a:xfrm>
            <a:off x="0" y="2248405"/>
            <a:ext cx="12192000" cy="1694329"/>
          </a:xfrm>
          <a:solidFill>
            <a:schemeClr val="accent1"/>
          </a:solidFill>
        </p:spPr>
        <p:txBody>
          <a:bodyPr lIns="457200" tIns="91440" rIns="457200" bIns="91440" anchor="ctr" anchorCtr="1">
            <a:normAutofit/>
          </a:bodyPr>
          <a:lstStyle>
            <a:lvl1pPr algn="ctr">
              <a:defRPr sz="3883" b="0" cap="none" baseline="0">
                <a:solidFill>
                  <a:schemeClr val="bg1"/>
                </a:solidFill>
              </a:defRPr>
            </a:lvl1pPr>
          </a:lstStyle>
          <a:p>
            <a:r>
              <a:rPr lang="en-US"/>
              <a:t>Click to edit Master title style</a:t>
            </a:r>
          </a:p>
        </p:txBody>
      </p:sp>
      <p:sp>
        <p:nvSpPr>
          <p:cNvPr id="4" name="Footer Placeholder 3"/>
          <p:cNvSpPr>
            <a:spLocks noGrp="1"/>
          </p:cNvSpPr>
          <p:nvPr>
            <p:ph type="ftr" sz="quarter" idx="10"/>
          </p:nvPr>
        </p:nvSpPr>
        <p:spPr/>
        <p:txBody>
          <a:bodyPr/>
          <a:lstStyle>
            <a:lvl1pPr>
              <a:defRPr/>
            </a:lvl1p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4174971866"/>
      </p:ext>
    </p:extLst>
  </p:cSld>
  <p:clrMapOvr>
    <a:masterClrMapping/>
  </p:clrMapOvr>
  <p:transition/>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Content Sour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E1CC7A48-6C35-4BB1-B04B-4D432CCD2F5B}"/>
              </a:ext>
            </a:extLst>
          </p:cNvPr>
          <p:cNvSpPr>
            <a:spLocks noGrp="1"/>
          </p:cNvSpPr>
          <p:nvPr>
            <p:ph sz="quarter" idx="14"/>
          </p:nvPr>
        </p:nvSpPr>
        <p:spPr>
          <a:xfrm>
            <a:off x="399827" y="1210236"/>
            <a:ext cx="11392348" cy="48409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A6B68620-40D4-433B-9E73-2E7FBE9529EC}"/>
              </a:ext>
            </a:extLst>
          </p:cNvPr>
          <p:cNvSpPr>
            <a:spLocks noGrp="1"/>
          </p:cNvSpPr>
          <p:nvPr>
            <p:ph type="body" sz="quarter" idx="13" hasCustomPrompt="1"/>
          </p:nvPr>
        </p:nvSpPr>
        <p:spPr bwMode="gray">
          <a:xfrm>
            <a:off x="399827" y="5781361"/>
            <a:ext cx="11392348" cy="269817"/>
          </a:xfrm>
          <a:solidFill>
            <a:schemeClr val="accent6"/>
          </a:solidFill>
        </p:spPr>
        <p:txBody>
          <a:bodyPr tIns="54864" anchor="b" anchorCtr="0">
            <a:spAutoFit/>
          </a:bodyPr>
          <a:lstStyle>
            <a:lvl1pPr marL="0" indent="0">
              <a:spcBef>
                <a:spcPts val="265"/>
              </a:spcBef>
              <a:spcAft>
                <a:spcPct val="0"/>
              </a:spcAft>
              <a:buNone/>
              <a:defRPr sz="1059" i="0"/>
            </a:lvl1pPr>
          </a:lstStyle>
          <a:p>
            <a:pPr lvl="0"/>
            <a:r>
              <a:rPr lang="en-US"/>
              <a:t>Source:</a:t>
            </a:r>
          </a:p>
        </p:txBody>
      </p:sp>
      <p:sp>
        <p:nvSpPr>
          <p:cNvPr id="4" name="Footer Placeholder 3"/>
          <p:cNvSpPr>
            <a:spLocks noGrp="1"/>
          </p:cNvSpPr>
          <p:nvPr>
            <p:ph type="ftr" sz="quarter" idx="10"/>
          </p:nvPr>
        </p:nvSpPr>
        <p:spPr>
          <a:xfrm>
            <a:off x="399825" y="6448275"/>
            <a:ext cx="10200939" cy="201707"/>
          </a:xfrm>
        </p:spPr>
        <p:txBody>
          <a:bodyPr/>
          <a:lstStyle>
            <a:lvl1pPr>
              <a:defRPr/>
            </a:lvl1p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166204866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k Blue Ba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1"/>
          </p:nvPr>
        </p:nvSpPr>
        <p:spPr bwMode="ltGray">
          <a:xfrm>
            <a:off x="399827" y="1207547"/>
            <a:ext cx="11392348" cy="806824"/>
          </a:xfrm>
          <a:solidFill>
            <a:schemeClr val="accent1"/>
          </a:solidFill>
        </p:spPr>
        <p:txBody>
          <a:bodyPr bIns="0" anchor="ctr" anchorCtr="0">
            <a:normAutofit/>
          </a:bodyPr>
          <a:lstStyle>
            <a:lvl1pPr marL="0" indent="0" algn="ctr">
              <a:buNone/>
              <a:defRPr sz="1800" b="1">
                <a:solidFill>
                  <a:schemeClr val="bg1"/>
                </a:solidFill>
              </a:defRPr>
            </a:lvl1pPr>
            <a:lvl2pPr marL="252151" indent="0" algn="ctr">
              <a:buNone/>
              <a:defRPr b="1">
                <a:solidFill>
                  <a:schemeClr val="bg1"/>
                </a:solidFill>
              </a:defRPr>
            </a:lvl2pPr>
            <a:lvl3pPr marL="504302" indent="0" algn="ctr">
              <a:buNone/>
              <a:defRPr b="1">
                <a:solidFill>
                  <a:schemeClr val="bg1"/>
                </a:solidFill>
              </a:defRPr>
            </a:lvl3pPr>
            <a:lvl4pPr marL="706024" indent="0" algn="ctr">
              <a:buNone/>
              <a:defRPr b="1">
                <a:solidFill>
                  <a:schemeClr val="bg1"/>
                </a:solidFill>
              </a:defRPr>
            </a:lvl4pPr>
            <a:lvl5pPr marL="958175" indent="0" algn="ctr">
              <a:buNone/>
              <a:defRPr b="1">
                <a:solidFill>
                  <a:schemeClr val="bg1"/>
                </a:solidFill>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DBD15426-3904-4990-A1EF-4EFB1A2B24B7}"/>
              </a:ext>
            </a:extLst>
          </p:cNvPr>
          <p:cNvSpPr>
            <a:spLocks noGrp="1"/>
          </p:cNvSpPr>
          <p:nvPr>
            <p:ph sz="quarter" idx="15"/>
          </p:nvPr>
        </p:nvSpPr>
        <p:spPr>
          <a:xfrm>
            <a:off x="399827" y="2014371"/>
            <a:ext cx="11392348" cy="4036807"/>
          </a:xfrm>
        </p:spPr>
        <p:txBody>
          <a:bodyPr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B1C4B7B8-E5E2-435A-AB6B-D2BA2B5649C2}"/>
              </a:ext>
            </a:extLst>
          </p:cNvPr>
          <p:cNvSpPr>
            <a:spLocks noGrp="1"/>
          </p:cNvSpPr>
          <p:nvPr>
            <p:ph type="body" sz="quarter" idx="13" hasCustomPrompt="1"/>
          </p:nvPr>
        </p:nvSpPr>
        <p:spPr bwMode="gray">
          <a:xfrm>
            <a:off x="399827" y="5781361"/>
            <a:ext cx="11392348" cy="269817"/>
          </a:xfrm>
          <a:solidFill>
            <a:schemeClr val="accent6"/>
          </a:solidFill>
        </p:spPr>
        <p:txBody>
          <a:bodyPr tIns="54864" anchor="b" anchorCtr="0">
            <a:spAutoFit/>
          </a:bodyPr>
          <a:lstStyle>
            <a:lvl1pPr marL="0" indent="0">
              <a:spcBef>
                <a:spcPts val="265"/>
              </a:spcBef>
              <a:spcAft>
                <a:spcPct val="0"/>
              </a:spcAft>
              <a:buNone/>
              <a:defRPr sz="1059" i="0"/>
            </a:lvl1pPr>
          </a:lstStyle>
          <a:p>
            <a:pPr lvl="0"/>
            <a:r>
              <a:rPr lang="en-US"/>
              <a:t>Source:</a:t>
            </a:r>
          </a:p>
        </p:txBody>
      </p:sp>
      <p:sp>
        <p:nvSpPr>
          <p:cNvPr id="3" name="Footer Placeholder 2">
            <a:extLst>
              <a:ext uri="{FF2B5EF4-FFF2-40B4-BE49-F238E27FC236}">
                <a16:creationId xmlns:a16="http://schemas.microsoft.com/office/drawing/2014/main" id="{AD8243B0-E419-4058-9BB2-1B1A48194DB2}"/>
              </a:ext>
            </a:extLst>
          </p:cNvPr>
          <p:cNvSpPr>
            <a:spLocks noGrp="1"/>
          </p:cNvSpPr>
          <p:nvPr>
            <p:ph type="ftr" sz="quarter" idx="14"/>
          </p:nvPr>
        </p:nvSpPr>
        <p:spPr/>
        <p:txBody>
          <a:body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240179123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yan Ba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1"/>
          </p:nvPr>
        </p:nvSpPr>
        <p:spPr bwMode="ltGray">
          <a:xfrm>
            <a:off x="403861" y="1207547"/>
            <a:ext cx="11392348" cy="806824"/>
          </a:xfrm>
          <a:solidFill>
            <a:schemeClr val="accent2"/>
          </a:solidFill>
        </p:spPr>
        <p:txBody>
          <a:bodyPr bIns="0" anchor="ctr" anchorCtr="0">
            <a:normAutofit/>
          </a:bodyPr>
          <a:lstStyle>
            <a:lvl1pPr marL="0" indent="0" algn="ctr">
              <a:buNone/>
              <a:defRPr sz="1800" b="1">
                <a:solidFill>
                  <a:schemeClr val="bg1"/>
                </a:solidFill>
              </a:defRPr>
            </a:lvl1pPr>
            <a:lvl2pPr marL="252151" indent="0" algn="ctr">
              <a:buNone/>
              <a:defRPr b="1">
                <a:solidFill>
                  <a:schemeClr val="bg1"/>
                </a:solidFill>
              </a:defRPr>
            </a:lvl2pPr>
            <a:lvl3pPr marL="504302" indent="0" algn="ctr">
              <a:buNone/>
              <a:defRPr b="1">
                <a:solidFill>
                  <a:schemeClr val="bg1"/>
                </a:solidFill>
              </a:defRPr>
            </a:lvl3pPr>
            <a:lvl4pPr marL="706024" indent="0" algn="ctr">
              <a:buNone/>
              <a:defRPr b="1">
                <a:solidFill>
                  <a:schemeClr val="bg1"/>
                </a:solidFill>
              </a:defRPr>
            </a:lvl4pPr>
            <a:lvl5pPr marL="958175" indent="0" algn="ctr">
              <a:buNone/>
              <a:defRPr b="1">
                <a:solidFill>
                  <a:schemeClr val="bg1"/>
                </a:solidFill>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9117411C-0744-491C-8A6F-F5EF10569A0C}"/>
              </a:ext>
            </a:extLst>
          </p:cNvPr>
          <p:cNvSpPr>
            <a:spLocks noGrp="1"/>
          </p:cNvSpPr>
          <p:nvPr>
            <p:ph sz="quarter" idx="15"/>
          </p:nvPr>
        </p:nvSpPr>
        <p:spPr>
          <a:xfrm>
            <a:off x="399827" y="2014371"/>
            <a:ext cx="11392348" cy="4036807"/>
          </a:xfrm>
        </p:spPr>
        <p:txBody>
          <a:bodyPr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1E531C8C-6EEB-4B96-AE51-C07EB0CF111A}"/>
              </a:ext>
            </a:extLst>
          </p:cNvPr>
          <p:cNvSpPr>
            <a:spLocks noGrp="1"/>
          </p:cNvSpPr>
          <p:nvPr>
            <p:ph type="body" sz="quarter" idx="13" hasCustomPrompt="1"/>
          </p:nvPr>
        </p:nvSpPr>
        <p:spPr bwMode="gray">
          <a:xfrm>
            <a:off x="399827" y="5781361"/>
            <a:ext cx="11392348" cy="269817"/>
          </a:xfrm>
          <a:solidFill>
            <a:schemeClr val="accent6"/>
          </a:solidFill>
        </p:spPr>
        <p:txBody>
          <a:bodyPr tIns="54864" anchor="b" anchorCtr="0">
            <a:spAutoFit/>
          </a:bodyPr>
          <a:lstStyle>
            <a:lvl1pPr marL="0" indent="0">
              <a:spcBef>
                <a:spcPts val="265"/>
              </a:spcBef>
              <a:spcAft>
                <a:spcPct val="0"/>
              </a:spcAft>
              <a:buNone/>
              <a:defRPr sz="1059" i="0"/>
            </a:lvl1pPr>
          </a:lstStyle>
          <a:p>
            <a:pPr lvl="0"/>
            <a:r>
              <a:rPr lang="en-US"/>
              <a:t>Source:</a:t>
            </a:r>
          </a:p>
        </p:txBody>
      </p:sp>
      <p:sp>
        <p:nvSpPr>
          <p:cNvPr id="3" name="Footer Placeholder 2">
            <a:extLst>
              <a:ext uri="{FF2B5EF4-FFF2-40B4-BE49-F238E27FC236}">
                <a16:creationId xmlns:a16="http://schemas.microsoft.com/office/drawing/2014/main" id="{AD8243B0-E419-4058-9BB2-1B1A48194DB2}"/>
              </a:ext>
            </a:extLst>
          </p:cNvPr>
          <p:cNvSpPr>
            <a:spLocks noGrp="1"/>
          </p:cNvSpPr>
          <p:nvPr>
            <p:ph type="ftr" sz="quarter" idx="14"/>
          </p:nvPr>
        </p:nvSpPr>
        <p:spPr/>
        <p:txBody>
          <a:body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358792999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5" name="Rectangle 30">
            <a:extLst>
              <a:ext uri="{FF2B5EF4-FFF2-40B4-BE49-F238E27FC236}">
                <a16:creationId xmlns:a16="http://schemas.microsoft.com/office/drawing/2014/main" id="{83551304-1488-3F8F-5199-9503A51D71DC}"/>
              </a:ext>
            </a:extLst>
          </p:cNvPr>
          <p:cNvSpPr/>
          <p:nvPr userDrawn="1"/>
        </p:nvSpPr>
        <p:spPr>
          <a:xfrm rot="5400000">
            <a:off x="9154467" y="53052"/>
            <a:ext cx="3090585" cy="2984482"/>
          </a:xfrm>
          <a:custGeom>
            <a:avLst/>
            <a:gdLst>
              <a:gd name="connsiteX0" fmla="*/ 0 w 3648244"/>
              <a:gd name="connsiteY0" fmla="*/ 0 h 3522996"/>
              <a:gd name="connsiteX1" fmla="*/ 3648244 w 3648244"/>
              <a:gd name="connsiteY1" fmla="*/ 0 h 3522996"/>
              <a:gd name="connsiteX2" fmla="*/ 3648244 w 3648244"/>
              <a:gd name="connsiteY2" fmla="*/ 3522996 h 3522996"/>
              <a:gd name="connsiteX3" fmla="*/ 0 w 3648244"/>
              <a:gd name="connsiteY3" fmla="*/ 3522996 h 3522996"/>
              <a:gd name="connsiteX4" fmla="*/ 0 w 3648244"/>
              <a:gd name="connsiteY4" fmla="*/ 0 h 3522996"/>
              <a:gd name="connsiteX0" fmla="*/ 0 w 3648244"/>
              <a:gd name="connsiteY0" fmla="*/ 0 h 3522996"/>
              <a:gd name="connsiteX1" fmla="*/ 3648244 w 3648244"/>
              <a:gd name="connsiteY1" fmla="*/ 0 h 3522996"/>
              <a:gd name="connsiteX2" fmla="*/ 0 w 3648244"/>
              <a:gd name="connsiteY2" fmla="*/ 3522996 h 3522996"/>
              <a:gd name="connsiteX3" fmla="*/ 0 w 3648244"/>
              <a:gd name="connsiteY3" fmla="*/ 0 h 3522996"/>
            </a:gdLst>
            <a:ahLst/>
            <a:cxnLst>
              <a:cxn ang="0">
                <a:pos x="connsiteX0" y="connsiteY0"/>
              </a:cxn>
              <a:cxn ang="0">
                <a:pos x="connsiteX1" y="connsiteY1"/>
              </a:cxn>
              <a:cxn ang="0">
                <a:pos x="connsiteX2" y="connsiteY2"/>
              </a:cxn>
              <a:cxn ang="0">
                <a:pos x="connsiteX3" y="connsiteY3"/>
              </a:cxn>
            </a:cxnLst>
            <a:rect l="l" t="t" r="r" b="b"/>
            <a:pathLst>
              <a:path w="3648244" h="3522996">
                <a:moveTo>
                  <a:pt x="0" y="0"/>
                </a:moveTo>
                <a:lnTo>
                  <a:pt x="3648244" y="0"/>
                </a:lnTo>
                <a:lnTo>
                  <a:pt x="0" y="3522996"/>
                </a:lnTo>
                <a:lnTo>
                  <a:pt x="0" y="0"/>
                </a:lnTo>
                <a:close/>
              </a:path>
            </a:pathLst>
          </a:cu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Object 14" hidden="1">
            <a:extLst>
              <a:ext uri="{FF2B5EF4-FFF2-40B4-BE49-F238E27FC236}">
                <a16:creationId xmlns:a16="http://schemas.microsoft.com/office/drawing/2014/main" id="{C1E50F0B-3E9B-4995-B463-CAA70CF06873}"/>
              </a:ext>
            </a:extLst>
          </p:cNvPr>
          <p:cNvGraphicFramePr>
            <a:graphicFrameLocks noChangeAspect="1"/>
          </p:cNvGraphicFramePr>
          <p:nvPr userDrawn="1">
            <p:custDataLst>
              <p:tags r:id="rId1"/>
            </p:custDataLst>
            <p:extLst>
              <p:ext uri="{D42A27DB-BD31-4B8C-83A1-F6EECF244321}">
                <p14:modId xmlns:p14="http://schemas.microsoft.com/office/powerpoint/2010/main" val="3739498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15" name="Object 14" hidden="1">
                        <a:extLst>
                          <a:ext uri="{FF2B5EF4-FFF2-40B4-BE49-F238E27FC236}">
                            <a16:creationId xmlns:a16="http://schemas.microsoft.com/office/drawing/2014/main" id="{C1E50F0B-3E9B-4995-B463-CAA70CF0687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C3D19A0A-3D86-4608-B588-E2D3C636D0B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2" name="Title 1">
            <a:extLst>
              <a:ext uri="{FF2B5EF4-FFF2-40B4-BE49-F238E27FC236}">
                <a16:creationId xmlns:a16="http://schemas.microsoft.com/office/drawing/2014/main" id="{49A2E59F-6EEE-4E35-8C9C-C34C9C692239}"/>
              </a:ext>
            </a:extLst>
          </p:cNvPr>
          <p:cNvSpPr>
            <a:spLocks noGrp="1"/>
          </p:cNvSpPr>
          <p:nvPr>
            <p:ph type="title" hasCustomPrompt="1"/>
          </p:nvPr>
        </p:nvSpPr>
        <p:spPr>
          <a:xfrm>
            <a:off x="1357731" y="762000"/>
            <a:ext cx="9989315" cy="914400"/>
          </a:xfrm>
        </p:spPr>
        <p:txBody>
          <a:bodyPr/>
          <a:lstStyle>
            <a:lvl1pPr>
              <a:defRPr>
                <a:solidFill>
                  <a:schemeClr val="tx1"/>
                </a:solidFill>
              </a:defRPr>
            </a:lvl1pPr>
          </a:lstStyle>
          <a:p>
            <a:r>
              <a:rPr lang="en-US" dirty="0"/>
              <a:t>Click to edit Master title style </a:t>
            </a:r>
          </a:p>
        </p:txBody>
      </p:sp>
      <p:sp>
        <p:nvSpPr>
          <p:cNvPr id="8" name="Rectangle 7">
            <a:extLst>
              <a:ext uri="{FF2B5EF4-FFF2-40B4-BE49-F238E27FC236}">
                <a16:creationId xmlns:a16="http://schemas.microsoft.com/office/drawing/2014/main" id="{560837C2-3098-46B8-9EFE-8F542643EC2A}"/>
              </a:ext>
            </a:extLst>
          </p:cNvPr>
          <p:cNvSpPr/>
          <p:nvPr userDrawn="1"/>
        </p:nvSpPr>
        <p:spPr>
          <a:xfrm rot="5400000">
            <a:off x="-1121230" y="1959440"/>
            <a:ext cx="4010297" cy="91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solidFill>
                <a:schemeClr val="accent6"/>
              </a:solidFill>
            </a:endParaRPr>
          </a:p>
        </p:txBody>
      </p:sp>
      <p:sp>
        <p:nvSpPr>
          <p:cNvPr id="13" name="Text Placeholder 9">
            <a:extLst>
              <a:ext uri="{FF2B5EF4-FFF2-40B4-BE49-F238E27FC236}">
                <a16:creationId xmlns:a16="http://schemas.microsoft.com/office/drawing/2014/main" id="{79699A88-A30B-4521-97E1-82EDCB07945C}"/>
              </a:ext>
            </a:extLst>
          </p:cNvPr>
          <p:cNvSpPr>
            <a:spLocks noGrp="1"/>
          </p:cNvSpPr>
          <p:nvPr>
            <p:ph type="body" sz="quarter" idx="10"/>
          </p:nvPr>
        </p:nvSpPr>
        <p:spPr>
          <a:xfrm>
            <a:off x="1357732" y="1828800"/>
            <a:ext cx="9989314" cy="4191000"/>
          </a:xfrm>
        </p:spPr>
        <p:txBody>
          <a:bodyPr>
            <a:noAutofit/>
          </a:bodyPr>
          <a:lstStyle>
            <a:lvl1pPr marL="0" indent="0">
              <a:lnSpc>
                <a:spcPct val="100000"/>
              </a:lnSpc>
              <a:spcBef>
                <a:spcPts val="500"/>
              </a:spcBef>
              <a:buNone/>
              <a:defRPr>
                <a:solidFill>
                  <a:schemeClr val="tx2"/>
                </a:solidFill>
              </a:defRPr>
            </a:lvl1pPr>
            <a:lvl2pPr marL="742950" indent="-285750">
              <a:lnSpc>
                <a:spcPct val="100000"/>
              </a:lnSpc>
              <a:spcBef>
                <a:spcPts val="500"/>
              </a:spcBef>
              <a:buClr>
                <a:schemeClr val="accent4"/>
              </a:buClr>
              <a:buFont typeface="Wingdings 3" panose="05040102010807070707" pitchFamily="18" charset="2"/>
              <a:buChar char=""/>
              <a:defRPr>
                <a:solidFill>
                  <a:schemeClr val="tx2"/>
                </a:solidFill>
              </a:defRPr>
            </a:lvl2pPr>
            <a:lvl3pPr marL="1085850" indent="-171450">
              <a:lnSpc>
                <a:spcPct val="100000"/>
              </a:lnSpc>
              <a:spcBef>
                <a:spcPts val="500"/>
              </a:spcBef>
              <a:buClr>
                <a:schemeClr val="accent4"/>
              </a:buClr>
              <a:buFont typeface="Wingdings" panose="05000000000000000000" pitchFamily="2" charset="2"/>
              <a:buChar char="§"/>
              <a:defRPr>
                <a:solidFill>
                  <a:schemeClr val="tx2"/>
                </a:solidFill>
              </a:defRPr>
            </a:lvl3pPr>
            <a:lvl4pPr marL="1543050" indent="-171450">
              <a:lnSpc>
                <a:spcPct val="100000"/>
              </a:lnSpc>
              <a:spcBef>
                <a:spcPts val="500"/>
              </a:spcBef>
              <a:buClr>
                <a:schemeClr val="accent4"/>
              </a:buClr>
              <a:buFont typeface="Wingdings" panose="05000000000000000000" pitchFamily="2" charset="2"/>
              <a:buChar char="§"/>
              <a:defRPr>
                <a:solidFill>
                  <a:schemeClr val="tx2"/>
                </a:solidFill>
              </a:defRPr>
            </a:lvl4pPr>
            <a:lvl5pPr marL="2000250" indent="-171450">
              <a:lnSpc>
                <a:spcPct val="100000"/>
              </a:lnSpc>
              <a:spcBef>
                <a:spcPts val="500"/>
              </a:spcBef>
              <a:buClr>
                <a:schemeClr val="accent4"/>
              </a:buClr>
              <a:buFont typeface="Wingdings" panose="05000000000000000000" pitchFamily="2" charset="2"/>
              <a:buChar cha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5">
            <a:extLst>
              <a:ext uri="{FF2B5EF4-FFF2-40B4-BE49-F238E27FC236}">
                <a16:creationId xmlns:a16="http://schemas.microsoft.com/office/drawing/2014/main" id="{9EC75372-9799-CA5E-4CA0-C88F1FD5E188}"/>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tx2"/>
                </a:solidFill>
              </a:defRPr>
            </a:lvl1pPr>
          </a:lstStyle>
          <a:p>
            <a:fld id="{5BE3A05C-8A97-CD45-B5EB-267C3893ED97}" type="slidenum">
              <a:rPr lang="en-US" smtClean="0"/>
              <a:pPr/>
              <a:t>‹#›</a:t>
            </a:fld>
            <a:endParaRPr lang="en-US" dirty="0"/>
          </a:p>
        </p:txBody>
      </p:sp>
      <p:pic>
        <p:nvPicPr>
          <p:cNvPr id="4" name="Picture 3">
            <a:extLst>
              <a:ext uri="{FF2B5EF4-FFF2-40B4-BE49-F238E27FC236}">
                <a16:creationId xmlns:a16="http://schemas.microsoft.com/office/drawing/2014/main" id="{90D63AEA-48E5-19E2-5B9B-7883AA9CA72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0343" y="6281284"/>
            <a:ext cx="1409457" cy="365123"/>
          </a:xfrm>
          <a:prstGeom prst="rect">
            <a:avLst/>
          </a:prstGeom>
        </p:spPr>
      </p:pic>
    </p:spTree>
    <p:extLst>
      <p:ext uri="{BB962C8B-B14F-4D97-AF65-F5344CB8AC3E}">
        <p14:creationId xmlns:p14="http://schemas.microsoft.com/office/powerpoint/2010/main" val="2829822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5E51AA-A7BA-4C1D-BE15-4DD5D7973B4B}"/>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01DCAFDD-E82F-4CC4-AEF4-F31DEDCB5034}"/>
              </a:ext>
            </a:extLst>
          </p:cNvPr>
          <p:cNvSpPr>
            <a:spLocks noGrp="1"/>
          </p:cNvSpPr>
          <p:nvPr>
            <p:ph sz="quarter" idx="11"/>
          </p:nvPr>
        </p:nvSpPr>
        <p:spPr>
          <a:xfrm>
            <a:off x="403412" y="1210236"/>
            <a:ext cx="5567083" cy="48409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5E261297-BE6D-4528-AFA4-8CDCFF7F7C13}"/>
              </a:ext>
            </a:extLst>
          </p:cNvPr>
          <p:cNvSpPr>
            <a:spLocks noGrp="1"/>
          </p:cNvSpPr>
          <p:nvPr>
            <p:ph sz="quarter" idx="12"/>
          </p:nvPr>
        </p:nvSpPr>
        <p:spPr>
          <a:xfrm>
            <a:off x="6221505" y="1210236"/>
            <a:ext cx="5567083" cy="48409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300137885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Comparison_fi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E5300-EABB-40F7-B105-90110BE4A769}"/>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bwMode="ltGray">
          <a:xfrm>
            <a:off x="399825" y="1207547"/>
            <a:ext cx="5567083" cy="640136"/>
          </a:xfrm>
          <a:solidFill>
            <a:schemeClr val="accent1"/>
          </a:solidFill>
        </p:spPr>
        <p:txBody>
          <a:bodyPr anchor="ctr" anchorCtr="0"/>
          <a:lstStyle>
            <a:lvl1pPr marL="0" indent="0" algn="ctr">
              <a:buNone/>
              <a:defRPr sz="1800" b="1">
                <a:solidFill>
                  <a:schemeClr val="bg1"/>
                </a:solidFill>
              </a:defRPr>
            </a:lvl1pPr>
            <a:lvl2pPr marL="554183" indent="0">
              <a:buNone/>
              <a:defRPr sz="2424" b="1"/>
            </a:lvl2pPr>
            <a:lvl3pPr marL="1108364" indent="0">
              <a:buNone/>
              <a:defRPr sz="2181" b="1"/>
            </a:lvl3pPr>
            <a:lvl4pPr marL="1662548" indent="0">
              <a:buNone/>
              <a:defRPr sz="1940" b="1"/>
            </a:lvl4pPr>
            <a:lvl5pPr marL="2216731" indent="0">
              <a:buNone/>
              <a:defRPr sz="1940" b="1"/>
            </a:lvl5pPr>
            <a:lvl6pPr marL="2770912" indent="0">
              <a:buNone/>
              <a:defRPr sz="1940" b="1"/>
            </a:lvl6pPr>
            <a:lvl7pPr marL="3325096" indent="0">
              <a:buNone/>
              <a:defRPr sz="1940" b="1"/>
            </a:lvl7pPr>
            <a:lvl8pPr marL="3879278" indent="0">
              <a:buNone/>
              <a:defRPr sz="1940" b="1"/>
            </a:lvl8pPr>
            <a:lvl9pPr marL="4433460" indent="0">
              <a:buNone/>
              <a:defRPr sz="1940" b="1"/>
            </a:lvl9pPr>
          </a:lstStyle>
          <a:p>
            <a:pPr lvl="0"/>
            <a:r>
              <a:rPr lang="en-US"/>
              <a:t>Click to edit Master text styles</a:t>
            </a:r>
          </a:p>
        </p:txBody>
      </p:sp>
      <p:sp>
        <p:nvSpPr>
          <p:cNvPr id="10" name="Content Placeholder 9">
            <a:extLst>
              <a:ext uri="{FF2B5EF4-FFF2-40B4-BE49-F238E27FC236}">
                <a16:creationId xmlns:a16="http://schemas.microsoft.com/office/drawing/2014/main" id="{340B9852-CC6A-4009-AB44-E3EA5A1E619F}"/>
              </a:ext>
            </a:extLst>
          </p:cNvPr>
          <p:cNvSpPr>
            <a:spLocks noGrp="1"/>
          </p:cNvSpPr>
          <p:nvPr>
            <p:ph sz="quarter" idx="11"/>
          </p:nvPr>
        </p:nvSpPr>
        <p:spPr bwMode="ltGray">
          <a:xfrm>
            <a:off x="399825" y="1847683"/>
            <a:ext cx="5567083" cy="4200805"/>
          </a:xfrm>
          <a:solidFill>
            <a:schemeClr val="accent4"/>
          </a:solidFill>
        </p:spPr>
        <p:txBody>
          <a:bodyPr tIns="91440"/>
          <a:lstStyle>
            <a:lvl1pPr>
              <a:buClr>
                <a:schemeClr val="tx1"/>
              </a:buClr>
              <a:defRPr/>
            </a:lvl1pPr>
            <a:lvl2pPr>
              <a:buClrTx/>
              <a:defRPr/>
            </a:lvl2pPr>
            <a:lvl3pPr>
              <a:buClr>
                <a:schemeClr val="tx1"/>
              </a:buClr>
              <a:defRPr/>
            </a:lvl3pPr>
            <a:lvl4pPr>
              <a:buClrTx/>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bwMode="ltGray">
          <a:xfrm>
            <a:off x="6225095" y="1207547"/>
            <a:ext cx="5567083" cy="640136"/>
          </a:xfrm>
          <a:solidFill>
            <a:schemeClr val="accent2"/>
          </a:solidFill>
        </p:spPr>
        <p:txBody>
          <a:bodyPr anchor="ctr" anchorCtr="0"/>
          <a:lstStyle>
            <a:lvl1pPr marL="0" indent="0" algn="ctr">
              <a:buNone/>
              <a:defRPr sz="1800" b="1">
                <a:solidFill>
                  <a:schemeClr val="bg1"/>
                </a:solidFill>
              </a:defRPr>
            </a:lvl1pPr>
            <a:lvl2pPr marL="554183" indent="0">
              <a:buNone/>
              <a:defRPr sz="2424" b="1"/>
            </a:lvl2pPr>
            <a:lvl3pPr marL="1108364" indent="0">
              <a:buNone/>
              <a:defRPr sz="2181" b="1"/>
            </a:lvl3pPr>
            <a:lvl4pPr marL="1662548" indent="0">
              <a:buNone/>
              <a:defRPr sz="1940" b="1"/>
            </a:lvl4pPr>
            <a:lvl5pPr marL="2216731" indent="0">
              <a:buNone/>
              <a:defRPr sz="1940" b="1"/>
            </a:lvl5pPr>
            <a:lvl6pPr marL="2770912" indent="0">
              <a:buNone/>
              <a:defRPr sz="1940" b="1"/>
            </a:lvl6pPr>
            <a:lvl7pPr marL="3325096" indent="0">
              <a:buNone/>
              <a:defRPr sz="1940" b="1"/>
            </a:lvl7pPr>
            <a:lvl8pPr marL="3879278" indent="0">
              <a:buNone/>
              <a:defRPr sz="1940" b="1"/>
            </a:lvl8pPr>
            <a:lvl9pPr marL="4433460" indent="0">
              <a:buNone/>
              <a:defRPr sz="1940" b="1"/>
            </a:lvl9pPr>
          </a:lstStyle>
          <a:p>
            <a:pPr lvl="0"/>
            <a:r>
              <a:rPr lang="en-US"/>
              <a:t>Click to edit Master text styles</a:t>
            </a:r>
          </a:p>
        </p:txBody>
      </p:sp>
      <p:sp>
        <p:nvSpPr>
          <p:cNvPr id="13" name="Content Placeholder 12">
            <a:extLst>
              <a:ext uri="{FF2B5EF4-FFF2-40B4-BE49-F238E27FC236}">
                <a16:creationId xmlns:a16="http://schemas.microsoft.com/office/drawing/2014/main" id="{812B8F26-DE75-4F9E-8993-5CDA16D48DD5}"/>
              </a:ext>
            </a:extLst>
          </p:cNvPr>
          <p:cNvSpPr>
            <a:spLocks noGrp="1"/>
          </p:cNvSpPr>
          <p:nvPr>
            <p:ph sz="quarter" idx="12"/>
          </p:nvPr>
        </p:nvSpPr>
        <p:spPr bwMode="ltGray">
          <a:xfrm>
            <a:off x="6225096" y="1847683"/>
            <a:ext cx="5567081" cy="4200805"/>
          </a:xfrm>
          <a:solidFill>
            <a:schemeClr val="accent5"/>
          </a:solidFill>
        </p:spPr>
        <p:txBody>
          <a:bodyPr tIns="91440"/>
          <a:lstStyle>
            <a:lvl1pPr>
              <a:buClr>
                <a:schemeClr val="tx1"/>
              </a:buClr>
              <a:defRPr/>
            </a:lvl1pPr>
            <a:lvl2pPr>
              <a:buClrTx/>
              <a:defRPr/>
            </a:lvl2pPr>
            <a:lvl3pPr>
              <a:buClr>
                <a:schemeClr val="tx1"/>
              </a:buClr>
              <a:defRPr/>
            </a:lvl3pPr>
            <a:lvl4pPr>
              <a:buClrTx/>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137663989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Comparison_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E5300-EABB-40F7-B105-90110BE4A769}"/>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bwMode="ltGray">
          <a:xfrm>
            <a:off x="399825" y="1207547"/>
            <a:ext cx="5567083" cy="637391"/>
          </a:xfrm>
          <a:solidFill>
            <a:schemeClr val="accent1"/>
          </a:solidFill>
          <a:ln>
            <a:solidFill>
              <a:schemeClr val="accent1"/>
            </a:solidFill>
          </a:ln>
        </p:spPr>
        <p:txBody>
          <a:bodyPr anchor="ctr" anchorCtr="0"/>
          <a:lstStyle>
            <a:lvl1pPr marL="0" indent="0" algn="ctr">
              <a:buNone/>
              <a:defRPr sz="1800" b="1">
                <a:solidFill>
                  <a:schemeClr val="bg1"/>
                </a:solidFill>
              </a:defRPr>
            </a:lvl1pPr>
            <a:lvl2pPr marL="554183" indent="0">
              <a:buNone/>
              <a:defRPr sz="2424" b="1"/>
            </a:lvl2pPr>
            <a:lvl3pPr marL="1108364" indent="0">
              <a:buNone/>
              <a:defRPr sz="2181" b="1"/>
            </a:lvl3pPr>
            <a:lvl4pPr marL="1662548" indent="0">
              <a:buNone/>
              <a:defRPr sz="1940" b="1"/>
            </a:lvl4pPr>
            <a:lvl5pPr marL="2216731" indent="0">
              <a:buNone/>
              <a:defRPr sz="1940" b="1"/>
            </a:lvl5pPr>
            <a:lvl6pPr marL="2770912" indent="0">
              <a:buNone/>
              <a:defRPr sz="1940" b="1"/>
            </a:lvl6pPr>
            <a:lvl7pPr marL="3325096" indent="0">
              <a:buNone/>
              <a:defRPr sz="1940" b="1"/>
            </a:lvl7pPr>
            <a:lvl8pPr marL="3879278" indent="0">
              <a:buNone/>
              <a:defRPr sz="1940" b="1"/>
            </a:lvl8pPr>
            <a:lvl9pPr marL="4433460" indent="0">
              <a:buNone/>
              <a:defRPr sz="1940" b="1"/>
            </a:lvl9pPr>
          </a:lstStyle>
          <a:p>
            <a:pPr lvl="0"/>
            <a:r>
              <a:rPr lang="en-US"/>
              <a:t>Click to edit Master text styles</a:t>
            </a:r>
          </a:p>
        </p:txBody>
      </p:sp>
      <p:sp>
        <p:nvSpPr>
          <p:cNvPr id="6" name="Content Placeholder 5">
            <a:extLst>
              <a:ext uri="{FF2B5EF4-FFF2-40B4-BE49-F238E27FC236}">
                <a16:creationId xmlns:a16="http://schemas.microsoft.com/office/drawing/2014/main" id="{7943DBAE-053D-4258-A0FE-5E05FECABC2D}"/>
              </a:ext>
            </a:extLst>
          </p:cNvPr>
          <p:cNvSpPr>
            <a:spLocks noGrp="1"/>
          </p:cNvSpPr>
          <p:nvPr>
            <p:ph sz="quarter" idx="11"/>
          </p:nvPr>
        </p:nvSpPr>
        <p:spPr bwMode="ltGray">
          <a:xfrm>
            <a:off x="399825" y="1847683"/>
            <a:ext cx="5567083" cy="4200805"/>
          </a:xfrm>
          <a:ln>
            <a:solidFill>
              <a:schemeClr val="accent1"/>
            </a:solidFill>
          </a:ln>
        </p:spPr>
        <p:txBody>
          <a:bodyPr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bwMode="ltGray">
          <a:xfrm>
            <a:off x="6225095" y="1207547"/>
            <a:ext cx="5567083" cy="640136"/>
          </a:xfrm>
          <a:solidFill>
            <a:schemeClr val="accent2"/>
          </a:solidFill>
          <a:ln>
            <a:solidFill>
              <a:schemeClr val="accent2"/>
            </a:solidFill>
          </a:ln>
        </p:spPr>
        <p:txBody>
          <a:bodyPr anchor="ctr" anchorCtr="0"/>
          <a:lstStyle>
            <a:lvl1pPr marL="0" indent="0" algn="ctr">
              <a:buNone/>
              <a:defRPr sz="1800" b="1">
                <a:solidFill>
                  <a:schemeClr val="bg1"/>
                </a:solidFill>
              </a:defRPr>
            </a:lvl1pPr>
            <a:lvl2pPr marL="554183" indent="0">
              <a:buNone/>
              <a:defRPr sz="2424" b="1"/>
            </a:lvl2pPr>
            <a:lvl3pPr marL="1108364" indent="0">
              <a:buNone/>
              <a:defRPr sz="2181" b="1"/>
            </a:lvl3pPr>
            <a:lvl4pPr marL="1662548" indent="0">
              <a:buNone/>
              <a:defRPr sz="1940" b="1"/>
            </a:lvl4pPr>
            <a:lvl5pPr marL="2216731" indent="0">
              <a:buNone/>
              <a:defRPr sz="1940" b="1"/>
            </a:lvl5pPr>
            <a:lvl6pPr marL="2770912" indent="0">
              <a:buNone/>
              <a:defRPr sz="1940" b="1"/>
            </a:lvl6pPr>
            <a:lvl7pPr marL="3325096" indent="0">
              <a:buNone/>
              <a:defRPr sz="1940" b="1"/>
            </a:lvl7pPr>
            <a:lvl8pPr marL="3879278" indent="0">
              <a:buNone/>
              <a:defRPr sz="1940" b="1"/>
            </a:lvl8pPr>
            <a:lvl9pPr marL="4433460" indent="0">
              <a:buNone/>
              <a:defRPr sz="1940" b="1"/>
            </a:lvl9pPr>
          </a:lstStyle>
          <a:p>
            <a:pPr lvl="0"/>
            <a:r>
              <a:rPr lang="en-US"/>
              <a:t>Click to edit Master text styles</a:t>
            </a:r>
          </a:p>
        </p:txBody>
      </p:sp>
      <p:sp>
        <p:nvSpPr>
          <p:cNvPr id="9" name="Content Placeholder 8">
            <a:extLst>
              <a:ext uri="{FF2B5EF4-FFF2-40B4-BE49-F238E27FC236}">
                <a16:creationId xmlns:a16="http://schemas.microsoft.com/office/drawing/2014/main" id="{ABB50EAD-E6C6-482A-91D7-F0B0856BA885}"/>
              </a:ext>
            </a:extLst>
          </p:cNvPr>
          <p:cNvSpPr>
            <a:spLocks noGrp="1"/>
          </p:cNvSpPr>
          <p:nvPr>
            <p:ph sz="quarter" idx="12"/>
          </p:nvPr>
        </p:nvSpPr>
        <p:spPr bwMode="ltGray">
          <a:xfrm>
            <a:off x="6225096" y="1847683"/>
            <a:ext cx="5567081" cy="4200805"/>
          </a:xfrm>
          <a:ln>
            <a:solidFill>
              <a:schemeClr val="accent2"/>
            </a:solidFill>
          </a:ln>
        </p:spPr>
        <p:txBody>
          <a:bodyPr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198771346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E5300-EABB-40F7-B105-90110BE4A769}"/>
              </a:ext>
            </a:extLst>
          </p:cNvPr>
          <p:cNvSpPr>
            <a:spLocks noGrp="1"/>
          </p:cNvSpPr>
          <p:nvPr>
            <p:ph type="title"/>
          </p:nvPr>
        </p:nvSpPr>
        <p:spPr/>
        <p:txBody>
          <a:bodyPr/>
          <a:lstStyle/>
          <a:p>
            <a:r>
              <a:rPr lang="en-US"/>
              <a:t>Click to edit Master title style</a:t>
            </a:r>
          </a:p>
        </p:txBody>
      </p:sp>
      <p:sp>
        <p:nvSpPr>
          <p:cNvPr id="8" name="Text Placeholder 2">
            <a:extLst>
              <a:ext uri="{FF2B5EF4-FFF2-40B4-BE49-F238E27FC236}">
                <a16:creationId xmlns:a16="http://schemas.microsoft.com/office/drawing/2014/main" id="{B9D30F9F-9E9B-4AEC-A5FA-67A46D4A0296}"/>
              </a:ext>
            </a:extLst>
          </p:cNvPr>
          <p:cNvSpPr>
            <a:spLocks noGrp="1"/>
          </p:cNvSpPr>
          <p:nvPr>
            <p:ph type="body" idx="1"/>
          </p:nvPr>
        </p:nvSpPr>
        <p:spPr bwMode="ltGray">
          <a:xfrm>
            <a:off x="399825" y="1207547"/>
            <a:ext cx="3550024" cy="640136"/>
          </a:xfrm>
          <a:solidFill>
            <a:schemeClr val="accent1"/>
          </a:solidFill>
          <a:ln>
            <a:noFill/>
          </a:ln>
        </p:spPr>
        <p:txBody>
          <a:bodyPr vert="horz" wrap="square" lIns="91440" tIns="91440" rIns="91440" bIns="91440" numCol="1" anchor="ctr" anchorCtr="0" compatLnSpc="1">
            <a:prstTxWarp prst="textNoShape">
              <a:avLst/>
            </a:prstTxWarp>
            <a:noAutofit/>
          </a:bodyPr>
          <a:lstStyle>
            <a:lvl1pPr marL="151291" indent="-151291" algn="ctr">
              <a:buNone/>
              <a:defRPr lang="en-US" sz="1800" b="1" smtClean="0">
                <a:solidFill>
                  <a:schemeClr val="bg1"/>
                </a:solidFill>
              </a:defRPr>
            </a:lvl1pPr>
          </a:lstStyle>
          <a:p>
            <a:pPr marL="0" lvl="0" indent="0" algn="ctr"/>
            <a:r>
              <a:rPr lang="en-US"/>
              <a:t>Click to edit Master text styles</a:t>
            </a:r>
          </a:p>
        </p:txBody>
      </p:sp>
      <p:sp>
        <p:nvSpPr>
          <p:cNvPr id="4" name="Content Placeholder 3">
            <a:extLst>
              <a:ext uri="{FF2B5EF4-FFF2-40B4-BE49-F238E27FC236}">
                <a16:creationId xmlns:a16="http://schemas.microsoft.com/office/drawing/2014/main" id="{2C737802-9E13-4DE9-B0B0-BBCB70467C50}"/>
              </a:ext>
            </a:extLst>
          </p:cNvPr>
          <p:cNvSpPr>
            <a:spLocks noGrp="1"/>
          </p:cNvSpPr>
          <p:nvPr>
            <p:ph sz="quarter" idx="14"/>
          </p:nvPr>
        </p:nvSpPr>
        <p:spPr bwMode="ltGray">
          <a:xfrm>
            <a:off x="399825" y="1847682"/>
            <a:ext cx="3550024" cy="4200807"/>
          </a:xfrm>
          <a:solidFill>
            <a:schemeClr val="accent4"/>
          </a:solidFill>
        </p:spPr>
        <p:txBody>
          <a:bodyPr tIns="91440"/>
          <a:lstStyle>
            <a:lvl1pPr>
              <a:buClr>
                <a:schemeClr val="tx1"/>
              </a:buClr>
              <a:defRPr sz="1941"/>
            </a:lvl1pPr>
            <a:lvl2pPr>
              <a:buClr>
                <a:schemeClr val="tx1"/>
              </a:buClr>
              <a:defRPr sz="1941"/>
            </a:lvl2pPr>
            <a:lvl3pPr>
              <a:buClr>
                <a:schemeClr val="tx1"/>
              </a:buClr>
              <a:defRPr sz="1941"/>
            </a:lvl3pPr>
            <a:lvl4pPr>
              <a:buClr>
                <a:schemeClr val="tx1"/>
              </a:buClr>
              <a:defRPr sz="1941"/>
            </a:lvl4pPr>
            <a:lvl5pPr>
              <a:buClr>
                <a:schemeClr val="tx1"/>
              </a:buClr>
              <a:defRPr sz="194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3834040E-58BD-4948-BCDD-C15899A098F8}"/>
              </a:ext>
            </a:extLst>
          </p:cNvPr>
          <p:cNvSpPr>
            <a:spLocks noGrp="1"/>
          </p:cNvSpPr>
          <p:nvPr>
            <p:ph type="body" sz="quarter" idx="3"/>
          </p:nvPr>
        </p:nvSpPr>
        <p:spPr bwMode="ltGray">
          <a:xfrm>
            <a:off x="4318971" y="1207547"/>
            <a:ext cx="3550024" cy="640136"/>
          </a:xfrm>
          <a:solidFill>
            <a:schemeClr val="accent2"/>
          </a:solidFill>
          <a:ln>
            <a:noFill/>
          </a:ln>
        </p:spPr>
        <p:txBody>
          <a:bodyPr vert="horz" wrap="square" lIns="91440" tIns="91440" rIns="91440" bIns="91440" numCol="1" anchor="ctr" anchorCtr="0" compatLnSpc="1">
            <a:prstTxWarp prst="textNoShape">
              <a:avLst/>
            </a:prstTxWarp>
            <a:noAutofit/>
          </a:bodyPr>
          <a:lstStyle>
            <a:lvl1pPr marL="151291" indent="-151291" algn="ctr">
              <a:buNone/>
              <a:defRPr lang="en-US" sz="1800" b="1" smtClean="0">
                <a:solidFill>
                  <a:schemeClr val="bg1"/>
                </a:solidFill>
              </a:defRPr>
            </a:lvl1pPr>
          </a:lstStyle>
          <a:p>
            <a:pPr marL="0" lvl="0" indent="0" algn="ctr"/>
            <a:r>
              <a:rPr lang="en-US"/>
              <a:t>Click to edit Master text styles</a:t>
            </a:r>
          </a:p>
        </p:txBody>
      </p:sp>
      <p:sp>
        <p:nvSpPr>
          <p:cNvPr id="6" name="Content Placeholder 5">
            <a:extLst>
              <a:ext uri="{FF2B5EF4-FFF2-40B4-BE49-F238E27FC236}">
                <a16:creationId xmlns:a16="http://schemas.microsoft.com/office/drawing/2014/main" id="{D7F026F4-69C6-4985-BC7B-ADB51F57E923}"/>
              </a:ext>
            </a:extLst>
          </p:cNvPr>
          <p:cNvSpPr>
            <a:spLocks noGrp="1"/>
          </p:cNvSpPr>
          <p:nvPr>
            <p:ph sz="quarter" idx="15"/>
          </p:nvPr>
        </p:nvSpPr>
        <p:spPr bwMode="ltGray">
          <a:xfrm>
            <a:off x="4318971" y="1847682"/>
            <a:ext cx="3550024" cy="4200807"/>
          </a:xfrm>
          <a:solidFill>
            <a:schemeClr val="accent5"/>
          </a:solidFill>
        </p:spPr>
        <p:txBody>
          <a:bodyPr tIns="91440"/>
          <a:lstStyle>
            <a:lvl1pPr>
              <a:buClr>
                <a:schemeClr val="tx1"/>
              </a:buClr>
              <a:defRPr sz="1941"/>
            </a:lvl1pPr>
            <a:lvl2pPr>
              <a:buClr>
                <a:schemeClr val="tx1"/>
              </a:buClr>
              <a:defRPr sz="1941"/>
            </a:lvl2pPr>
            <a:lvl3pPr>
              <a:buClr>
                <a:schemeClr val="tx1"/>
              </a:buClr>
              <a:defRPr sz="1941"/>
            </a:lvl3pPr>
            <a:lvl4pPr>
              <a:buClr>
                <a:schemeClr val="tx1"/>
              </a:buClr>
              <a:defRPr sz="1941"/>
            </a:lvl4pPr>
            <a:lvl5pPr>
              <a:buClr>
                <a:schemeClr val="tx1"/>
              </a:buClr>
              <a:defRPr sz="194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20771680-538F-4350-AA2A-C6D2E5DC3D77}"/>
              </a:ext>
            </a:extLst>
          </p:cNvPr>
          <p:cNvSpPr>
            <a:spLocks noGrp="1"/>
          </p:cNvSpPr>
          <p:nvPr>
            <p:ph type="body" sz="quarter" idx="13"/>
          </p:nvPr>
        </p:nvSpPr>
        <p:spPr bwMode="ltGray">
          <a:xfrm>
            <a:off x="8238116" y="1207547"/>
            <a:ext cx="3550024" cy="640136"/>
          </a:xfrm>
          <a:solidFill>
            <a:schemeClr val="accent3"/>
          </a:solidFill>
          <a:ln>
            <a:noFill/>
          </a:ln>
        </p:spPr>
        <p:txBody>
          <a:bodyPr vert="horz" wrap="square" lIns="91440" tIns="91440" rIns="91440" bIns="91440" numCol="1" anchor="ctr" anchorCtr="0" compatLnSpc="1">
            <a:prstTxWarp prst="textNoShape">
              <a:avLst/>
            </a:prstTxWarp>
            <a:noAutofit/>
          </a:bodyPr>
          <a:lstStyle>
            <a:lvl1pPr marL="151291" indent="-151291" algn="ctr">
              <a:buNone/>
              <a:defRPr lang="en-US" sz="1800" b="1" smtClean="0">
                <a:solidFill>
                  <a:schemeClr val="bg1"/>
                </a:solidFill>
              </a:defRPr>
            </a:lvl1pPr>
          </a:lstStyle>
          <a:p>
            <a:pPr marL="0" lvl="0" indent="0" algn="ctr"/>
            <a:r>
              <a:rPr lang="en-US"/>
              <a:t>Click to edit Master text styles</a:t>
            </a:r>
          </a:p>
        </p:txBody>
      </p:sp>
      <p:sp>
        <p:nvSpPr>
          <p:cNvPr id="18" name="Content Placeholder 17">
            <a:extLst>
              <a:ext uri="{FF2B5EF4-FFF2-40B4-BE49-F238E27FC236}">
                <a16:creationId xmlns:a16="http://schemas.microsoft.com/office/drawing/2014/main" id="{293C0D81-2B28-4A61-B695-F1B08C272825}"/>
              </a:ext>
            </a:extLst>
          </p:cNvPr>
          <p:cNvSpPr>
            <a:spLocks noGrp="1"/>
          </p:cNvSpPr>
          <p:nvPr>
            <p:ph sz="quarter" idx="16"/>
          </p:nvPr>
        </p:nvSpPr>
        <p:spPr bwMode="ltGray">
          <a:xfrm>
            <a:off x="8238116" y="1847682"/>
            <a:ext cx="3550024" cy="4200807"/>
          </a:xfrm>
          <a:solidFill>
            <a:schemeClr val="accent6"/>
          </a:solidFill>
        </p:spPr>
        <p:txBody>
          <a:bodyPr tIns="91440"/>
          <a:lstStyle>
            <a:lvl1pPr>
              <a:buClr>
                <a:schemeClr val="tx1"/>
              </a:buClr>
              <a:defRPr sz="1941"/>
            </a:lvl1pPr>
            <a:lvl2pPr>
              <a:buClr>
                <a:schemeClr val="tx1"/>
              </a:buClr>
              <a:defRPr sz="1941"/>
            </a:lvl2pPr>
            <a:lvl3pPr>
              <a:buClr>
                <a:schemeClr val="tx1"/>
              </a:buClr>
              <a:defRPr sz="1941"/>
            </a:lvl3pPr>
            <a:lvl4pPr>
              <a:buClr>
                <a:schemeClr val="tx1"/>
              </a:buClr>
              <a:defRPr sz="1941"/>
            </a:lvl4pPr>
            <a:lvl5pPr>
              <a:buClr>
                <a:schemeClr val="tx1"/>
              </a:buClr>
              <a:defRPr sz="194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280978685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321026442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CCD49D-F5FE-48E3-92B3-7DCDB812D2C0}"/>
              </a:ext>
            </a:extLst>
          </p:cNvPr>
          <p:cNvSpPr/>
          <p:nvPr userDrawn="1"/>
        </p:nvSpPr>
        <p:spPr bwMode="white">
          <a:xfrm>
            <a:off x="0" y="1"/>
            <a:ext cx="12192000" cy="1234935"/>
          </a:xfrm>
          <a:prstGeom prst="rect">
            <a:avLst/>
          </a:prstGeom>
          <a:solidFill>
            <a:schemeClr val="bg1"/>
          </a:solidFill>
          <a:ln>
            <a:noFill/>
          </a:ln>
          <a:effectLst/>
        </p:spPr>
        <p:txBody>
          <a:bodyPr lIns="161365" tIns="80683" rIns="161365" bIns="80683" rtlCol="0" anchor="ctr" anchorCtr="0">
            <a:noAutofit/>
          </a:bodyPr>
          <a:lstStyle/>
          <a:p>
            <a:pPr algn="ctr" eaLnBrk="1" hangingPunct="1">
              <a:lnSpc>
                <a:spcPct val="125000"/>
              </a:lnSpc>
            </a:pPr>
            <a:endParaRPr lang="en-US" sz="1412" b="1">
              <a:solidFill>
                <a:schemeClr val="bg1"/>
              </a:solidFill>
            </a:endParaRPr>
          </a:p>
        </p:txBody>
      </p:sp>
      <p:sp>
        <p:nvSpPr>
          <p:cNvPr id="6" name="Text Box 13">
            <a:extLst>
              <a:ext uri="{FF2B5EF4-FFF2-40B4-BE49-F238E27FC236}">
                <a16:creationId xmlns:a16="http://schemas.microsoft.com/office/drawing/2014/main" id="{0229A48D-D181-470A-AB71-DD87BD352A04}"/>
              </a:ext>
            </a:extLst>
          </p:cNvPr>
          <p:cNvSpPr txBox="1">
            <a:spLocks noChangeArrowheads="1"/>
          </p:cNvSpPr>
          <p:nvPr userDrawn="1"/>
        </p:nvSpPr>
        <p:spPr bwMode="auto">
          <a:xfrm>
            <a:off x="11388763" y="208019"/>
            <a:ext cx="403412" cy="525256"/>
          </a:xfrm>
          <a:prstGeom prst="rect">
            <a:avLst/>
          </a:prstGeom>
          <a:noFill/>
          <a:ln>
            <a:noFill/>
          </a:ln>
        </p:spPr>
        <p:txBody>
          <a:bodyPr wrap="none" lIns="0" tIns="0" rIns="0" bIns="0" anchor="ctr" anchorCtr="1"/>
          <a:lstStyle>
            <a:lvl1pPr defTabSz="719138">
              <a:defRPr sz="2000">
                <a:solidFill>
                  <a:schemeClr val="tx1"/>
                </a:solidFill>
                <a:latin typeface="Arial"/>
              </a:defRPr>
            </a:lvl1pPr>
            <a:lvl2pPr marL="742950" indent="-285750" defTabSz="719138">
              <a:defRPr sz="2000">
                <a:solidFill>
                  <a:schemeClr val="tx1"/>
                </a:solidFill>
                <a:latin typeface="Arial"/>
              </a:defRPr>
            </a:lvl2pPr>
            <a:lvl3pPr marL="1143000" indent="-228600" defTabSz="719138">
              <a:defRPr sz="2000">
                <a:solidFill>
                  <a:schemeClr val="tx1"/>
                </a:solidFill>
                <a:latin typeface="Arial"/>
              </a:defRPr>
            </a:lvl3pPr>
            <a:lvl4pPr marL="1600200" indent="-228600" defTabSz="719138">
              <a:defRPr sz="2000">
                <a:solidFill>
                  <a:schemeClr val="tx1"/>
                </a:solidFill>
                <a:latin typeface="Arial"/>
              </a:defRPr>
            </a:lvl4pPr>
            <a:lvl5pPr marL="2057400" indent="-228600" defTabSz="719138">
              <a:defRPr sz="2000">
                <a:solidFill>
                  <a:schemeClr val="tx1"/>
                </a:solidFill>
                <a:latin typeface="Arial"/>
              </a:defRPr>
            </a:lvl5pPr>
            <a:lvl6pPr marL="2514600" indent="-228600" defTabSz="719138" fontAlgn="base">
              <a:spcBef>
                <a:spcPct val="0"/>
              </a:spcBef>
              <a:spcAft>
                <a:spcPct val="0"/>
              </a:spcAft>
              <a:defRPr sz="2000">
                <a:solidFill>
                  <a:schemeClr val="tx1"/>
                </a:solidFill>
                <a:latin typeface="Arial"/>
              </a:defRPr>
            </a:lvl6pPr>
            <a:lvl7pPr marL="2971800" indent="-228600" defTabSz="719138" fontAlgn="base">
              <a:spcBef>
                <a:spcPct val="0"/>
              </a:spcBef>
              <a:spcAft>
                <a:spcPct val="0"/>
              </a:spcAft>
              <a:defRPr sz="2000">
                <a:solidFill>
                  <a:schemeClr val="tx1"/>
                </a:solidFill>
                <a:latin typeface="Arial"/>
              </a:defRPr>
            </a:lvl7pPr>
            <a:lvl8pPr marL="3429000" indent="-228600" defTabSz="719138" fontAlgn="base">
              <a:spcBef>
                <a:spcPct val="0"/>
              </a:spcBef>
              <a:spcAft>
                <a:spcPct val="0"/>
              </a:spcAft>
              <a:defRPr sz="2000">
                <a:solidFill>
                  <a:schemeClr val="tx1"/>
                </a:solidFill>
                <a:latin typeface="Arial"/>
              </a:defRPr>
            </a:lvl8pPr>
            <a:lvl9pPr marL="3886200" indent="-228600" defTabSz="719138" fontAlgn="base">
              <a:spcBef>
                <a:spcPct val="0"/>
              </a:spcBef>
              <a:spcAft>
                <a:spcPct val="0"/>
              </a:spcAft>
              <a:defRPr sz="2000">
                <a:solidFill>
                  <a:schemeClr val="tx1"/>
                </a:solidFill>
                <a:latin typeface="Arial"/>
              </a:defRPr>
            </a:lvl9pPr>
          </a:lstStyle>
          <a:p>
            <a:pPr algn="ctr" eaLnBrk="1" hangingPunct="1">
              <a:spcBef>
                <a:spcPct val="50000"/>
              </a:spcBef>
              <a:spcAft>
                <a:spcPct val="90000"/>
              </a:spcAft>
              <a:buClr>
                <a:srgbClr val="B2B2B2"/>
              </a:buClr>
              <a:buSzPct val="80000"/>
              <a:buFont typeface="Arial"/>
              <a:buNone/>
            </a:pPr>
            <a:fld id="{FA2ECAE0-9562-42DD-8E8B-1D0537BF23DD}" type="slidenum">
              <a:rPr lang="en-US" altLang="en-US" sz="1412">
                <a:solidFill>
                  <a:schemeClr val="accent3"/>
                </a:solidFill>
                <a:latin typeface="+mn-lt"/>
                <a:cs typeface="Times New Roman" pitchFamily="18" charset="0"/>
              </a:rPr>
              <a:pPr algn="ctr" eaLnBrk="1" hangingPunct="1">
                <a:spcBef>
                  <a:spcPct val="50000"/>
                </a:spcBef>
                <a:spcAft>
                  <a:spcPct val="90000"/>
                </a:spcAft>
                <a:buClr>
                  <a:srgbClr val="B2B2B2"/>
                </a:buClr>
                <a:buSzPct val="80000"/>
                <a:buFont typeface="Arial"/>
                <a:buNone/>
              </a:pPr>
              <a:t>‹#›</a:t>
            </a:fld>
            <a:endParaRPr lang="en-US" altLang="en-US" sz="1412">
              <a:solidFill>
                <a:schemeClr val="accent3"/>
              </a:solidFill>
              <a:latin typeface="+mn-lt"/>
              <a:cs typeface="Times New Roman" pitchFamily="18" charset="0"/>
            </a:endParaRPr>
          </a:p>
        </p:txBody>
      </p:sp>
      <p:sp>
        <p:nvSpPr>
          <p:cNvPr id="3" name="Footer Placeholder 2">
            <a:extLst>
              <a:ext uri="{FF2B5EF4-FFF2-40B4-BE49-F238E27FC236}">
                <a16:creationId xmlns:a16="http://schemas.microsoft.com/office/drawing/2014/main" id="{AE4CD5CF-9C64-42B9-AF58-29BF327708DF}"/>
              </a:ext>
            </a:extLst>
          </p:cNvPr>
          <p:cNvSpPr>
            <a:spLocks noGrp="1"/>
          </p:cNvSpPr>
          <p:nvPr>
            <p:ph type="ftr" sz="quarter" idx="10"/>
          </p:nvPr>
        </p:nvSpPr>
        <p:spPr/>
        <p:txBody>
          <a:body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3244262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hat We D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E5300-EABB-40F7-B105-90110BE4A769}"/>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hasCustomPrompt="1"/>
          </p:nvPr>
        </p:nvSpPr>
        <p:spPr bwMode="ltGray">
          <a:xfrm>
            <a:off x="399826" y="1207547"/>
            <a:ext cx="4437529" cy="637391"/>
          </a:xfrm>
          <a:solidFill>
            <a:schemeClr val="accent1"/>
          </a:solidFill>
          <a:ln>
            <a:solidFill>
              <a:schemeClr val="accent1"/>
            </a:solidFill>
          </a:ln>
        </p:spPr>
        <p:txBody>
          <a:bodyPr bIns="0" anchor="ctr" anchorCtr="0"/>
          <a:lstStyle>
            <a:lvl1pPr marL="0" indent="0" algn="ctr">
              <a:spcBef>
                <a:spcPct val="0"/>
              </a:spcBef>
              <a:buNone/>
              <a:defRPr sz="1765" b="1">
                <a:solidFill>
                  <a:schemeClr val="bg1"/>
                </a:solidFill>
              </a:defRPr>
            </a:lvl1pPr>
            <a:lvl2pPr marL="554183" indent="0">
              <a:buNone/>
              <a:defRPr sz="2424" b="1"/>
            </a:lvl2pPr>
            <a:lvl3pPr marL="1108364" indent="0">
              <a:buNone/>
              <a:defRPr sz="2181" b="1"/>
            </a:lvl3pPr>
            <a:lvl4pPr marL="1662548" indent="0">
              <a:buNone/>
              <a:defRPr sz="1940" b="1"/>
            </a:lvl4pPr>
            <a:lvl5pPr marL="2216731" indent="0">
              <a:buNone/>
              <a:defRPr sz="1940" b="1"/>
            </a:lvl5pPr>
            <a:lvl6pPr marL="2770912" indent="0">
              <a:buNone/>
              <a:defRPr sz="1940" b="1"/>
            </a:lvl6pPr>
            <a:lvl7pPr marL="3325096" indent="0">
              <a:buNone/>
              <a:defRPr sz="1940" b="1"/>
            </a:lvl7pPr>
            <a:lvl8pPr marL="3879278" indent="0">
              <a:buNone/>
              <a:defRPr sz="1940" b="1"/>
            </a:lvl8pPr>
            <a:lvl9pPr marL="4433460" indent="0">
              <a:buNone/>
              <a:defRPr sz="1940" b="1"/>
            </a:lvl9pPr>
          </a:lstStyle>
          <a:p>
            <a:pPr lvl="0"/>
            <a:r>
              <a:rPr lang="en-US"/>
              <a:t>Edit Master text styles</a:t>
            </a:r>
          </a:p>
        </p:txBody>
      </p:sp>
      <p:sp>
        <p:nvSpPr>
          <p:cNvPr id="6" name="Content Placeholder 5">
            <a:extLst>
              <a:ext uri="{FF2B5EF4-FFF2-40B4-BE49-F238E27FC236}">
                <a16:creationId xmlns:a16="http://schemas.microsoft.com/office/drawing/2014/main" id="{7943DBAE-053D-4258-A0FE-5E05FECABC2D}"/>
              </a:ext>
            </a:extLst>
          </p:cNvPr>
          <p:cNvSpPr>
            <a:spLocks noGrp="1"/>
          </p:cNvSpPr>
          <p:nvPr>
            <p:ph sz="quarter" idx="11"/>
          </p:nvPr>
        </p:nvSpPr>
        <p:spPr bwMode="ltGray">
          <a:xfrm>
            <a:off x="399826" y="1847683"/>
            <a:ext cx="4437529" cy="4200805"/>
          </a:xfrm>
          <a:ln>
            <a:solidFill>
              <a:schemeClr val="accent1"/>
            </a:solidFill>
          </a:ln>
        </p:spPr>
        <p:txBody>
          <a:bodyPr tIns="91440"/>
          <a:lstStyle>
            <a:lvl1pPr>
              <a:defRPr sz="1588"/>
            </a:lvl1pPr>
            <a:lvl2pPr>
              <a:defRPr sz="1588"/>
            </a:lvl2pPr>
            <a:lvl3pPr>
              <a:defRPr sz="1588"/>
            </a:lvl3pPr>
            <a:lvl4pPr>
              <a:defRPr sz="1588"/>
            </a:lvl4pPr>
            <a:lvl5pPr>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37D4495D-2ECE-45DF-8624-543229BB4152}"/>
              </a:ext>
            </a:extLst>
          </p:cNvPr>
          <p:cNvSpPr>
            <a:spLocks noGrp="1"/>
          </p:cNvSpPr>
          <p:nvPr>
            <p:ph type="pic" sz="quarter" idx="13"/>
          </p:nvPr>
        </p:nvSpPr>
        <p:spPr>
          <a:xfrm>
            <a:off x="5154707" y="1207547"/>
            <a:ext cx="1882588" cy="2657195"/>
          </a:xfrm>
        </p:spPr>
        <p:txBody>
          <a:bodyPr anchor="ctr"/>
          <a:lstStyle>
            <a:lvl1pPr marL="0" indent="0" algn="ctr">
              <a:buFontTx/>
              <a:buNone/>
              <a:defRPr/>
            </a:lvl1pPr>
          </a:lstStyle>
          <a:p>
            <a:r>
              <a:rPr lang="en-US"/>
              <a:t>Click icon to add picture</a:t>
            </a:r>
          </a:p>
        </p:txBody>
      </p:sp>
      <p:sp>
        <p:nvSpPr>
          <p:cNvPr id="5" name="Text Placeholder 4"/>
          <p:cNvSpPr>
            <a:spLocks noGrp="1"/>
          </p:cNvSpPr>
          <p:nvPr>
            <p:ph type="body" sz="quarter" idx="3" hasCustomPrompt="1"/>
          </p:nvPr>
        </p:nvSpPr>
        <p:spPr bwMode="ltGray">
          <a:xfrm>
            <a:off x="7354650" y="1207547"/>
            <a:ext cx="4321881" cy="640136"/>
          </a:xfrm>
          <a:solidFill>
            <a:schemeClr val="accent2"/>
          </a:solidFill>
          <a:ln>
            <a:solidFill>
              <a:schemeClr val="accent2"/>
            </a:solidFill>
          </a:ln>
        </p:spPr>
        <p:txBody>
          <a:bodyPr bIns="0" anchor="ctr" anchorCtr="0"/>
          <a:lstStyle>
            <a:lvl1pPr marL="0" indent="0" algn="ctr">
              <a:spcBef>
                <a:spcPct val="0"/>
              </a:spcBef>
              <a:buNone/>
              <a:defRPr sz="1765" b="1">
                <a:solidFill>
                  <a:schemeClr val="bg1"/>
                </a:solidFill>
              </a:defRPr>
            </a:lvl1pPr>
            <a:lvl2pPr marL="554183" indent="0">
              <a:buNone/>
              <a:defRPr sz="2424" b="1"/>
            </a:lvl2pPr>
            <a:lvl3pPr marL="1108364" indent="0">
              <a:buNone/>
              <a:defRPr sz="2181" b="1"/>
            </a:lvl3pPr>
            <a:lvl4pPr marL="1662548" indent="0">
              <a:buNone/>
              <a:defRPr sz="1940" b="1"/>
            </a:lvl4pPr>
            <a:lvl5pPr marL="2216731" indent="0">
              <a:buNone/>
              <a:defRPr sz="1940" b="1"/>
            </a:lvl5pPr>
            <a:lvl6pPr marL="2770912" indent="0">
              <a:buNone/>
              <a:defRPr sz="1940" b="1"/>
            </a:lvl6pPr>
            <a:lvl7pPr marL="3325096" indent="0">
              <a:buNone/>
              <a:defRPr sz="1940" b="1"/>
            </a:lvl7pPr>
            <a:lvl8pPr marL="3879278" indent="0">
              <a:buNone/>
              <a:defRPr sz="1940" b="1"/>
            </a:lvl8pPr>
            <a:lvl9pPr marL="4433460" indent="0">
              <a:buNone/>
              <a:defRPr sz="1940" b="1"/>
            </a:lvl9pPr>
          </a:lstStyle>
          <a:p>
            <a:pPr lvl="0"/>
            <a:r>
              <a:rPr lang="en-US"/>
              <a:t>Edit Master text styles</a:t>
            </a:r>
          </a:p>
        </p:txBody>
      </p:sp>
      <p:sp>
        <p:nvSpPr>
          <p:cNvPr id="9" name="Content Placeholder 8">
            <a:extLst>
              <a:ext uri="{FF2B5EF4-FFF2-40B4-BE49-F238E27FC236}">
                <a16:creationId xmlns:a16="http://schemas.microsoft.com/office/drawing/2014/main" id="{ABB50EAD-E6C6-482A-91D7-F0B0856BA885}"/>
              </a:ext>
            </a:extLst>
          </p:cNvPr>
          <p:cNvSpPr>
            <a:spLocks noGrp="1"/>
          </p:cNvSpPr>
          <p:nvPr>
            <p:ph sz="quarter" idx="12"/>
          </p:nvPr>
        </p:nvSpPr>
        <p:spPr bwMode="ltGray">
          <a:xfrm>
            <a:off x="7354649" y="1847683"/>
            <a:ext cx="4321881" cy="2017059"/>
          </a:xfrm>
          <a:ln>
            <a:solidFill>
              <a:schemeClr val="accent2"/>
            </a:solidFill>
          </a:ln>
        </p:spPr>
        <p:txBody>
          <a:bodyPr tIns="91440"/>
          <a:lstStyle>
            <a:lvl1pPr>
              <a:defRPr sz="1588"/>
            </a:lvl1pPr>
            <a:lvl2pPr>
              <a:defRPr sz="1588"/>
            </a:lvl2pPr>
            <a:lvl3pPr>
              <a:defRPr sz="1588"/>
            </a:lvl3pPr>
            <a:lvl4pPr>
              <a:defRPr sz="1588"/>
            </a:lvl4pPr>
            <a:lvl5pPr>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06506AF4-FCC7-40B6-92D8-FEA0F28A6207}"/>
              </a:ext>
            </a:extLst>
          </p:cNvPr>
          <p:cNvSpPr>
            <a:spLocks noGrp="1"/>
          </p:cNvSpPr>
          <p:nvPr>
            <p:ph type="body" sz="quarter" idx="14" hasCustomPrompt="1"/>
          </p:nvPr>
        </p:nvSpPr>
        <p:spPr bwMode="ltGray">
          <a:xfrm>
            <a:off x="5154707" y="4165899"/>
            <a:ext cx="6521824" cy="640136"/>
          </a:xfrm>
          <a:solidFill>
            <a:schemeClr val="accent3"/>
          </a:solidFill>
          <a:ln>
            <a:solidFill>
              <a:schemeClr val="accent3"/>
            </a:solidFill>
          </a:ln>
        </p:spPr>
        <p:txBody>
          <a:bodyPr bIns="0" anchor="ctr" anchorCtr="0"/>
          <a:lstStyle>
            <a:lvl1pPr marL="0" indent="0" algn="ctr">
              <a:spcBef>
                <a:spcPct val="0"/>
              </a:spcBef>
              <a:buNone/>
              <a:defRPr sz="1765" b="1">
                <a:solidFill>
                  <a:schemeClr val="bg1"/>
                </a:solidFill>
              </a:defRPr>
            </a:lvl1pPr>
            <a:lvl2pPr marL="554183" indent="0">
              <a:buNone/>
              <a:defRPr sz="2424" b="1"/>
            </a:lvl2pPr>
            <a:lvl3pPr marL="1108364" indent="0">
              <a:buNone/>
              <a:defRPr sz="2181" b="1"/>
            </a:lvl3pPr>
            <a:lvl4pPr marL="1662548" indent="0">
              <a:buNone/>
              <a:defRPr sz="1940" b="1"/>
            </a:lvl4pPr>
            <a:lvl5pPr marL="2216731" indent="0">
              <a:buNone/>
              <a:defRPr sz="1940" b="1"/>
            </a:lvl5pPr>
            <a:lvl6pPr marL="2770912" indent="0">
              <a:buNone/>
              <a:defRPr sz="1940" b="1"/>
            </a:lvl6pPr>
            <a:lvl7pPr marL="3325096" indent="0">
              <a:buNone/>
              <a:defRPr sz="1940" b="1"/>
            </a:lvl7pPr>
            <a:lvl8pPr marL="3879278" indent="0">
              <a:buNone/>
              <a:defRPr sz="1940" b="1"/>
            </a:lvl8pPr>
            <a:lvl9pPr marL="4433460" indent="0">
              <a:buNone/>
              <a:defRPr sz="1940" b="1"/>
            </a:lvl9pPr>
          </a:lstStyle>
          <a:p>
            <a:pPr lvl="0"/>
            <a:r>
              <a:rPr lang="en-US"/>
              <a:t>Edit Master text styles</a:t>
            </a:r>
          </a:p>
        </p:txBody>
      </p:sp>
      <p:sp>
        <p:nvSpPr>
          <p:cNvPr id="14" name="Picture Placeholder 13">
            <a:extLst>
              <a:ext uri="{FF2B5EF4-FFF2-40B4-BE49-F238E27FC236}">
                <a16:creationId xmlns:a16="http://schemas.microsoft.com/office/drawing/2014/main" id="{DA344229-5E58-4BF6-A058-2EB615BBFB29}"/>
              </a:ext>
            </a:extLst>
          </p:cNvPr>
          <p:cNvSpPr>
            <a:spLocks noGrp="1"/>
          </p:cNvSpPr>
          <p:nvPr>
            <p:ph type="pic" sz="quarter" idx="15"/>
          </p:nvPr>
        </p:nvSpPr>
        <p:spPr>
          <a:xfrm>
            <a:off x="5154706" y="4878594"/>
            <a:ext cx="1169895" cy="1169895"/>
          </a:xfrm>
          <a:prstGeom prst="rect">
            <a:avLst/>
          </a:prstGeom>
        </p:spPr>
        <p:txBody>
          <a:bodyPr/>
          <a:lstStyle>
            <a:lvl1pPr marL="0" indent="0">
              <a:buNone/>
              <a:defRPr/>
            </a:lvl1pPr>
          </a:lstStyle>
          <a:p>
            <a:r>
              <a:rPr lang="en-US"/>
              <a:t>Click icon to add picture</a:t>
            </a:r>
          </a:p>
        </p:txBody>
      </p:sp>
      <p:sp>
        <p:nvSpPr>
          <p:cNvPr id="16" name="Content Placeholder 15">
            <a:extLst>
              <a:ext uri="{FF2B5EF4-FFF2-40B4-BE49-F238E27FC236}">
                <a16:creationId xmlns:a16="http://schemas.microsoft.com/office/drawing/2014/main" id="{0DFD8B8E-2EEC-451D-8D09-8CA0004A1156}"/>
              </a:ext>
            </a:extLst>
          </p:cNvPr>
          <p:cNvSpPr>
            <a:spLocks noGrp="1"/>
          </p:cNvSpPr>
          <p:nvPr>
            <p:ph sz="quarter" idx="16"/>
          </p:nvPr>
        </p:nvSpPr>
        <p:spPr bwMode="gray">
          <a:xfrm>
            <a:off x="6364941" y="4878594"/>
            <a:ext cx="1949824" cy="1169895"/>
          </a:xfrm>
        </p:spPr>
        <p:txBody>
          <a:bodyPr tIns="91440" bIns="0"/>
          <a:lstStyle>
            <a:lvl1pPr marL="0" indent="0">
              <a:buNone/>
              <a:defRPr sz="1588" b="1"/>
            </a:lvl1pPr>
            <a:lvl2pPr marL="0" indent="0">
              <a:buNone/>
              <a:defRPr sz="1412"/>
            </a:lvl2pPr>
            <a:lvl3pPr marL="0" indent="0">
              <a:buNone/>
              <a:defRPr sz="1235"/>
            </a:lvl3pPr>
            <a:lvl4pPr marL="1204667" indent="0">
              <a:buNone/>
              <a:defRPr sz="1588"/>
            </a:lvl4pPr>
            <a:lvl5pPr>
              <a:defRPr sz="1588"/>
            </a:lvl5pPr>
          </a:lstStyle>
          <a:p>
            <a:pPr lvl="0"/>
            <a:r>
              <a:rPr lang="en-US"/>
              <a:t>Click to edit Master text styles</a:t>
            </a:r>
          </a:p>
          <a:p>
            <a:pPr lvl="1"/>
            <a:r>
              <a:rPr lang="en-US"/>
              <a:t>Second level</a:t>
            </a:r>
          </a:p>
          <a:p>
            <a:pPr lvl="2"/>
            <a:r>
              <a:rPr lang="en-US"/>
              <a:t>Third level</a:t>
            </a:r>
          </a:p>
        </p:txBody>
      </p:sp>
      <p:sp>
        <p:nvSpPr>
          <p:cNvPr id="17" name="Picture Placeholder 13">
            <a:extLst>
              <a:ext uri="{FF2B5EF4-FFF2-40B4-BE49-F238E27FC236}">
                <a16:creationId xmlns:a16="http://schemas.microsoft.com/office/drawing/2014/main" id="{BBB729BD-7102-49C2-A797-D9CA33E9D98B}"/>
              </a:ext>
            </a:extLst>
          </p:cNvPr>
          <p:cNvSpPr>
            <a:spLocks noGrp="1"/>
          </p:cNvSpPr>
          <p:nvPr>
            <p:ph type="pic" sz="quarter" idx="17"/>
          </p:nvPr>
        </p:nvSpPr>
        <p:spPr>
          <a:xfrm>
            <a:off x="8516470" y="4878594"/>
            <a:ext cx="1169895" cy="1169895"/>
          </a:xfrm>
          <a:prstGeom prst="rect">
            <a:avLst/>
          </a:prstGeom>
        </p:spPr>
        <p:txBody>
          <a:bodyPr/>
          <a:lstStyle>
            <a:lvl1pPr marL="0" indent="0">
              <a:buNone/>
              <a:defRPr/>
            </a:lvl1pPr>
          </a:lstStyle>
          <a:p>
            <a:r>
              <a:rPr lang="en-US"/>
              <a:t>Click icon to add picture</a:t>
            </a:r>
          </a:p>
        </p:txBody>
      </p:sp>
      <p:sp>
        <p:nvSpPr>
          <p:cNvPr id="18" name="Content Placeholder 15">
            <a:extLst>
              <a:ext uri="{FF2B5EF4-FFF2-40B4-BE49-F238E27FC236}">
                <a16:creationId xmlns:a16="http://schemas.microsoft.com/office/drawing/2014/main" id="{723B0D1C-414E-409D-9A92-D4CE8A0A0032}"/>
              </a:ext>
            </a:extLst>
          </p:cNvPr>
          <p:cNvSpPr>
            <a:spLocks noGrp="1"/>
          </p:cNvSpPr>
          <p:nvPr>
            <p:ph sz="quarter" idx="18"/>
          </p:nvPr>
        </p:nvSpPr>
        <p:spPr bwMode="gray">
          <a:xfrm>
            <a:off x="9726705" y="4878594"/>
            <a:ext cx="1949824" cy="1169895"/>
          </a:xfrm>
        </p:spPr>
        <p:txBody>
          <a:bodyPr tIns="91440" bIns="0"/>
          <a:lstStyle>
            <a:lvl1pPr marL="0" indent="0">
              <a:buNone/>
              <a:defRPr sz="1588" b="1"/>
            </a:lvl1pPr>
            <a:lvl2pPr marL="0" indent="0">
              <a:buNone/>
              <a:defRPr sz="1412"/>
            </a:lvl2pPr>
            <a:lvl3pPr marL="0" indent="0">
              <a:buNone/>
              <a:defRPr sz="1235"/>
            </a:lvl3pPr>
            <a:lvl4pPr marL="1204667" indent="0">
              <a:buNone/>
              <a:defRPr sz="1588"/>
            </a:lvl4pPr>
            <a:lvl5pPr>
              <a:defRPr sz="1588"/>
            </a:lvl5pPr>
          </a:lstStyle>
          <a:p>
            <a:pPr lvl="0"/>
            <a:r>
              <a:rPr lang="en-US"/>
              <a:t>Click to edit Master text styles</a:t>
            </a:r>
          </a:p>
          <a:p>
            <a:pPr lvl="1"/>
            <a:r>
              <a:rPr lang="en-US"/>
              <a:t>Second level</a:t>
            </a:r>
          </a:p>
          <a:p>
            <a:pPr lvl="2"/>
            <a:r>
              <a:rPr lang="en-US"/>
              <a:t>Third level</a:t>
            </a:r>
          </a:p>
        </p:txBody>
      </p:sp>
      <p:sp>
        <p:nvSpPr>
          <p:cNvPr id="7" name="Footer Placeholder 6"/>
          <p:cNvSpPr>
            <a:spLocks noGrp="1"/>
          </p:cNvSpPr>
          <p:nvPr>
            <p:ph type="ftr" sz="quarter" idx="10"/>
          </p:nvPr>
        </p:nvSpPr>
        <p:spPr/>
        <p:txBody>
          <a:bodyPr/>
          <a:lstStyle>
            <a:lvl1pPr>
              <a:defRPr/>
            </a:lvl1p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89013352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vervie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638D1-0F98-4F28-BD00-DE91E2444215}"/>
              </a:ext>
            </a:extLst>
          </p:cNvPr>
          <p:cNvSpPr>
            <a:spLocks noGrp="1"/>
          </p:cNvSpPr>
          <p:nvPr>
            <p:ph type="title"/>
          </p:nvPr>
        </p:nvSpPr>
        <p:spPr/>
        <p:txBody>
          <a:bodyPr/>
          <a:lstStyle/>
          <a:p>
            <a:r>
              <a:rPr lang="en-US"/>
              <a:t>Click to edit Master title style</a:t>
            </a:r>
          </a:p>
        </p:txBody>
      </p:sp>
      <p:sp>
        <p:nvSpPr>
          <p:cNvPr id="5" name="Picture Placeholder 9">
            <a:extLst>
              <a:ext uri="{FF2B5EF4-FFF2-40B4-BE49-F238E27FC236}">
                <a16:creationId xmlns:a16="http://schemas.microsoft.com/office/drawing/2014/main" id="{ED3A38E0-CFD9-4B45-971D-DE06187B9E87}"/>
              </a:ext>
            </a:extLst>
          </p:cNvPr>
          <p:cNvSpPr>
            <a:spLocks noGrp="1"/>
          </p:cNvSpPr>
          <p:nvPr>
            <p:ph type="pic" sz="quarter" idx="12"/>
          </p:nvPr>
        </p:nvSpPr>
        <p:spPr>
          <a:xfrm>
            <a:off x="399828" y="1207545"/>
            <a:ext cx="6615953" cy="2259107"/>
          </a:xfrm>
          <a:noFill/>
        </p:spPr>
        <p:txBody>
          <a:bodyPr anchor="ctr"/>
          <a:lstStyle>
            <a:lvl1pPr marL="0" indent="0" algn="ctr">
              <a:buNone/>
              <a:defRPr/>
            </a:lvl1pPr>
          </a:lstStyle>
          <a:p>
            <a:r>
              <a:rPr lang="en-US"/>
              <a:t>Click icon to add picture</a:t>
            </a:r>
          </a:p>
        </p:txBody>
      </p:sp>
      <p:sp>
        <p:nvSpPr>
          <p:cNvPr id="6" name="Content Placeholder 12">
            <a:extLst>
              <a:ext uri="{FF2B5EF4-FFF2-40B4-BE49-F238E27FC236}">
                <a16:creationId xmlns:a16="http://schemas.microsoft.com/office/drawing/2014/main" id="{E8F0EDD7-4429-4FBA-9C81-FCFE76B08555}"/>
              </a:ext>
            </a:extLst>
          </p:cNvPr>
          <p:cNvSpPr>
            <a:spLocks noGrp="1"/>
          </p:cNvSpPr>
          <p:nvPr>
            <p:ph sz="quarter" idx="13"/>
          </p:nvPr>
        </p:nvSpPr>
        <p:spPr bwMode="ltGray">
          <a:xfrm>
            <a:off x="399828" y="3697941"/>
            <a:ext cx="6615953" cy="2350547"/>
          </a:xfrm>
          <a:solidFill>
            <a:schemeClr val="accent1"/>
          </a:solidFill>
        </p:spPr>
        <p:txBody>
          <a:bodyPr lIns="182880" tIns="91440" rIns="182880" bIns="91440"/>
          <a:lstStyle>
            <a:lvl1pPr marL="0" indent="0">
              <a:buNone/>
              <a:defRPr lang="en-US" sz="2119" b="1" baseline="0" smtClean="0">
                <a:solidFill>
                  <a:schemeClr val="bg1"/>
                </a:solidFill>
                <a:latin typeface="+mn-lt"/>
                <a:ea typeface="+mn-ea"/>
                <a:cs typeface="+mn-cs"/>
              </a:defRPr>
            </a:lvl1pPr>
            <a:lvl2pPr marL="0" indent="0">
              <a:spcBef>
                <a:spcPts val="529"/>
              </a:spcBef>
              <a:buNone/>
              <a:defRPr lang="en-US" sz="1941" smtClean="0">
                <a:solidFill>
                  <a:schemeClr val="bg1"/>
                </a:solidFill>
                <a:latin typeface="+mn-lt"/>
              </a:defRPr>
            </a:lvl2pPr>
            <a:lvl3pPr marL="662567" indent="-302567">
              <a:defRPr lang="en-US" sz="1941" smtClean="0">
                <a:solidFill>
                  <a:schemeClr val="tx1"/>
                </a:solidFill>
                <a:latin typeface="+mn-lt"/>
              </a:defRPr>
            </a:lvl3pPr>
            <a:lvl4pPr marL="958175" indent="0">
              <a:buNone/>
              <a:defRPr sz="1941"/>
            </a:lvl4pPr>
            <a:lvl5pPr>
              <a:defRPr sz="1941"/>
            </a:lvl5pPr>
          </a:lstStyle>
          <a:p>
            <a:pPr marL="0" lvl="0" indent="0" algn="l" defTabSz="899339" rtl="0" eaLnBrk="1" fontAlgn="base" hangingPunct="1">
              <a:spcBef>
                <a:spcPts val="1059"/>
              </a:spcBef>
              <a:spcAft>
                <a:spcPct val="0"/>
              </a:spcAft>
              <a:buClr>
                <a:schemeClr val="tx1"/>
              </a:buClr>
              <a:buFont typeface="Wingdings" pitchFamily="2" charset="2"/>
              <a:buNone/>
            </a:pPr>
            <a:r>
              <a:rPr lang="en-US"/>
              <a:t>Click to edit Master text styles</a:t>
            </a:r>
          </a:p>
          <a:p>
            <a:pPr marL="0" lvl="1" indent="0" algn="l" defTabSz="899339" rtl="0" eaLnBrk="1" fontAlgn="base" hangingPunct="1">
              <a:spcBef>
                <a:spcPts val="1059"/>
              </a:spcBef>
              <a:spcAft>
                <a:spcPct val="0"/>
              </a:spcAft>
              <a:buClr>
                <a:schemeClr val="tx1"/>
              </a:buClr>
              <a:buFont typeface="Wingdings" pitchFamily="2" charset="2"/>
              <a:buNone/>
            </a:pPr>
            <a:r>
              <a:rPr lang="en-US"/>
              <a:t>Second level</a:t>
            </a:r>
          </a:p>
        </p:txBody>
      </p:sp>
      <p:sp>
        <p:nvSpPr>
          <p:cNvPr id="4" name="Content Placeholder 4">
            <a:extLst>
              <a:ext uri="{FF2B5EF4-FFF2-40B4-BE49-F238E27FC236}">
                <a16:creationId xmlns:a16="http://schemas.microsoft.com/office/drawing/2014/main" id="{4F711279-8E5F-42B3-9D98-07E7DF6BE76B}"/>
              </a:ext>
            </a:extLst>
          </p:cNvPr>
          <p:cNvSpPr>
            <a:spLocks noGrp="1"/>
          </p:cNvSpPr>
          <p:nvPr>
            <p:ph sz="quarter" idx="11"/>
          </p:nvPr>
        </p:nvSpPr>
        <p:spPr bwMode="ltGray">
          <a:xfrm>
            <a:off x="7233622" y="1207547"/>
            <a:ext cx="4558553" cy="4840941"/>
          </a:xfrm>
          <a:solidFill>
            <a:schemeClr val="bg1"/>
          </a:solidFill>
        </p:spPr>
        <p:txBody>
          <a:bodyPr lIns="182880" tIns="91440" rIns="182880" bIns="91440"/>
          <a:lstStyle>
            <a:lvl1pPr marL="0" indent="0">
              <a:buNone/>
              <a:defRPr sz="2119" b="1"/>
            </a:lvl1pPr>
            <a:lvl2pPr marL="403423" indent="-261945">
              <a:spcBef>
                <a:spcPts val="1059"/>
              </a:spcBef>
              <a:buClr>
                <a:schemeClr val="accent1"/>
              </a:buClr>
              <a:buFont typeface="Wingdings" pitchFamily="2" charset="2"/>
              <a:buChar char="§"/>
              <a:defRPr sz="1941"/>
            </a:lvl2pPr>
            <a:lvl3pPr marL="806846" indent="-249338">
              <a:spcBef>
                <a:spcPts val="529"/>
              </a:spcBef>
              <a:buClr>
                <a:schemeClr val="accent2"/>
              </a:buClr>
              <a:buFont typeface="Calibri" panose="020F0502020204030204" pitchFamily="34" charset="0"/>
              <a:buChar char="—"/>
              <a:defRPr sz="1941"/>
            </a:lvl3pPr>
            <a:lvl4pPr>
              <a:defRPr sz="1941"/>
            </a:lvl4pPr>
            <a:lvl5pPr>
              <a:defRPr sz="1941"/>
            </a:lvl5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987B55BE-3053-4769-9B4C-88ED69B9DCA7}"/>
              </a:ext>
            </a:extLst>
          </p:cNvPr>
          <p:cNvSpPr>
            <a:spLocks noGrp="1"/>
          </p:cNvSpPr>
          <p:nvPr>
            <p:ph type="ftr" sz="quarter" idx="10"/>
          </p:nvPr>
        </p:nvSpPr>
        <p:spPr/>
        <p:txBody>
          <a:body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387011584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verview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D11D1-B8AB-49C8-B044-DEB860534800}"/>
              </a:ext>
            </a:extLst>
          </p:cNvPr>
          <p:cNvSpPr>
            <a:spLocks noGrp="1"/>
          </p:cNvSpPr>
          <p:nvPr>
            <p:ph type="title"/>
          </p:nvPr>
        </p:nvSpPr>
        <p:spPr/>
        <p:txBody>
          <a:bodyPr/>
          <a:lstStyle/>
          <a:p>
            <a:r>
              <a:rPr lang="en-US"/>
              <a:t>Click to edit Master title style</a:t>
            </a:r>
          </a:p>
        </p:txBody>
      </p:sp>
      <p:sp>
        <p:nvSpPr>
          <p:cNvPr id="4" name="Content Placeholder 12">
            <a:extLst>
              <a:ext uri="{FF2B5EF4-FFF2-40B4-BE49-F238E27FC236}">
                <a16:creationId xmlns:a16="http://schemas.microsoft.com/office/drawing/2014/main" id="{749DEEA1-037B-46C2-8126-B6D0C29209A7}"/>
              </a:ext>
            </a:extLst>
          </p:cNvPr>
          <p:cNvSpPr>
            <a:spLocks noGrp="1"/>
          </p:cNvSpPr>
          <p:nvPr>
            <p:ph sz="quarter" idx="13"/>
          </p:nvPr>
        </p:nvSpPr>
        <p:spPr bwMode="ltGray">
          <a:xfrm>
            <a:off x="399826" y="1207547"/>
            <a:ext cx="7826188" cy="2420471"/>
          </a:xfrm>
          <a:solidFill>
            <a:schemeClr val="accent1"/>
          </a:solidFill>
        </p:spPr>
        <p:txBody>
          <a:bodyPr lIns="182880" tIns="91440" rIns="182880" bIns="91440"/>
          <a:lstStyle>
            <a:lvl1pPr marL="0" indent="0">
              <a:buNone/>
              <a:defRPr lang="en-US" sz="2119" b="1" baseline="0" smtClean="0">
                <a:solidFill>
                  <a:schemeClr val="bg1"/>
                </a:solidFill>
                <a:latin typeface="+mn-lt"/>
                <a:ea typeface="+mn-ea"/>
                <a:cs typeface="+mn-cs"/>
              </a:defRPr>
            </a:lvl1pPr>
            <a:lvl2pPr marL="0" indent="0">
              <a:spcBef>
                <a:spcPts val="529"/>
              </a:spcBef>
              <a:buNone/>
              <a:defRPr lang="en-US" sz="1765" smtClean="0">
                <a:solidFill>
                  <a:schemeClr val="bg1"/>
                </a:solidFill>
                <a:latin typeface="+mn-lt"/>
              </a:defRPr>
            </a:lvl2pPr>
            <a:lvl3pPr marL="662567" indent="-302567">
              <a:defRPr lang="en-US" sz="1941" smtClean="0">
                <a:solidFill>
                  <a:schemeClr val="tx1"/>
                </a:solidFill>
                <a:latin typeface="+mn-lt"/>
              </a:defRPr>
            </a:lvl3pPr>
            <a:lvl4pPr marL="958175" indent="0">
              <a:buNone/>
              <a:defRPr sz="1941"/>
            </a:lvl4pPr>
            <a:lvl5pPr>
              <a:defRPr sz="1941"/>
            </a:lvl5pPr>
          </a:lstStyle>
          <a:p>
            <a:pPr marL="0" lvl="0" indent="0" algn="l" defTabSz="899339" rtl="0" eaLnBrk="1" fontAlgn="base" hangingPunct="1">
              <a:spcBef>
                <a:spcPts val="1059"/>
              </a:spcBef>
              <a:spcAft>
                <a:spcPct val="0"/>
              </a:spcAft>
              <a:buClr>
                <a:schemeClr val="tx1"/>
              </a:buClr>
              <a:buFont typeface="Wingdings" pitchFamily="2" charset="2"/>
              <a:buNone/>
            </a:pPr>
            <a:r>
              <a:rPr lang="en-US"/>
              <a:t>Click to edit Master text styles</a:t>
            </a:r>
          </a:p>
          <a:p>
            <a:pPr marL="0" lvl="1" indent="0" algn="l" defTabSz="899339" rtl="0" eaLnBrk="1" fontAlgn="base" hangingPunct="1">
              <a:spcBef>
                <a:spcPts val="1059"/>
              </a:spcBef>
              <a:spcAft>
                <a:spcPct val="0"/>
              </a:spcAft>
              <a:buClr>
                <a:schemeClr val="tx1"/>
              </a:buClr>
              <a:buFont typeface="Wingdings" pitchFamily="2" charset="2"/>
              <a:buNone/>
            </a:pPr>
            <a:r>
              <a:rPr lang="en-US"/>
              <a:t>Second level</a:t>
            </a:r>
          </a:p>
        </p:txBody>
      </p:sp>
      <p:sp>
        <p:nvSpPr>
          <p:cNvPr id="5" name="Content Placeholder 4">
            <a:extLst>
              <a:ext uri="{FF2B5EF4-FFF2-40B4-BE49-F238E27FC236}">
                <a16:creationId xmlns:a16="http://schemas.microsoft.com/office/drawing/2014/main" id="{8DD7A66D-2EAA-4CA7-BCA5-933E3AC44D5C}"/>
              </a:ext>
            </a:extLst>
          </p:cNvPr>
          <p:cNvSpPr>
            <a:spLocks noGrp="1"/>
          </p:cNvSpPr>
          <p:nvPr>
            <p:ph sz="quarter" idx="11"/>
          </p:nvPr>
        </p:nvSpPr>
        <p:spPr bwMode="gray">
          <a:xfrm>
            <a:off x="399823" y="3858103"/>
            <a:ext cx="7826188" cy="444957"/>
          </a:xfrm>
          <a:solidFill>
            <a:schemeClr val="accent5"/>
          </a:solidFill>
        </p:spPr>
        <p:txBody>
          <a:bodyPr lIns="182880" tIns="91440" rIns="182880" bIns="91440"/>
          <a:lstStyle>
            <a:lvl1pPr marL="0" indent="0">
              <a:buNone/>
              <a:defRPr sz="2119" b="1"/>
            </a:lvl1pPr>
            <a:lvl2pPr marL="261945" indent="-261945">
              <a:spcBef>
                <a:spcPts val="1059"/>
              </a:spcBef>
              <a:buFont typeface="Wingdings" pitchFamily="2" charset="2"/>
              <a:buChar char="§"/>
              <a:defRPr sz="1941"/>
            </a:lvl2pPr>
            <a:lvl3pPr marL="609338" indent="-249338">
              <a:spcBef>
                <a:spcPts val="529"/>
              </a:spcBef>
              <a:buFont typeface="Calibri" panose="020F0502020204030204" pitchFamily="34" charset="0"/>
              <a:buChar char="—"/>
              <a:defRPr sz="1941"/>
            </a:lvl3pPr>
            <a:lvl4pPr>
              <a:defRPr sz="1941"/>
            </a:lvl4pPr>
            <a:lvl5pPr>
              <a:defRPr sz="1941"/>
            </a:lvl5pPr>
          </a:lstStyle>
          <a:p>
            <a:pPr lvl="0"/>
            <a:r>
              <a:rPr lang="en-US"/>
              <a:t>Click to edit Master text styles</a:t>
            </a:r>
          </a:p>
        </p:txBody>
      </p:sp>
      <p:sp>
        <p:nvSpPr>
          <p:cNvPr id="7" name="Content Placeholder 4">
            <a:extLst>
              <a:ext uri="{FF2B5EF4-FFF2-40B4-BE49-F238E27FC236}">
                <a16:creationId xmlns:a16="http://schemas.microsoft.com/office/drawing/2014/main" id="{B2148383-EFD9-45D3-B240-105C468C44BD}"/>
              </a:ext>
            </a:extLst>
          </p:cNvPr>
          <p:cNvSpPr>
            <a:spLocks noGrp="1"/>
          </p:cNvSpPr>
          <p:nvPr>
            <p:ph sz="quarter" idx="15" hasCustomPrompt="1"/>
          </p:nvPr>
        </p:nvSpPr>
        <p:spPr bwMode="gray">
          <a:xfrm>
            <a:off x="399823" y="4303059"/>
            <a:ext cx="7826188" cy="1745428"/>
          </a:xfrm>
          <a:solidFill>
            <a:schemeClr val="accent5"/>
          </a:solidFill>
        </p:spPr>
        <p:txBody>
          <a:bodyPr lIns="182880" tIns="91440" rIns="182880" bIns="91440" numCol="2" spcCol="182880"/>
          <a:lstStyle>
            <a:lvl1pPr marL="453851" indent="-302567">
              <a:buClr>
                <a:schemeClr val="tx1"/>
              </a:buClr>
              <a:buFont typeface="Wingdings" pitchFamily="2" charset="2"/>
              <a:buChar char="§"/>
              <a:defRPr sz="1765" b="0"/>
            </a:lvl1pPr>
            <a:lvl2pPr marL="857275" indent="-261945">
              <a:spcBef>
                <a:spcPts val="529"/>
              </a:spcBef>
              <a:buClrTx/>
              <a:buFont typeface="Calibri" panose="020F0502020204030204" pitchFamily="34" charset="0"/>
              <a:buChar char="–"/>
              <a:defRPr sz="1765"/>
            </a:lvl2pPr>
            <a:lvl3pPr marL="806846" indent="-249338">
              <a:spcBef>
                <a:spcPts val="529"/>
              </a:spcBef>
              <a:buFont typeface="Calibri" panose="020F0502020204030204" pitchFamily="34" charset="0"/>
              <a:buChar char="—"/>
              <a:defRPr sz="1765"/>
            </a:lvl3pPr>
            <a:lvl4pPr>
              <a:defRPr sz="1941"/>
            </a:lvl4pPr>
            <a:lvl5pPr>
              <a:defRPr sz="1941"/>
            </a:lvl5pPr>
          </a:lstStyle>
          <a:p>
            <a:pPr lvl="0"/>
            <a:r>
              <a:rPr lang="en-US"/>
              <a:t>Second level</a:t>
            </a:r>
          </a:p>
          <a:p>
            <a:pPr lvl="1"/>
            <a:r>
              <a:rPr lang="en-US"/>
              <a:t>Third level</a:t>
            </a:r>
          </a:p>
        </p:txBody>
      </p:sp>
      <p:sp>
        <p:nvSpPr>
          <p:cNvPr id="6" name="Picture Placeholder 9">
            <a:extLst>
              <a:ext uri="{FF2B5EF4-FFF2-40B4-BE49-F238E27FC236}">
                <a16:creationId xmlns:a16="http://schemas.microsoft.com/office/drawing/2014/main" id="{5AABE914-95F3-437E-8BEA-D47648F5D878}"/>
              </a:ext>
            </a:extLst>
          </p:cNvPr>
          <p:cNvSpPr>
            <a:spLocks noGrp="1"/>
          </p:cNvSpPr>
          <p:nvPr>
            <p:ph type="pic" sz="quarter" idx="12"/>
          </p:nvPr>
        </p:nvSpPr>
        <p:spPr>
          <a:xfrm>
            <a:off x="8403516" y="1207547"/>
            <a:ext cx="3388659" cy="4840941"/>
          </a:xfrm>
          <a:noFill/>
        </p:spPr>
        <p:txBody>
          <a:bodyPr anchor="ctr"/>
          <a:lstStyle>
            <a:lvl1pPr marL="0" indent="0" algn="ctr">
              <a:buNone/>
              <a:defRPr/>
            </a:lvl1pPr>
          </a:lstStyle>
          <a:p>
            <a:r>
              <a:rPr lang="en-US"/>
              <a:t>Click icon to add picture</a:t>
            </a:r>
          </a:p>
        </p:txBody>
      </p:sp>
      <p:sp>
        <p:nvSpPr>
          <p:cNvPr id="3" name="Footer Placeholder 2">
            <a:extLst>
              <a:ext uri="{FF2B5EF4-FFF2-40B4-BE49-F238E27FC236}">
                <a16:creationId xmlns:a16="http://schemas.microsoft.com/office/drawing/2014/main" id="{65632F11-FDF6-4AB7-B5A6-D5B5E85C7664}"/>
              </a:ext>
            </a:extLst>
          </p:cNvPr>
          <p:cNvSpPr>
            <a:spLocks noGrp="1"/>
          </p:cNvSpPr>
          <p:nvPr>
            <p:ph type="ftr" sz="quarter" idx="10"/>
          </p:nvPr>
        </p:nvSpPr>
        <p:spPr/>
        <p:txBody>
          <a:body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44968039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E4229-4852-464B-817A-DC05D7616EC4}"/>
              </a:ext>
            </a:extLst>
          </p:cNvPr>
          <p:cNvSpPr>
            <a:spLocks noGrp="1"/>
          </p:cNvSpPr>
          <p:nvPr>
            <p:ph type="title"/>
          </p:nvPr>
        </p:nvSpPr>
        <p:spPr/>
        <p:txBody>
          <a:bodyPr/>
          <a:lstStyle/>
          <a:p>
            <a:r>
              <a:rPr lang="en-US"/>
              <a:t>Click to edit Master title style</a:t>
            </a:r>
          </a:p>
        </p:txBody>
      </p:sp>
      <p:sp>
        <p:nvSpPr>
          <p:cNvPr id="10" name="Picture Placeholder 21">
            <a:extLst>
              <a:ext uri="{FF2B5EF4-FFF2-40B4-BE49-F238E27FC236}">
                <a16:creationId xmlns:a16="http://schemas.microsoft.com/office/drawing/2014/main" id="{308EDE5B-A42C-40BF-BAAD-E36301EC9B4F}"/>
              </a:ext>
            </a:extLst>
          </p:cNvPr>
          <p:cNvSpPr>
            <a:spLocks noGrp="1"/>
          </p:cNvSpPr>
          <p:nvPr>
            <p:ph type="pic" sz="quarter" idx="14"/>
          </p:nvPr>
        </p:nvSpPr>
        <p:spPr>
          <a:xfrm>
            <a:off x="399826" y="1207546"/>
            <a:ext cx="1775012" cy="1775012"/>
          </a:xfrm>
          <a:prstGeom prst="rect">
            <a:avLst/>
          </a:prstGeom>
        </p:spPr>
        <p:txBody>
          <a:bodyPr/>
          <a:lstStyle>
            <a:lvl1pPr marL="0" indent="0">
              <a:buNone/>
              <a:defRPr/>
            </a:lvl1pPr>
          </a:lstStyle>
          <a:p>
            <a:r>
              <a:rPr lang="en-US"/>
              <a:t>Click icon to add picture</a:t>
            </a:r>
          </a:p>
        </p:txBody>
      </p:sp>
      <p:sp>
        <p:nvSpPr>
          <p:cNvPr id="11" name="Content Placeholder 18">
            <a:extLst>
              <a:ext uri="{FF2B5EF4-FFF2-40B4-BE49-F238E27FC236}">
                <a16:creationId xmlns:a16="http://schemas.microsoft.com/office/drawing/2014/main" id="{482083BD-B86D-44EE-BE4F-CB5A1B131B66}"/>
              </a:ext>
            </a:extLst>
          </p:cNvPr>
          <p:cNvSpPr>
            <a:spLocks noGrp="1"/>
          </p:cNvSpPr>
          <p:nvPr>
            <p:ph sz="quarter" idx="21"/>
          </p:nvPr>
        </p:nvSpPr>
        <p:spPr bwMode="gray">
          <a:xfrm>
            <a:off x="2178871" y="1207546"/>
            <a:ext cx="3792071" cy="1775012"/>
          </a:xfrm>
        </p:spPr>
        <p:txBody>
          <a:bodyPr lIns="201168" tIns="137160" rIns="45720" bIns="45720"/>
          <a:lstStyle>
            <a:lvl1pPr marL="0" indent="0">
              <a:spcAft>
                <a:spcPct val="0"/>
              </a:spcAft>
              <a:buNone/>
              <a:defRPr sz="1941" b="1" baseline="0">
                <a:solidFill>
                  <a:schemeClr val="accent2"/>
                </a:solidFill>
                <a:latin typeface="+mn-lt"/>
              </a:defRPr>
            </a:lvl1pPr>
            <a:lvl2pPr marL="0" indent="0">
              <a:spcAft>
                <a:spcPct val="0"/>
              </a:spcAft>
              <a:buNone/>
              <a:defRPr sz="1765" b="1" baseline="0">
                <a:solidFill>
                  <a:schemeClr val="tx1"/>
                </a:solidFill>
                <a:latin typeface="+mn-lt"/>
              </a:defRPr>
            </a:lvl2pPr>
            <a:lvl3pPr marL="0" indent="0">
              <a:spcBef>
                <a:spcPts val="529"/>
              </a:spcBef>
              <a:spcAft>
                <a:spcPct val="0"/>
              </a:spcAft>
              <a:buNone/>
              <a:defRPr sz="1765" baseline="0">
                <a:latin typeface="+mn-lt"/>
              </a:defRPr>
            </a:lvl3pPr>
          </a:lstStyle>
          <a:p>
            <a:pPr lvl="0"/>
            <a:r>
              <a:rPr lang="en-US"/>
              <a:t>Click to edit Master text styles</a:t>
            </a:r>
          </a:p>
          <a:p>
            <a:pPr lvl="1"/>
            <a:r>
              <a:rPr lang="en-US"/>
              <a:t>Second level</a:t>
            </a:r>
          </a:p>
          <a:p>
            <a:pPr lvl="2"/>
            <a:r>
              <a:rPr lang="en-US"/>
              <a:t>Third level</a:t>
            </a:r>
          </a:p>
        </p:txBody>
      </p:sp>
      <p:sp>
        <p:nvSpPr>
          <p:cNvPr id="4" name="Rectangle 24">
            <a:extLst>
              <a:ext uri="{FF2B5EF4-FFF2-40B4-BE49-F238E27FC236}">
                <a16:creationId xmlns:a16="http://schemas.microsoft.com/office/drawing/2014/main" id="{727FEECD-F2A5-4272-B531-A932E57941AC}"/>
              </a:ext>
            </a:extLst>
          </p:cNvPr>
          <p:cNvSpPr>
            <a:spLocks noChangeArrowheads="1"/>
          </p:cNvSpPr>
          <p:nvPr userDrawn="1"/>
        </p:nvSpPr>
        <p:spPr bwMode="ltGray">
          <a:xfrm>
            <a:off x="6063729" y="1207546"/>
            <a:ext cx="5728447" cy="1775012"/>
          </a:xfrm>
          <a:prstGeom prst="rect">
            <a:avLst/>
          </a:prstGeom>
          <a:solidFill>
            <a:schemeClr val="accent2"/>
          </a:solidFill>
          <a:ln>
            <a:noFill/>
          </a:ln>
        </p:spPr>
        <p:txBody>
          <a:bodyPr lIns="121024" tIns="121024" rIns="121024" bIns="121024"/>
          <a:lstStyle>
            <a:lvl1pPr marL="111125" indent="-111125" defTabSz="1017588" eaLnBrk="0" hangingPunct="0">
              <a:lnSpc>
                <a:spcPts val="2200"/>
              </a:lnSpc>
              <a:spcAft>
                <a:spcPct val="50000"/>
              </a:spcAft>
              <a:buClr>
                <a:schemeClr val="tx2"/>
              </a:buClr>
              <a:buFont typeface="Wingdings" pitchFamily="2" charset="2"/>
              <a:defRPr sz="2000" b="1">
                <a:solidFill>
                  <a:srgbClr val="00A5E0"/>
                </a:solidFill>
                <a:latin typeface="Arial"/>
                <a:ea typeface="ヒラギノ角ゴ Pro W3" charset="-128"/>
              </a:defRPr>
            </a:lvl1pPr>
            <a:lvl2pPr marL="742950" indent="-285750" defTabSz="1017588" eaLnBrk="0" hangingPunct="0">
              <a:spcAft>
                <a:spcPct val="50000"/>
              </a:spcAft>
              <a:buClr>
                <a:srgbClr val="215C6E"/>
              </a:buClr>
              <a:buFont typeface="Arial"/>
              <a:buChar char="–"/>
              <a:defRPr sz="1600">
                <a:solidFill>
                  <a:schemeClr val="tx1"/>
                </a:solidFill>
                <a:latin typeface="Arial"/>
                <a:ea typeface="ヒラギノ角ゴ Pro W3" charset="-128"/>
              </a:defRPr>
            </a:lvl2pPr>
            <a:lvl3pPr marL="1143000" indent="-228600" defTabSz="1017588" eaLnBrk="0" hangingPunct="0">
              <a:spcAft>
                <a:spcPts val="963"/>
              </a:spcAft>
              <a:buClr>
                <a:schemeClr val="tx2"/>
              </a:buClr>
              <a:buFont typeface="Wingdings" pitchFamily="2" charset="2"/>
              <a:buChar char="§"/>
              <a:defRPr sz="1600">
                <a:solidFill>
                  <a:schemeClr val="tx1"/>
                </a:solidFill>
                <a:latin typeface="Arial"/>
                <a:ea typeface="MS PGothic" pitchFamily="34" charset="-128"/>
              </a:defRPr>
            </a:lvl3pPr>
            <a:lvl4pPr marL="1600200" indent="-228600" defTabSz="1017588" eaLnBrk="0" hangingPunct="0">
              <a:spcAft>
                <a:spcPct val="50000"/>
              </a:spcAft>
              <a:buClr>
                <a:srgbClr val="F2B623"/>
              </a:buClr>
              <a:buFont typeface="Wingdings" pitchFamily="2" charset="2"/>
              <a:buChar char="§"/>
              <a:defRPr sz="1600">
                <a:solidFill>
                  <a:schemeClr val="tx1"/>
                </a:solidFill>
                <a:latin typeface="Arial"/>
                <a:ea typeface="MS PGothic" pitchFamily="34" charset="-128"/>
              </a:defRPr>
            </a:lvl4pPr>
            <a:lvl5pPr marL="2057400" indent="-228600" defTabSz="1017588" eaLnBrk="0" hangingPunct="0">
              <a:spcAft>
                <a:spcPct val="50000"/>
              </a:spcAft>
              <a:buClr>
                <a:schemeClr val="tx2"/>
              </a:buClr>
              <a:buFont typeface="Arial"/>
              <a:buChar char="▪"/>
              <a:defRPr sz="1600">
                <a:solidFill>
                  <a:schemeClr val="tx1"/>
                </a:solidFill>
                <a:latin typeface="Arial"/>
                <a:ea typeface="ヒラギノ角ゴ Pro W3" charset="-128"/>
              </a:defRPr>
            </a:lvl5pPr>
            <a:lvl6pPr marL="2514600" indent="-228600" defTabSz="1017588" eaLnBrk="0" fontAlgn="base" hangingPunct="0">
              <a:spcBef>
                <a:spcPct val="0"/>
              </a:spcBef>
              <a:spcAft>
                <a:spcPct val="50000"/>
              </a:spcAft>
              <a:buClr>
                <a:schemeClr val="tx2"/>
              </a:buClr>
              <a:buFont typeface="Arial"/>
              <a:buChar char="▪"/>
              <a:defRPr sz="1600">
                <a:solidFill>
                  <a:schemeClr val="tx1"/>
                </a:solidFill>
                <a:latin typeface="Arial"/>
                <a:ea typeface="ヒラギノ角ゴ Pro W3" charset="-128"/>
              </a:defRPr>
            </a:lvl6pPr>
            <a:lvl7pPr marL="2971800" indent="-228600" defTabSz="1017588" eaLnBrk="0" fontAlgn="base" hangingPunct="0">
              <a:spcBef>
                <a:spcPct val="0"/>
              </a:spcBef>
              <a:spcAft>
                <a:spcPct val="50000"/>
              </a:spcAft>
              <a:buClr>
                <a:schemeClr val="tx2"/>
              </a:buClr>
              <a:buFont typeface="Arial"/>
              <a:buChar char="▪"/>
              <a:defRPr sz="1600">
                <a:solidFill>
                  <a:schemeClr val="tx1"/>
                </a:solidFill>
                <a:latin typeface="Arial"/>
                <a:ea typeface="ヒラギノ角ゴ Pro W3" charset="-128"/>
              </a:defRPr>
            </a:lvl7pPr>
            <a:lvl8pPr marL="3429000" indent="-228600" defTabSz="1017588" eaLnBrk="0" fontAlgn="base" hangingPunct="0">
              <a:spcBef>
                <a:spcPct val="0"/>
              </a:spcBef>
              <a:spcAft>
                <a:spcPct val="50000"/>
              </a:spcAft>
              <a:buClr>
                <a:schemeClr val="tx2"/>
              </a:buClr>
              <a:buFont typeface="Arial"/>
              <a:buChar char="▪"/>
              <a:defRPr sz="1600">
                <a:solidFill>
                  <a:schemeClr val="tx1"/>
                </a:solidFill>
                <a:latin typeface="Arial"/>
                <a:ea typeface="ヒラギノ角ゴ Pro W3" charset="-128"/>
              </a:defRPr>
            </a:lvl8pPr>
            <a:lvl9pPr marL="3886200" indent="-228600" defTabSz="1017588" eaLnBrk="0" fontAlgn="base" hangingPunct="0">
              <a:spcBef>
                <a:spcPct val="0"/>
              </a:spcBef>
              <a:spcAft>
                <a:spcPct val="50000"/>
              </a:spcAft>
              <a:buClr>
                <a:schemeClr val="tx2"/>
              </a:buClr>
              <a:buFont typeface="Arial"/>
              <a:buChar char="▪"/>
              <a:defRPr sz="1600">
                <a:solidFill>
                  <a:schemeClr val="tx1"/>
                </a:solidFill>
                <a:latin typeface="Arial"/>
                <a:ea typeface="ヒラギノ角ゴ Pro W3" charset="-128"/>
              </a:defRPr>
            </a:lvl9pPr>
          </a:lstStyle>
          <a:p>
            <a:pPr eaLnBrk="1" hangingPunct="1">
              <a:lnSpc>
                <a:spcPct val="100000"/>
              </a:lnSpc>
              <a:spcBef>
                <a:spcPct val="0"/>
              </a:spcBef>
              <a:spcAft>
                <a:spcPct val="0"/>
              </a:spcAft>
              <a:buClr>
                <a:schemeClr val="bg1"/>
              </a:buClr>
              <a:buFontTx/>
              <a:buNone/>
            </a:pPr>
            <a:r>
              <a:rPr lang="en-US" altLang="en-US" sz="1765" baseline="0">
                <a:solidFill>
                  <a:schemeClr val="bg1"/>
                </a:solidFill>
                <a:latin typeface="+mn-lt"/>
                <a:ea typeface="MS PGothic" pitchFamily="34" charset="-128"/>
              </a:rPr>
              <a:t>Education</a:t>
            </a:r>
          </a:p>
        </p:txBody>
      </p:sp>
      <p:sp>
        <p:nvSpPr>
          <p:cNvPr id="9" name="Content Placeholder 14">
            <a:extLst>
              <a:ext uri="{FF2B5EF4-FFF2-40B4-BE49-F238E27FC236}">
                <a16:creationId xmlns:a16="http://schemas.microsoft.com/office/drawing/2014/main" id="{7D6C6898-B273-4240-A590-E0FD5AAC908F}"/>
              </a:ext>
            </a:extLst>
          </p:cNvPr>
          <p:cNvSpPr>
            <a:spLocks noGrp="1"/>
          </p:cNvSpPr>
          <p:nvPr>
            <p:ph sz="quarter" idx="12" hasCustomPrompt="1"/>
          </p:nvPr>
        </p:nvSpPr>
        <p:spPr bwMode="ltGray">
          <a:xfrm>
            <a:off x="6063729" y="1657884"/>
            <a:ext cx="5728447" cy="1324675"/>
          </a:xfrm>
          <a:noFill/>
        </p:spPr>
        <p:txBody>
          <a:bodyPr lIns="274320" bIns="137160"/>
          <a:lstStyle>
            <a:lvl1pPr marL="154085" indent="-154085">
              <a:lnSpc>
                <a:spcPct val="100000"/>
              </a:lnSpc>
              <a:spcBef>
                <a:spcPts val="529"/>
              </a:spcBef>
              <a:spcAft>
                <a:spcPct val="0"/>
              </a:spcAft>
              <a:buClr>
                <a:schemeClr val="bg1"/>
              </a:buClr>
              <a:defRPr sz="1412" b="1" baseline="0">
                <a:solidFill>
                  <a:schemeClr val="bg1"/>
                </a:solidFill>
              </a:defRPr>
            </a:lvl1pPr>
          </a:lstStyle>
          <a:p>
            <a:pPr lvl="0"/>
            <a:r>
              <a:rPr lang="en-US"/>
              <a:t>Click to edit Master text styles</a:t>
            </a:r>
          </a:p>
        </p:txBody>
      </p:sp>
      <p:sp>
        <p:nvSpPr>
          <p:cNvPr id="12" name="Rectangle 11">
            <a:extLst>
              <a:ext uri="{FF2B5EF4-FFF2-40B4-BE49-F238E27FC236}">
                <a16:creationId xmlns:a16="http://schemas.microsoft.com/office/drawing/2014/main" id="{9D62FCF4-D717-4AE6-BFC5-AA2A7A5ADA25}"/>
              </a:ext>
            </a:extLst>
          </p:cNvPr>
          <p:cNvSpPr/>
          <p:nvPr userDrawn="1"/>
        </p:nvSpPr>
        <p:spPr bwMode="ltGray">
          <a:xfrm>
            <a:off x="399827" y="3225962"/>
            <a:ext cx="11392348" cy="346935"/>
          </a:xfrm>
          <a:prstGeom prst="rect">
            <a:avLst/>
          </a:prstGeom>
          <a:solidFill>
            <a:schemeClr val="accent1"/>
          </a:solidFill>
          <a:ln>
            <a:noFill/>
          </a:ln>
          <a:effectLst/>
        </p:spPr>
        <p:txBody>
          <a:bodyPr lIns="121024" tIns="0" rIns="121024" bIns="0" rtlCol="0" anchor="ctr" anchorCtr="0">
            <a:noAutofit/>
          </a:bodyPr>
          <a:lstStyle/>
          <a:p>
            <a:pPr algn="l" eaLnBrk="1" hangingPunct="1">
              <a:lnSpc>
                <a:spcPts val="1941"/>
              </a:lnSpc>
            </a:pPr>
            <a:r>
              <a:rPr lang="en-US" sz="1765" b="1">
                <a:solidFill>
                  <a:schemeClr val="bg1"/>
                </a:solidFill>
                <a:latin typeface="+mn-lt"/>
              </a:rPr>
              <a:t>About</a:t>
            </a:r>
          </a:p>
        </p:txBody>
      </p:sp>
      <p:sp>
        <p:nvSpPr>
          <p:cNvPr id="8" name="Content Placeholder 10">
            <a:extLst>
              <a:ext uri="{FF2B5EF4-FFF2-40B4-BE49-F238E27FC236}">
                <a16:creationId xmlns:a16="http://schemas.microsoft.com/office/drawing/2014/main" id="{1B409EAD-6130-463B-AF05-5D5CF251D3EE}"/>
              </a:ext>
            </a:extLst>
          </p:cNvPr>
          <p:cNvSpPr>
            <a:spLocks noGrp="1"/>
          </p:cNvSpPr>
          <p:nvPr>
            <p:ph sz="quarter" idx="11"/>
          </p:nvPr>
        </p:nvSpPr>
        <p:spPr>
          <a:xfrm>
            <a:off x="399827" y="3630707"/>
            <a:ext cx="11392348" cy="2420471"/>
          </a:xfrm>
        </p:spPr>
        <p:txBody>
          <a:bodyPr lIns="137160" tIns="0" rIns="137160" bIns="0" numCol="2" spcCol="274320"/>
          <a:lstStyle>
            <a:lvl1pPr marL="0" indent="0">
              <a:lnSpc>
                <a:spcPct val="100000"/>
              </a:lnSpc>
              <a:spcBef>
                <a:spcPts val="1059"/>
              </a:spcBef>
              <a:spcAft>
                <a:spcPct val="0"/>
              </a:spcAft>
              <a:buNone/>
              <a:defRPr sz="1412"/>
            </a:lvl1pPr>
            <a:lvl2pPr marL="246537" indent="-159688">
              <a:lnSpc>
                <a:spcPct val="100000"/>
              </a:lnSpc>
              <a:spcBef>
                <a:spcPts val="529"/>
              </a:spcBef>
              <a:spcAft>
                <a:spcPct val="0"/>
              </a:spcAft>
              <a:buClr>
                <a:schemeClr val="accent1"/>
              </a:buClr>
              <a:buFont typeface="Wingdings" pitchFamily="2" charset="2"/>
              <a:buChar char="§"/>
              <a:defRPr sz="1412" baseline="0"/>
            </a:lvl2pPr>
          </a:lstStyle>
          <a:p>
            <a:pPr lvl="0"/>
            <a:r>
              <a:rPr lang="en-US"/>
              <a:t>Click to edit Master text styles</a:t>
            </a:r>
          </a:p>
          <a:p>
            <a:pPr lvl="1"/>
            <a:r>
              <a:rPr lang="en-US"/>
              <a:t>Second level</a:t>
            </a:r>
          </a:p>
        </p:txBody>
      </p:sp>
      <p:sp>
        <p:nvSpPr>
          <p:cNvPr id="3" name="Footer Placeholder 2">
            <a:extLst>
              <a:ext uri="{FF2B5EF4-FFF2-40B4-BE49-F238E27FC236}">
                <a16:creationId xmlns:a16="http://schemas.microsoft.com/office/drawing/2014/main" id="{AAF12D15-6E35-4E18-B2AC-906E0AE4494D}"/>
              </a:ext>
            </a:extLst>
          </p:cNvPr>
          <p:cNvSpPr>
            <a:spLocks noGrp="1"/>
          </p:cNvSpPr>
          <p:nvPr>
            <p:ph type="ftr" sz="quarter" idx="10"/>
          </p:nvPr>
        </p:nvSpPr>
        <p:spPr/>
        <p:txBody>
          <a:body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11171354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_Text Right">
    <p:bg>
      <p:bgPr>
        <a:solidFill>
          <a:schemeClr val="bg1">
            <a:lumMod val="40000"/>
            <a:lumOff val="60000"/>
          </a:schemeClr>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1F11CF2-D4C9-4C72-988F-440AB2E584C0}"/>
              </a:ext>
            </a:extLst>
          </p:cNvPr>
          <p:cNvGraphicFramePr>
            <a:graphicFrameLocks noChangeAspect="1"/>
          </p:cNvGraphicFramePr>
          <p:nvPr userDrawn="1">
            <p:custDataLst>
              <p:tags r:id="rId1"/>
            </p:custDataLst>
            <p:extLst>
              <p:ext uri="{D42A27DB-BD31-4B8C-83A1-F6EECF244321}">
                <p14:modId xmlns:p14="http://schemas.microsoft.com/office/powerpoint/2010/main" val="2605198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41F11CF2-D4C9-4C72-988F-440AB2E584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92DCC42-760D-4021-ADCC-3FC5C98DB4B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10" name="Rectangle 9">
            <a:extLst>
              <a:ext uri="{FF2B5EF4-FFF2-40B4-BE49-F238E27FC236}">
                <a16:creationId xmlns:a16="http://schemas.microsoft.com/office/drawing/2014/main" id="{9F1A6984-5F18-4FC5-9879-37BC9090F15F}"/>
              </a:ext>
            </a:extLst>
          </p:cNvPr>
          <p:cNvSpPr/>
          <p:nvPr userDrawn="1"/>
        </p:nvSpPr>
        <p:spPr>
          <a:xfrm>
            <a:off x="-76200" y="0"/>
            <a:ext cx="61626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FEFA7029-CF4D-483F-9933-0D19AFE6ABAC}"/>
              </a:ext>
            </a:extLst>
          </p:cNvPr>
          <p:cNvSpPr>
            <a:spLocks noGrp="1"/>
          </p:cNvSpPr>
          <p:nvPr>
            <p:ph type="title" hasCustomPrompt="1"/>
          </p:nvPr>
        </p:nvSpPr>
        <p:spPr>
          <a:xfrm>
            <a:off x="6592901" y="762001"/>
            <a:ext cx="4760900" cy="914400"/>
          </a:xfrm>
        </p:spPr>
        <p:txBody>
          <a:bodyPr anchor="ctr" anchorCtr="0">
            <a:noAutofit/>
          </a:bodyPr>
          <a:lstStyle>
            <a:lvl1pPr>
              <a:defRPr sz="2800" b="0" spc="0">
                <a:solidFill>
                  <a:schemeClr val="tx1"/>
                </a:solidFill>
              </a:defRPr>
            </a:lvl1pPr>
          </a:lstStyle>
          <a:p>
            <a:r>
              <a:rPr lang="en-US" dirty="0"/>
              <a:t>Title Here</a:t>
            </a:r>
          </a:p>
        </p:txBody>
      </p:sp>
      <p:sp>
        <p:nvSpPr>
          <p:cNvPr id="9" name="Picture Placeholder 8">
            <a:extLst>
              <a:ext uri="{FF2B5EF4-FFF2-40B4-BE49-F238E27FC236}">
                <a16:creationId xmlns:a16="http://schemas.microsoft.com/office/drawing/2014/main" id="{62B910CD-2FB6-2A94-2BBF-4AFB2DA693D0}"/>
              </a:ext>
            </a:extLst>
          </p:cNvPr>
          <p:cNvSpPr>
            <a:spLocks noGrp="1"/>
          </p:cNvSpPr>
          <p:nvPr>
            <p:ph type="pic" sz="quarter" idx="15"/>
          </p:nvPr>
        </p:nvSpPr>
        <p:spPr>
          <a:xfrm>
            <a:off x="-76200" y="0"/>
            <a:ext cx="6162675"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1" name="Date Placeholder 5">
            <a:extLst>
              <a:ext uri="{FF2B5EF4-FFF2-40B4-BE49-F238E27FC236}">
                <a16:creationId xmlns:a16="http://schemas.microsoft.com/office/drawing/2014/main" id="{F7D9307E-4C17-1B06-034D-BBBA9DCFE2F8}"/>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tx2"/>
                </a:solidFill>
              </a:defRPr>
            </a:lvl1pPr>
          </a:lstStyle>
          <a:p>
            <a:fld id="{5BE3A05C-8A97-CD45-B5EB-267C3893ED97}" type="slidenum">
              <a:rPr lang="en-US" smtClean="0"/>
              <a:pPr/>
              <a:t>‹#›</a:t>
            </a:fld>
            <a:endParaRPr lang="en-US" dirty="0"/>
          </a:p>
        </p:txBody>
      </p:sp>
      <p:pic>
        <p:nvPicPr>
          <p:cNvPr id="13" name="Picture 12">
            <a:extLst>
              <a:ext uri="{FF2B5EF4-FFF2-40B4-BE49-F238E27FC236}">
                <a16:creationId xmlns:a16="http://schemas.microsoft.com/office/drawing/2014/main" id="{B720C819-194E-793E-F283-428D44BB0E4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0343" y="6281284"/>
            <a:ext cx="1409457" cy="365123"/>
          </a:xfrm>
          <a:prstGeom prst="rect">
            <a:avLst/>
          </a:prstGeom>
        </p:spPr>
      </p:pic>
      <p:sp>
        <p:nvSpPr>
          <p:cNvPr id="2" name="Text Placeholder 2">
            <a:extLst>
              <a:ext uri="{FF2B5EF4-FFF2-40B4-BE49-F238E27FC236}">
                <a16:creationId xmlns:a16="http://schemas.microsoft.com/office/drawing/2014/main" id="{5CF89AF9-FEC8-CD85-70EA-8794101AAB68}"/>
              </a:ext>
            </a:extLst>
          </p:cNvPr>
          <p:cNvSpPr>
            <a:spLocks noGrp="1"/>
          </p:cNvSpPr>
          <p:nvPr>
            <p:ph idx="1"/>
          </p:nvPr>
        </p:nvSpPr>
        <p:spPr>
          <a:xfrm>
            <a:off x="6592901" y="1828800"/>
            <a:ext cx="4750654" cy="4191000"/>
          </a:xfrm>
          <a:prstGeom prst="rect">
            <a:avLst/>
          </a:prstGeom>
        </p:spPr>
        <p:txBody>
          <a:bodyPr vert="horz" lIns="91440" tIns="45720" rIns="91440" bIns="45720" rtlCol="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8911897"/>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Bi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C230-6D18-4C91-AFD4-F185FEDBC0A0}"/>
              </a:ext>
            </a:extLst>
          </p:cNvPr>
          <p:cNvSpPr>
            <a:spLocks noGrp="1"/>
          </p:cNvSpPr>
          <p:nvPr>
            <p:ph type="title"/>
          </p:nvPr>
        </p:nvSpPr>
        <p:spPr/>
        <p:txBody>
          <a:bodyPr/>
          <a:lstStyle/>
          <a:p>
            <a:r>
              <a:rPr lang="en-US"/>
              <a:t>Click to edit Master title style</a:t>
            </a:r>
          </a:p>
        </p:txBody>
      </p:sp>
      <p:sp>
        <p:nvSpPr>
          <p:cNvPr id="6" name="Picture Placeholder 21">
            <a:extLst>
              <a:ext uri="{FF2B5EF4-FFF2-40B4-BE49-F238E27FC236}">
                <a16:creationId xmlns:a16="http://schemas.microsoft.com/office/drawing/2014/main" id="{DCC3CE8B-B18D-4AAB-98CA-1B44DF47F1B3}"/>
              </a:ext>
            </a:extLst>
          </p:cNvPr>
          <p:cNvSpPr>
            <a:spLocks noGrp="1"/>
          </p:cNvSpPr>
          <p:nvPr>
            <p:ph type="pic" sz="quarter" idx="14"/>
          </p:nvPr>
        </p:nvSpPr>
        <p:spPr>
          <a:xfrm>
            <a:off x="399826" y="1210235"/>
            <a:ext cx="1775012" cy="1775012"/>
          </a:xfrm>
          <a:prstGeom prst="rect">
            <a:avLst/>
          </a:prstGeom>
        </p:spPr>
        <p:txBody>
          <a:bodyPr/>
          <a:lstStyle>
            <a:lvl1pPr marL="0" indent="0">
              <a:buNone/>
              <a:defRPr>
                <a:latin typeface="+mn-lt"/>
              </a:defRPr>
            </a:lvl1pPr>
          </a:lstStyle>
          <a:p>
            <a:r>
              <a:rPr lang="en-US"/>
              <a:t>Click icon to add picture</a:t>
            </a:r>
          </a:p>
        </p:txBody>
      </p:sp>
      <p:sp>
        <p:nvSpPr>
          <p:cNvPr id="7" name="Content Placeholder 18">
            <a:extLst>
              <a:ext uri="{FF2B5EF4-FFF2-40B4-BE49-F238E27FC236}">
                <a16:creationId xmlns:a16="http://schemas.microsoft.com/office/drawing/2014/main" id="{5FDEB04C-9BEF-42F3-B22F-2EAD3857055B}"/>
              </a:ext>
            </a:extLst>
          </p:cNvPr>
          <p:cNvSpPr>
            <a:spLocks noGrp="1"/>
          </p:cNvSpPr>
          <p:nvPr>
            <p:ph sz="quarter" idx="21"/>
          </p:nvPr>
        </p:nvSpPr>
        <p:spPr bwMode="gray">
          <a:xfrm>
            <a:off x="2183235" y="1210237"/>
            <a:ext cx="3787708" cy="1772209"/>
          </a:xfrm>
        </p:spPr>
        <p:txBody>
          <a:bodyPr lIns="201168" tIns="137160" rIns="45720" bIns="45720"/>
          <a:lstStyle>
            <a:lvl1pPr marL="0" indent="0">
              <a:spcAft>
                <a:spcPct val="0"/>
              </a:spcAft>
              <a:buNone/>
              <a:defRPr sz="1941" b="1" baseline="0">
                <a:solidFill>
                  <a:schemeClr val="accent2"/>
                </a:solidFill>
                <a:latin typeface="+mn-lt"/>
              </a:defRPr>
            </a:lvl1pPr>
            <a:lvl2pPr marL="0" indent="0">
              <a:spcAft>
                <a:spcPct val="0"/>
              </a:spcAft>
              <a:buNone/>
              <a:defRPr sz="1765" b="1" baseline="0">
                <a:solidFill>
                  <a:schemeClr val="tx1"/>
                </a:solidFill>
                <a:latin typeface="+mn-lt"/>
              </a:defRPr>
            </a:lvl2pPr>
            <a:lvl3pPr marL="0" indent="0">
              <a:spcBef>
                <a:spcPts val="529"/>
              </a:spcBef>
              <a:spcAft>
                <a:spcPct val="0"/>
              </a:spcAft>
              <a:buNone/>
              <a:defRPr sz="1765" baseline="0">
                <a:latin typeface="+mn-lt"/>
              </a:defRPr>
            </a:lvl3pPr>
          </a:lstStyle>
          <a:p>
            <a:pPr lvl="0"/>
            <a:r>
              <a:rPr lang="en-US"/>
              <a:t>Click to 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857F3C0D-1D62-4855-A103-542EE59AA20B}"/>
              </a:ext>
            </a:extLst>
          </p:cNvPr>
          <p:cNvSpPr/>
          <p:nvPr userDrawn="1"/>
        </p:nvSpPr>
        <p:spPr bwMode="ltGray">
          <a:xfrm>
            <a:off x="399825" y="3225962"/>
            <a:ext cx="5567083" cy="346935"/>
          </a:xfrm>
          <a:prstGeom prst="rect">
            <a:avLst/>
          </a:prstGeom>
          <a:solidFill>
            <a:schemeClr val="accent1"/>
          </a:solidFill>
          <a:ln>
            <a:noFill/>
          </a:ln>
          <a:effectLst/>
        </p:spPr>
        <p:txBody>
          <a:bodyPr lIns="121024" tIns="0" rIns="121024" bIns="0" rtlCol="0" anchor="ctr" anchorCtr="0">
            <a:noAutofit/>
          </a:bodyPr>
          <a:lstStyle/>
          <a:p>
            <a:pPr algn="l" eaLnBrk="1" hangingPunct="1">
              <a:lnSpc>
                <a:spcPts val="1941"/>
              </a:lnSpc>
            </a:pPr>
            <a:r>
              <a:rPr lang="en-US" sz="1765" b="1">
                <a:solidFill>
                  <a:schemeClr val="bg1"/>
                </a:solidFill>
                <a:latin typeface="+mn-lt"/>
              </a:rPr>
              <a:t>About</a:t>
            </a:r>
          </a:p>
        </p:txBody>
      </p:sp>
      <p:sp>
        <p:nvSpPr>
          <p:cNvPr id="14" name="Content Placeholder 10">
            <a:extLst>
              <a:ext uri="{FF2B5EF4-FFF2-40B4-BE49-F238E27FC236}">
                <a16:creationId xmlns:a16="http://schemas.microsoft.com/office/drawing/2014/main" id="{C2AF2E45-F660-4FAC-B036-8D717DC0AED2}"/>
              </a:ext>
            </a:extLst>
          </p:cNvPr>
          <p:cNvSpPr>
            <a:spLocks noGrp="1"/>
          </p:cNvSpPr>
          <p:nvPr>
            <p:ph sz="quarter" idx="11"/>
          </p:nvPr>
        </p:nvSpPr>
        <p:spPr>
          <a:xfrm>
            <a:off x="399825" y="3630707"/>
            <a:ext cx="5567083" cy="2420471"/>
          </a:xfrm>
        </p:spPr>
        <p:txBody>
          <a:bodyPr lIns="137160" tIns="0" rIns="137160" bIns="0" numCol="2" spcCol="274320"/>
          <a:lstStyle>
            <a:lvl1pPr marL="0" indent="0">
              <a:lnSpc>
                <a:spcPct val="100000"/>
              </a:lnSpc>
              <a:spcBef>
                <a:spcPts val="1059"/>
              </a:spcBef>
              <a:spcAft>
                <a:spcPct val="0"/>
              </a:spcAft>
              <a:buNone/>
              <a:defRPr sz="1412"/>
            </a:lvl1pPr>
            <a:lvl2pPr marL="246537" indent="-159688">
              <a:lnSpc>
                <a:spcPct val="100000"/>
              </a:lnSpc>
              <a:spcBef>
                <a:spcPts val="529"/>
              </a:spcBef>
              <a:spcAft>
                <a:spcPct val="0"/>
              </a:spcAft>
              <a:buClr>
                <a:schemeClr val="accent1"/>
              </a:buClr>
              <a:buFont typeface="Wingdings" pitchFamily="2" charset="2"/>
              <a:buChar char="§"/>
              <a:defRPr sz="1412" baseline="0"/>
            </a:lvl2pPr>
          </a:lstStyle>
          <a:p>
            <a:pPr lvl="0"/>
            <a:r>
              <a:rPr lang="en-US"/>
              <a:t>Click to edit Master text styles</a:t>
            </a:r>
          </a:p>
          <a:p>
            <a:pPr lvl="1"/>
            <a:r>
              <a:rPr lang="en-US"/>
              <a:t>Second level</a:t>
            </a:r>
          </a:p>
        </p:txBody>
      </p:sp>
      <p:sp>
        <p:nvSpPr>
          <p:cNvPr id="10" name="Picture Placeholder 21">
            <a:extLst>
              <a:ext uri="{FF2B5EF4-FFF2-40B4-BE49-F238E27FC236}">
                <a16:creationId xmlns:a16="http://schemas.microsoft.com/office/drawing/2014/main" id="{934DC906-D9EB-49B6-BC63-B90E8C7C74AE}"/>
              </a:ext>
            </a:extLst>
          </p:cNvPr>
          <p:cNvSpPr>
            <a:spLocks noGrp="1"/>
          </p:cNvSpPr>
          <p:nvPr>
            <p:ph type="pic" sz="quarter" idx="23"/>
          </p:nvPr>
        </p:nvSpPr>
        <p:spPr>
          <a:xfrm>
            <a:off x="6225093" y="1210235"/>
            <a:ext cx="1775012" cy="1775012"/>
          </a:xfrm>
          <a:prstGeom prst="rect">
            <a:avLst/>
          </a:prstGeom>
        </p:spPr>
        <p:txBody>
          <a:bodyPr/>
          <a:lstStyle>
            <a:lvl1pPr marL="0" indent="0">
              <a:buNone/>
              <a:defRPr>
                <a:latin typeface="+mn-lt"/>
              </a:defRPr>
            </a:lvl1pPr>
          </a:lstStyle>
          <a:p>
            <a:r>
              <a:rPr lang="en-US"/>
              <a:t>Click icon to add picture</a:t>
            </a:r>
          </a:p>
        </p:txBody>
      </p:sp>
      <p:sp>
        <p:nvSpPr>
          <p:cNvPr id="11" name="Content Placeholder 18">
            <a:extLst>
              <a:ext uri="{FF2B5EF4-FFF2-40B4-BE49-F238E27FC236}">
                <a16:creationId xmlns:a16="http://schemas.microsoft.com/office/drawing/2014/main" id="{123A82A4-06D6-4852-95A1-88060C2408B5}"/>
              </a:ext>
            </a:extLst>
          </p:cNvPr>
          <p:cNvSpPr>
            <a:spLocks noGrp="1"/>
          </p:cNvSpPr>
          <p:nvPr>
            <p:ph sz="quarter" idx="24"/>
          </p:nvPr>
        </p:nvSpPr>
        <p:spPr bwMode="gray">
          <a:xfrm>
            <a:off x="8000105" y="1210237"/>
            <a:ext cx="3792071" cy="1772209"/>
          </a:xfrm>
        </p:spPr>
        <p:txBody>
          <a:bodyPr lIns="201168" tIns="137160" rIns="45720" bIns="45720"/>
          <a:lstStyle>
            <a:lvl1pPr marL="0" indent="0">
              <a:spcAft>
                <a:spcPct val="0"/>
              </a:spcAft>
              <a:buNone/>
              <a:defRPr sz="1941" b="1" baseline="0">
                <a:solidFill>
                  <a:schemeClr val="accent2"/>
                </a:solidFill>
                <a:latin typeface="+mn-lt"/>
              </a:defRPr>
            </a:lvl1pPr>
            <a:lvl2pPr marL="0" indent="0">
              <a:spcAft>
                <a:spcPts val="529"/>
              </a:spcAft>
              <a:buNone/>
              <a:defRPr lang="en-US" sz="1765" b="1" baseline="0">
                <a:solidFill>
                  <a:schemeClr val="tx1"/>
                </a:solidFill>
                <a:latin typeface="+mn-lt"/>
              </a:defRPr>
            </a:lvl2pPr>
            <a:lvl3pPr marL="0" indent="0">
              <a:spcAft>
                <a:spcPts val="529"/>
              </a:spcAft>
              <a:buNone/>
              <a:defRPr lang="en-US" sz="1765" baseline="0">
                <a:solidFill>
                  <a:schemeClr val="tx1"/>
                </a:solidFill>
                <a:latin typeface="+mn-lt"/>
              </a:defRPr>
            </a:lvl3pPr>
          </a:lstStyle>
          <a:p>
            <a:pPr lvl="0"/>
            <a:r>
              <a:rPr lang="en-US"/>
              <a:t>Click to edit Master text styles</a:t>
            </a:r>
          </a:p>
          <a:p>
            <a:pPr lvl="1"/>
            <a:r>
              <a:rPr lang="en-US"/>
              <a:t>Second level</a:t>
            </a:r>
          </a:p>
          <a:p>
            <a:pPr lvl="2"/>
            <a:r>
              <a:rPr lang="en-US"/>
              <a:t>Third level</a:t>
            </a:r>
          </a:p>
        </p:txBody>
      </p:sp>
      <p:sp>
        <p:nvSpPr>
          <p:cNvPr id="13" name="Rectangle 12">
            <a:extLst>
              <a:ext uri="{FF2B5EF4-FFF2-40B4-BE49-F238E27FC236}">
                <a16:creationId xmlns:a16="http://schemas.microsoft.com/office/drawing/2014/main" id="{D84ECF36-CBEF-490C-AC43-6FABB712AE65}"/>
              </a:ext>
            </a:extLst>
          </p:cNvPr>
          <p:cNvSpPr/>
          <p:nvPr userDrawn="1"/>
        </p:nvSpPr>
        <p:spPr bwMode="ltGray">
          <a:xfrm>
            <a:off x="6225092" y="3225962"/>
            <a:ext cx="5567083" cy="346935"/>
          </a:xfrm>
          <a:prstGeom prst="rect">
            <a:avLst/>
          </a:prstGeom>
          <a:solidFill>
            <a:schemeClr val="accent1"/>
          </a:solidFill>
          <a:ln>
            <a:noFill/>
          </a:ln>
          <a:effectLst/>
        </p:spPr>
        <p:txBody>
          <a:bodyPr lIns="121024" tIns="0" rIns="121024" bIns="0" rtlCol="0" anchor="ctr" anchorCtr="0">
            <a:noAutofit/>
          </a:bodyPr>
          <a:lstStyle/>
          <a:p>
            <a:pPr algn="l" eaLnBrk="1" hangingPunct="1">
              <a:lnSpc>
                <a:spcPts val="1941"/>
              </a:lnSpc>
            </a:pPr>
            <a:r>
              <a:rPr lang="en-US" sz="1765" b="1">
                <a:solidFill>
                  <a:schemeClr val="bg1"/>
                </a:solidFill>
                <a:latin typeface="+mn-lt"/>
              </a:rPr>
              <a:t>About</a:t>
            </a:r>
          </a:p>
        </p:txBody>
      </p:sp>
      <p:sp>
        <p:nvSpPr>
          <p:cNvPr id="15" name="Content Placeholder 10">
            <a:extLst>
              <a:ext uri="{FF2B5EF4-FFF2-40B4-BE49-F238E27FC236}">
                <a16:creationId xmlns:a16="http://schemas.microsoft.com/office/drawing/2014/main" id="{745E0224-15EF-4893-9386-CBD10EF6A25E}"/>
              </a:ext>
            </a:extLst>
          </p:cNvPr>
          <p:cNvSpPr>
            <a:spLocks noGrp="1"/>
          </p:cNvSpPr>
          <p:nvPr>
            <p:ph sz="quarter" idx="25"/>
          </p:nvPr>
        </p:nvSpPr>
        <p:spPr>
          <a:xfrm>
            <a:off x="6225092" y="3630707"/>
            <a:ext cx="5567083" cy="2420471"/>
          </a:xfrm>
        </p:spPr>
        <p:txBody>
          <a:bodyPr lIns="137160" tIns="0" rIns="137160" bIns="0" numCol="2" spcCol="274320"/>
          <a:lstStyle>
            <a:lvl1pPr marL="0" indent="0">
              <a:lnSpc>
                <a:spcPct val="100000"/>
              </a:lnSpc>
              <a:spcBef>
                <a:spcPts val="1059"/>
              </a:spcBef>
              <a:spcAft>
                <a:spcPct val="0"/>
              </a:spcAft>
              <a:buNone/>
              <a:defRPr sz="1412"/>
            </a:lvl1pPr>
            <a:lvl2pPr marL="246537" indent="-159688">
              <a:lnSpc>
                <a:spcPct val="100000"/>
              </a:lnSpc>
              <a:spcBef>
                <a:spcPts val="529"/>
              </a:spcBef>
              <a:spcAft>
                <a:spcPct val="0"/>
              </a:spcAft>
              <a:buClr>
                <a:schemeClr val="accent1"/>
              </a:buClr>
              <a:buFont typeface="Wingdings" pitchFamily="2" charset="2"/>
              <a:buChar char="§"/>
              <a:defRPr sz="1412" baseline="0"/>
            </a:lvl2pPr>
          </a:lstStyle>
          <a:p>
            <a:pPr lvl="0"/>
            <a:r>
              <a:rPr lang="en-US"/>
              <a:t>Click to edit Master text styles</a:t>
            </a:r>
          </a:p>
          <a:p>
            <a:pPr lvl="1"/>
            <a:r>
              <a:rPr lang="en-US"/>
              <a:t>Second level</a:t>
            </a:r>
          </a:p>
        </p:txBody>
      </p:sp>
      <p:sp>
        <p:nvSpPr>
          <p:cNvPr id="3" name="Footer Placeholder 2">
            <a:extLst>
              <a:ext uri="{FF2B5EF4-FFF2-40B4-BE49-F238E27FC236}">
                <a16:creationId xmlns:a16="http://schemas.microsoft.com/office/drawing/2014/main" id="{F188F56A-F396-4728-A977-11ADB0011DBD}"/>
              </a:ext>
            </a:extLst>
          </p:cNvPr>
          <p:cNvSpPr>
            <a:spLocks noGrp="1"/>
          </p:cNvSpPr>
          <p:nvPr>
            <p:ph type="ftr" sz="quarter" idx="10"/>
          </p:nvPr>
        </p:nvSpPr>
        <p:spPr/>
        <p:txBody>
          <a:body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297970399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Author">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2" name="Picture Placeholder 21"/>
          <p:cNvSpPr>
            <a:spLocks noGrp="1"/>
          </p:cNvSpPr>
          <p:nvPr>
            <p:ph type="pic" sz="quarter" idx="14"/>
          </p:nvPr>
        </p:nvSpPr>
        <p:spPr>
          <a:xfrm>
            <a:off x="3267977" y="1949821"/>
            <a:ext cx="2823883" cy="2823883"/>
          </a:xfrm>
          <a:prstGeom prst="rect">
            <a:avLst/>
          </a:prstGeom>
        </p:spPr>
        <p:txBody>
          <a:bodyPr/>
          <a:lstStyle>
            <a:lvl1pPr marL="0" indent="0">
              <a:buNone/>
              <a:defRPr/>
            </a:lvl1pPr>
          </a:lstStyle>
          <a:p>
            <a:r>
              <a:rPr lang="en-US"/>
              <a:t>Click icon to add picture</a:t>
            </a:r>
          </a:p>
        </p:txBody>
      </p:sp>
      <p:sp>
        <p:nvSpPr>
          <p:cNvPr id="13" name="Content Placeholder 18"/>
          <p:cNvSpPr>
            <a:spLocks noGrp="1"/>
          </p:cNvSpPr>
          <p:nvPr>
            <p:ph sz="quarter" idx="21" hasCustomPrompt="1"/>
          </p:nvPr>
        </p:nvSpPr>
        <p:spPr bwMode="gray">
          <a:xfrm>
            <a:off x="6100142" y="1949824"/>
            <a:ext cx="4500623" cy="2823883"/>
          </a:xfrm>
        </p:spPr>
        <p:txBody>
          <a:bodyPr lIns="274320" tIns="137160" rIns="45720" bIns="137160" anchor="ctr" anchorCtr="0"/>
          <a:lstStyle>
            <a:lvl1pPr marL="0" indent="0">
              <a:spcAft>
                <a:spcPct val="0"/>
              </a:spcAft>
              <a:buNone/>
              <a:defRPr sz="2471" b="1" baseline="0">
                <a:solidFill>
                  <a:schemeClr val="accent2"/>
                </a:solidFill>
                <a:latin typeface="+mn-lt"/>
              </a:defRPr>
            </a:lvl1pPr>
            <a:lvl2pPr marL="0" indent="0">
              <a:spcAft>
                <a:spcPts val="1059"/>
              </a:spcAft>
              <a:buNone/>
              <a:defRPr sz="2293" b="1" baseline="0">
                <a:solidFill>
                  <a:schemeClr val="tx1"/>
                </a:solidFill>
                <a:latin typeface="+mn-lt"/>
              </a:defRPr>
            </a:lvl2pPr>
            <a:lvl3pPr marL="0" indent="0">
              <a:spcAft>
                <a:spcPts val="529"/>
              </a:spcAft>
              <a:buNone/>
              <a:defRPr sz="2119" baseline="0">
                <a:latin typeface="+mn-lt"/>
              </a:defRPr>
            </a:lvl3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6A94D964-E4D6-4C7C-99E9-3D7A3C3B2455}"/>
              </a:ext>
            </a:extLst>
          </p:cNvPr>
          <p:cNvSpPr>
            <a:spLocks noGrp="1"/>
          </p:cNvSpPr>
          <p:nvPr>
            <p:ph type="ftr" sz="quarter" idx="22"/>
          </p:nvPr>
        </p:nvSpPr>
        <p:spPr/>
        <p:txBody>
          <a:body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110160532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Author">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2" name="Picture Placeholder 21"/>
          <p:cNvSpPr>
            <a:spLocks noGrp="1"/>
          </p:cNvSpPr>
          <p:nvPr>
            <p:ph type="pic" sz="quarter" idx="14"/>
          </p:nvPr>
        </p:nvSpPr>
        <p:spPr>
          <a:xfrm>
            <a:off x="2309091" y="1277471"/>
            <a:ext cx="2420471" cy="2420471"/>
          </a:xfrm>
          <a:prstGeom prst="rect">
            <a:avLst/>
          </a:prstGeom>
        </p:spPr>
        <p:txBody>
          <a:bodyPr/>
          <a:lstStyle>
            <a:lvl1pPr marL="0" indent="0">
              <a:buNone/>
              <a:defRPr/>
            </a:lvl1pPr>
          </a:lstStyle>
          <a:p>
            <a:r>
              <a:rPr lang="en-US"/>
              <a:t>Click icon to add picture</a:t>
            </a:r>
          </a:p>
        </p:txBody>
      </p:sp>
      <p:sp>
        <p:nvSpPr>
          <p:cNvPr id="13" name="Content Placeholder 18"/>
          <p:cNvSpPr>
            <a:spLocks noGrp="1"/>
          </p:cNvSpPr>
          <p:nvPr>
            <p:ph sz="quarter" idx="21"/>
          </p:nvPr>
        </p:nvSpPr>
        <p:spPr bwMode="gray">
          <a:xfrm>
            <a:off x="2309091" y="3697943"/>
            <a:ext cx="3509819" cy="2218764"/>
          </a:xfrm>
        </p:spPr>
        <p:txBody>
          <a:bodyPr lIns="45720" tIns="182880" rIns="45720" bIns="45720" anchor="t" anchorCtr="0"/>
          <a:lstStyle>
            <a:lvl1pPr marL="0" indent="0">
              <a:spcAft>
                <a:spcPct val="0"/>
              </a:spcAft>
              <a:buNone/>
              <a:defRPr sz="1941" b="1" baseline="0">
                <a:solidFill>
                  <a:schemeClr val="accent2"/>
                </a:solidFill>
                <a:latin typeface="+mn-lt"/>
              </a:defRPr>
            </a:lvl1pPr>
            <a:lvl2pPr marL="0" indent="0">
              <a:spcAft>
                <a:spcPts val="1059"/>
              </a:spcAft>
              <a:buNone/>
              <a:defRPr sz="1765" b="1" baseline="0">
                <a:solidFill>
                  <a:schemeClr val="tx1"/>
                </a:solidFill>
                <a:latin typeface="+mn-lt"/>
              </a:defRPr>
            </a:lvl2pPr>
            <a:lvl3pPr marL="0" indent="0">
              <a:spcAft>
                <a:spcPts val="529"/>
              </a:spcAft>
              <a:buNone/>
              <a:defRPr sz="1588" baseline="0">
                <a:latin typeface="+mn-lt"/>
              </a:defRPr>
            </a:lvl3pPr>
          </a:lstStyle>
          <a:p>
            <a:pPr lvl="0"/>
            <a:r>
              <a:rPr lang="en-US"/>
              <a:t>Click to edit Master text styles</a:t>
            </a:r>
          </a:p>
          <a:p>
            <a:pPr lvl="1"/>
            <a:r>
              <a:rPr lang="en-US"/>
              <a:t>Second level</a:t>
            </a:r>
          </a:p>
          <a:p>
            <a:pPr lvl="2"/>
            <a:r>
              <a:rPr lang="en-US"/>
              <a:t>Third level</a:t>
            </a:r>
          </a:p>
        </p:txBody>
      </p:sp>
      <p:sp>
        <p:nvSpPr>
          <p:cNvPr id="8" name="Picture Placeholder 21"/>
          <p:cNvSpPr>
            <a:spLocks noGrp="1"/>
          </p:cNvSpPr>
          <p:nvPr>
            <p:ph type="pic" sz="quarter" idx="22"/>
          </p:nvPr>
        </p:nvSpPr>
        <p:spPr>
          <a:xfrm>
            <a:off x="7112002" y="1277471"/>
            <a:ext cx="2420471" cy="2420471"/>
          </a:xfrm>
          <a:prstGeom prst="rect">
            <a:avLst/>
          </a:prstGeom>
        </p:spPr>
        <p:txBody>
          <a:bodyPr/>
          <a:lstStyle>
            <a:lvl1pPr marL="0" indent="0">
              <a:buNone/>
              <a:defRPr/>
            </a:lvl1pPr>
          </a:lstStyle>
          <a:p>
            <a:r>
              <a:rPr lang="en-US"/>
              <a:t>Click icon to add picture</a:t>
            </a:r>
          </a:p>
        </p:txBody>
      </p:sp>
      <p:sp>
        <p:nvSpPr>
          <p:cNvPr id="9" name="Content Placeholder 18"/>
          <p:cNvSpPr>
            <a:spLocks noGrp="1"/>
          </p:cNvSpPr>
          <p:nvPr>
            <p:ph sz="quarter" idx="23"/>
          </p:nvPr>
        </p:nvSpPr>
        <p:spPr bwMode="gray">
          <a:xfrm>
            <a:off x="7112000" y="3697943"/>
            <a:ext cx="3509819" cy="2218764"/>
          </a:xfrm>
        </p:spPr>
        <p:txBody>
          <a:bodyPr lIns="45720" tIns="182880" rIns="45720" bIns="45720" anchor="t" anchorCtr="0"/>
          <a:lstStyle>
            <a:lvl1pPr marL="0" indent="0">
              <a:spcAft>
                <a:spcPct val="0"/>
              </a:spcAft>
              <a:buNone/>
              <a:defRPr sz="1941" b="1" baseline="0">
                <a:solidFill>
                  <a:schemeClr val="accent2"/>
                </a:solidFill>
                <a:latin typeface="+mn-lt"/>
              </a:defRPr>
            </a:lvl1pPr>
            <a:lvl2pPr marL="0" indent="0">
              <a:spcAft>
                <a:spcPts val="1059"/>
              </a:spcAft>
              <a:buNone/>
              <a:defRPr sz="1765" b="1" baseline="0">
                <a:solidFill>
                  <a:schemeClr val="tx1"/>
                </a:solidFill>
                <a:latin typeface="+mn-lt"/>
              </a:defRPr>
            </a:lvl2pPr>
            <a:lvl3pPr marL="0" indent="0">
              <a:spcAft>
                <a:spcPts val="529"/>
              </a:spcAft>
              <a:buNone/>
              <a:defRPr sz="1588" baseline="0">
                <a:latin typeface="+mn-lt"/>
              </a:defRPr>
            </a:lvl3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E852F8D9-B7CA-4E99-BCE5-0D9B725EDB28}"/>
              </a:ext>
            </a:extLst>
          </p:cNvPr>
          <p:cNvSpPr>
            <a:spLocks noGrp="1"/>
          </p:cNvSpPr>
          <p:nvPr>
            <p:ph type="ftr" sz="quarter" idx="24"/>
          </p:nvPr>
        </p:nvSpPr>
        <p:spPr/>
        <p:txBody>
          <a:body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253306296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Author">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2" name="Picture Placeholder 21"/>
          <p:cNvSpPr>
            <a:spLocks noGrp="1"/>
          </p:cNvSpPr>
          <p:nvPr>
            <p:ph type="pic" sz="quarter" idx="14"/>
          </p:nvPr>
        </p:nvSpPr>
        <p:spPr>
          <a:xfrm>
            <a:off x="399827" y="1277471"/>
            <a:ext cx="2420471" cy="2420471"/>
          </a:xfrm>
          <a:prstGeom prst="rect">
            <a:avLst/>
          </a:prstGeom>
        </p:spPr>
        <p:txBody>
          <a:bodyPr/>
          <a:lstStyle>
            <a:lvl1pPr marL="0" indent="0">
              <a:buNone/>
              <a:defRPr/>
            </a:lvl1pPr>
          </a:lstStyle>
          <a:p>
            <a:r>
              <a:rPr lang="en-US"/>
              <a:t>Click icon to add picture</a:t>
            </a:r>
          </a:p>
        </p:txBody>
      </p:sp>
      <p:sp>
        <p:nvSpPr>
          <p:cNvPr id="13" name="Content Placeholder 18"/>
          <p:cNvSpPr>
            <a:spLocks noGrp="1"/>
          </p:cNvSpPr>
          <p:nvPr>
            <p:ph sz="quarter" idx="21"/>
          </p:nvPr>
        </p:nvSpPr>
        <p:spPr bwMode="gray">
          <a:xfrm>
            <a:off x="399825" y="3697943"/>
            <a:ext cx="3509819" cy="2218764"/>
          </a:xfrm>
        </p:spPr>
        <p:txBody>
          <a:bodyPr lIns="45720" tIns="182880" rIns="45720" bIns="45720" anchor="t" anchorCtr="0"/>
          <a:lstStyle>
            <a:lvl1pPr marL="0" indent="0">
              <a:spcAft>
                <a:spcPct val="0"/>
              </a:spcAft>
              <a:buNone/>
              <a:defRPr sz="1941" b="1" baseline="0">
                <a:solidFill>
                  <a:schemeClr val="accent2"/>
                </a:solidFill>
                <a:latin typeface="+mn-lt"/>
              </a:defRPr>
            </a:lvl1pPr>
            <a:lvl2pPr marL="0" indent="0">
              <a:spcAft>
                <a:spcPts val="1059"/>
              </a:spcAft>
              <a:buNone/>
              <a:defRPr sz="1765" b="1" baseline="0">
                <a:solidFill>
                  <a:schemeClr val="tx1"/>
                </a:solidFill>
                <a:latin typeface="+mn-lt"/>
              </a:defRPr>
            </a:lvl2pPr>
            <a:lvl3pPr marL="0" indent="0">
              <a:spcAft>
                <a:spcPts val="529"/>
              </a:spcAft>
              <a:buNone/>
              <a:defRPr sz="1588" baseline="0">
                <a:latin typeface="+mn-lt"/>
              </a:defRPr>
            </a:lvl3pPr>
          </a:lstStyle>
          <a:p>
            <a:pPr lvl="0"/>
            <a:r>
              <a:rPr lang="en-US"/>
              <a:t>Click to edit Master text styles</a:t>
            </a:r>
          </a:p>
          <a:p>
            <a:pPr lvl="1"/>
            <a:r>
              <a:rPr lang="en-US"/>
              <a:t>Second level</a:t>
            </a:r>
          </a:p>
          <a:p>
            <a:pPr lvl="2"/>
            <a:r>
              <a:rPr lang="en-US"/>
              <a:t>Third level</a:t>
            </a:r>
          </a:p>
        </p:txBody>
      </p:sp>
      <p:sp>
        <p:nvSpPr>
          <p:cNvPr id="8" name="Picture Placeholder 21"/>
          <p:cNvSpPr>
            <a:spLocks noGrp="1"/>
          </p:cNvSpPr>
          <p:nvPr>
            <p:ph type="pic" sz="quarter" idx="22"/>
          </p:nvPr>
        </p:nvSpPr>
        <p:spPr>
          <a:xfrm>
            <a:off x="4341093" y="1277471"/>
            <a:ext cx="2420471" cy="2420471"/>
          </a:xfrm>
          <a:prstGeom prst="rect">
            <a:avLst/>
          </a:prstGeom>
        </p:spPr>
        <p:txBody>
          <a:bodyPr/>
          <a:lstStyle>
            <a:lvl1pPr marL="0" indent="0">
              <a:buNone/>
              <a:defRPr/>
            </a:lvl1pPr>
          </a:lstStyle>
          <a:p>
            <a:r>
              <a:rPr lang="en-US"/>
              <a:t>Click icon to add picture</a:t>
            </a:r>
          </a:p>
        </p:txBody>
      </p:sp>
      <p:sp>
        <p:nvSpPr>
          <p:cNvPr id="9" name="Content Placeholder 18"/>
          <p:cNvSpPr>
            <a:spLocks noGrp="1"/>
          </p:cNvSpPr>
          <p:nvPr>
            <p:ph sz="quarter" idx="23"/>
          </p:nvPr>
        </p:nvSpPr>
        <p:spPr bwMode="gray">
          <a:xfrm>
            <a:off x="4341091" y="3697943"/>
            <a:ext cx="3509819" cy="2218764"/>
          </a:xfrm>
        </p:spPr>
        <p:txBody>
          <a:bodyPr lIns="45720" tIns="182880" rIns="45720" bIns="45720" anchor="t" anchorCtr="0"/>
          <a:lstStyle>
            <a:lvl1pPr marL="0" indent="0">
              <a:spcAft>
                <a:spcPct val="0"/>
              </a:spcAft>
              <a:buNone/>
              <a:defRPr sz="1941" b="1" baseline="0">
                <a:solidFill>
                  <a:schemeClr val="accent2"/>
                </a:solidFill>
                <a:latin typeface="+mn-lt"/>
              </a:defRPr>
            </a:lvl1pPr>
            <a:lvl2pPr marL="0" indent="0">
              <a:spcAft>
                <a:spcPts val="1059"/>
              </a:spcAft>
              <a:buNone/>
              <a:defRPr sz="1765" b="1" baseline="0">
                <a:solidFill>
                  <a:schemeClr val="tx1"/>
                </a:solidFill>
                <a:latin typeface="+mn-lt"/>
              </a:defRPr>
            </a:lvl2pPr>
            <a:lvl3pPr marL="0" indent="0">
              <a:spcAft>
                <a:spcPts val="529"/>
              </a:spcAft>
              <a:buNone/>
              <a:defRPr sz="1588" baseline="0">
                <a:latin typeface="+mn-lt"/>
              </a:defRPr>
            </a:lvl3pPr>
          </a:lstStyle>
          <a:p>
            <a:pPr lvl="0"/>
            <a:r>
              <a:rPr lang="en-US"/>
              <a:t>Click to edit Master text styles</a:t>
            </a:r>
          </a:p>
          <a:p>
            <a:pPr lvl="1"/>
            <a:r>
              <a:rPr lang="en-US"/>
              <a:t>Second level</a:t>
            </a:r>
          </a:p>
          <a:p>
            <a:pPr lvl="2"/>
            <a:r>
              <a:rPr lang="en-US"/>
              <a:t>Third level</a:t>
            </a:r>
          </a:p>
        </p:txBody>
      </p:sp>
      <p:sp>
        <p:nvSpPr>
          <p:cNvPr id="10" name="Picture Placeholder 21"/>
          <p:cNvSpPr>
            <a:spLocks noGrp="1"/>
          </p:cNvSpPr>
          <p:nvPr>
            <p:ph type="pic" sz="quarter" idx="24"/>
          </p:nvPr>
        </p:nvSpPr>
        <p:spPr>
          <a:xfrm>
            <a:off x="8282358" y="1277471"/>
            <a:ext cx="2420471" cy="2420471"/>
          </a:xfrm>
          <a:prstGeom prst="rect">
            <a:avLst/>
          </a:prstGeom>
        </p:spPr>
        <p:txBody>
          <a:bodyPr/>
          <a:lstStyle>
            <a:lvl1pPr marL="0" indent="0">
              <a:buNone/>
              <a:defRPr/>
            </a:lvl1pPr>
          </a:lstStyle>
          <a:p>
            <a:r>
              <a:rPr lang="en-US"/>
              <a:t>Click icon to add picture</a:t>
            </a:r>
          </a:p>
        </p:txBody>
      </p:sp>
      <p:sp>
        <p:nvSpPr>
          <p:cNvPr id="11" name="Content Placeholder 18"/>
          <p:cNvSpPr>
            <a:spLocks noGrp="1"/>
          </p:cNvSpPr>
          <p:nvPr>
            <p:ph sz="quarter" idx="25"/>
          </p:nvPr>
        </p:nvSpPr>
        <p:spPr bwMode="gray">
          <a:xfrm>
            <a:off x="8282356" y="3697943"/>
            <a:ext cx="3509819" cy="2218764"/>
          </a:xfrm>
        </p:spPr>
        <p:txBody>
          <a:bodyPr lIns="45720" tIns="182880" rIns="45720" bIns="45720" anchor="t" anchorCtr="0"/>
          <a:lstStyle>
            <a:lvl1pPr marL="0" indent="0">
              <a:spcAft>
                <a:spcPct val="0"/>
              </a:spcAft>
              <a:buNone/>
              <a:defRPr sz="1941" b="1" baseline="0">
                <a:solidFill>
                  <a:schemeClr val="accent2"/>
                </a:solidFill>
                <a:latin typeface="+mn-lt"/>
              </a:defRPr>
            </a:lvl1pPr>
            <a:lvl2pPr marL="0" indent="0">
              <a:spcAft>
                <a:spcPts val="1059"/>
              </a:spcAft>
              <a:buNone/>
              <a:defRPr sz="1765" b="1" baseline="0">
                <a:solidFill>
                  <a:schemeClr val="tx1"/>
                </a:solidFill>
                <a:latin typeface="+mn-lt"/>
              </a:defRPr>
            </a:lvl2pPr>
            <a:lvl3pPr marL="0" indent="0">
              <a:spcAft>
                <a:spcPts val="529"/>
              </a:spcAft>
              <a:buNone/>
              <a:defRPr sz="1588" baseline="0">
                <a:latin typeface="+mn-lt"/>
              </a:defRPr>
            </a:lvl3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5450CCDD-1142-458E-87BF-37E4C24715D1}"/>
              </a:ext>
            </a:extLst>
          </p:cNvPr>
          <p:cNvSpPr>
            <a:spLocks noGrp="1"/>
          </p:cNvSpPr>
          <p:nvPr>
            <p:ph type="ftr" sz="quarter" idx="26"/>
          </p:nvPr>
        </p:nvSpPr>
        <p:spPr/>
        <p:txBody>
          <a:body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168213624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Author">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2" name="Picture Placeholder 21"/>
          <p:cNvSpPr>
            <a:spLocks noGrp="1"/>
          </p:cNvSpPr>
          <p:nvPr>
            <p:ph type="pic" sz="quarter" idx="14"/>
          </p:nvPr>
        </p:nvSpPr>
        <p:spPr>
          <a:xfrm>
            <a:off x="399825" y="1277471"/>
            <a:ext cx="2259107" cy="2259107"/>
          </a:xfrm>
          <a:prstGeom prst="rect">
            <a:avLst/>
          </a:prstGeom>
        </p:spPr>
        <p:txBody>
          <a:bodyPr/>
          <a:lstStyle>
            <a:lvl1pPr marL="0" indent="0">
              <a:buNone/>
              <a:defRPr/>
            </a:lvl1pPr>
          </a:lstStyle>
          <a:p>
            <a:r>
              <a:rPr lang="en-US"/>
              <a:t>Click icon to add picture</a:t>
            </a:r>
          </a:p>
        </p:txBody>
      </p:sp>
      <p:sp>
        <p:nvSpPr>
          <p:cNvPr id="13" name="Content Placeholder 18"/>
          <p:cNvSpPr>
            <a:spLocks noGrp="1"/>
          </p:cNvSpPr>
          <p:nvPr>
            <p:ph sz="quarter" idx="21"/>
          </p:nvPr>
        </p:nvSpPr>
        <p:spPr bwMode="gray">
          <a:xfrm>
            <a:off x="399827" y="3536578"/>
            <a:ext cx="2538511" cy="2391655"/>
          </a:xfrm>
        </p:spPr>
        <p:txBody>
          <a:bodyPr lIns="45720" tIns="182880" rIns="45720" bIns="45720" anchor="t" anchorCtr="0"/>
          <a:lstStyle>
            <a:lvl1pPr marL="0" indent="0">
              <a:spcAft>
                <a:spcPct val="0"/>
              </a:spcAft>
              <a:buNone/>
              <a:defRPr sz="1767" b="1" baseline="0">
                <a:solidFill>
                  <a:schemeClr val="accent2"/>
                </a:solidFill>
                <a:latin typeface="+mn-lt"/>
              </a:defRPr>
            </a:lvl1pPr>
            <a:lvl2pPr marL="0" indent="0">
              <a:spcAft>
                <a:spcPts val="1059"/>
              </a:spcAft>
              <a:buNone/>
              <a:defRPr sz="1588" b="1" baseline="0">
                <a:solidFill>
                  <a:schemeClr val="tx1"/>
                </a:solidFill>
                <a:latin typeface="+mn-lt"/>
              </a:defRPr>
            </a:lvl2pPr>
            <a:lvl3pPr marL="0" indent="0">
              <a:spcAft>
                <a:spcPts val="529"/>
              </a:spcAft>
              <a:buNone/>
              <a:defRPr sz="1412" baseline="0">
                <a:latin typeface="+mn-lt"/>
              </a:defRPr>
            </a:lvl3pPr>
          </a:lstStyle>
          <a:p>
            <a:pPr lvl="0"/>
            <a:r>
              <a:rPr lang="en-US"/>
              <a:t>Click to edit Master text styles</a:t>
            </a:r>
          </a:p>
          <a:p>
            <a:pPr lvl="1"/>
            <a:r>
              <a:rPr lang="en-US"/>
              <a:t>Second level</a:t>
            </a:r>
          </a:p>
          <a:p>
            <a:pPr lvl="2"/>
            <a:r>
              <a:rPr lang="en-US"/>
              <a:t>Third level</a:t>
            </a:r>
          </a:p>
        </p:txBody>
      </p:sp>
      <p:sp>
        <p:nvSpPr>
          <p:cNvPr id="8" name="Picture Placeholder 21"/>
          <p:cNvSpPr>
            <a:spLocks noGrp="1"/>
          </p:cNvSpPr>
          <p:nvPr>
            <p:ph type="pic" sz="quarter" idx="22"/>
          </p:nvPr>
        </p:nvSpPr>
        <p:spPr>
          <a:xfrm>
            <a:off x="3352449" y="1277471"/>
            <a:ext cx="2259107" cy="2259107"/>
          </a:xfrm>
          <a:prstGeom prst="rect">
            <a:avLst/>
          </a:prstGeom>
        </p:spPr>
        <p:txBody>
          <a:bodyPr/>
          <a:lstStyle>
            <a:lvl1pPr marL="0" indent="0">
              <a:buNone/>
              <a:defRPr/>
            </a:lvl1pPr>
          </a:lstStyle>
          <a:p>
            <a:r>
              <a:rPr lang="en-US"/>
              <a:t>Click icon to add picture</a:t>
            </a:r>
          </a:p>
        </p:txBody>
      </p:sp>
      <p:sp>
        <p:nvSpPr>
          <p:cNvPr id="9" name="Content Placeholder 18"/>
          <p:cNvSpPr>
            <a:spLocks noGrp="1"/>
          </p:cNvSpPr>
          <p:nvPr>
            <p:ph sz="quarter" idx="23"/>
          </p:nvPr>
        </p:nvSpPr>
        <p:spPr bwMode="gray">
          <a:xfrm>
            <a:off x="3352451" y="3536578"/>
            <a:ext cx="2538511" cy="2391655"/>
          </a:xfrm>
        </p:spPr>
        <p:txBody>
          <a:bodyPr lIns="45720" tIns="182880" rIns="45720" bIns="45720" anchor="t" anchorCtr="0"/>
          <a:lstStyle>
            <a:lvl1pPr marL="0" indent="0">
              <a:spcAft>
                <a:spcPct val="0"/>
              </a:spcAft>
              <a:buNone/>
              <a:defRPr sz="1767" b="1" baseline="0">
                <a:solidFill>
                  <a:schemeClr val="accent2"/>
                </a:solidFill>
                <a:latin typeface="+mn-lt"/>
              </a:defRPr>
            </a:lvl1pPr>
            <a:lvl2pPr marL="0" indent="0">
              <a:spcAft>
                <a:spcPts val="1059"/>
              </a:spcAft>
              <a:buNone/>
              <a:defRPr sz="1588" b="1" baseline="0">
                <a:solidFill>
                  <a:schemeClr val="tx1"/>
                </a:solidFill>
                <a:latin typeface="+mn-lt"/>
              </a:defRPr>
            </a:lvl2pPr>
            <a:lvl3pPr marL="0" indent="0">
              <a:spcAft>
                <a:spcPts val="529"/>
              </a:spcAft>
              <a:buNone/>
              <a:defRPr sz="1412" baseline="0">
                <a:latin typeface="+mn-lt"/>
              </a:defRPr>
            </a:lvl3pPr>
          </a:lstStyle>
          <a:p>
            <a:pPr lvl="0"/>
            <a:r>
              <a:rPr lang="en-US"/>
              <a:t>Click to edit Master text styles</a:t>
            </a:r>
          </a:p>
          <a:p>
            <a:pPr lvl="1"/>
            <a:r>
              <a:rPr lang="en-US"/>
              <a:t>Second level</a:t>
            </a:r>
          </a:p>
          <a:p>
            <a:pPr lvl="2"/>
            <a:r>
              <a:rPr lang="en-US"/>
              <a:t>Third level</a:t>
            </a:r>
          </a:p>
        </p:txBody>
      </p:sp>
      <p:sp>
        <p:nvSpPr>
          <p:cNvPr id="10" name="Picture Placeholder 21"/>
          <p:cNvSpPr>
            <a:spLocks noGrp="1"/>
          </p:cNvSpPr>
          <p:nvPr>
            <p:ph type="pic" sz="quarter" idx="24"/>
          </p:nvPr>
        </p:nvSpPr>
        <p:spPr>
          <a:xfrm>
            <a:off x="6301039" y="1277471"/>
            <a:ext cx="2259107" cy="2259107"/>
          </a:xfrm>
          <a:prstGeom prst="rect">
            <a:avLst/>
          </a:prstGeom>
        </p:spPr>
        <p:txBody>
          <a:bodyPr/>
          <a:lstStyle>
            <a:lvl1pPr marL="0" indent="0">
              <a:buNone/>
              <a:defRPr/>
            </a:lvl1pPr>
          </a:lstStyle>
          <a:p>
            <a:r>
              <a:rPr lang="en-US"/>
              <a:t>Click icon to add picture</a:t>
            </a:r>
          </a:p>
        </p:txBody>
      </p:sp>
      <p:sp>
        <p:nvSpPr>
          <p:cNvPr id="11" name="Content Placeholder 18"/>
          <p:cNvSpPr>
            <a:spLocks noGrp="1"/>
          </p:cNvSpPr>
          <p:nvPr>
            <p:ph sz="quarter" idx="25"/>
          </p:nvPr>
        </p:nvSpPr>
        <p:spPr bwMode="gray">
          <a:xfrm>
            <a:off x="6301042" y="3536578"/>
            <a:ext cx="2538511" cy="2391655"/>
          </a:xfrm>
        </p:spPr>
        <p:txBody>
          <a:bodyPr lIns="45720" tIns="182880" rIns="45720" bIns="45720" anchor="t" anchorCtr="0"/>
          <a:lstStyle>
            <a:lvl1pPr marL="0" indent="0">
              <a:spcAft>
                <a:spcPct val="0"/>
              </a:spcAft>
              <a:buNone/>
              <a:defRPr sz="1767" b="1" baseline="0">
                <a:solidFill>
                  <a:schemeClr val="accent2"/>
                </a:solidFill>
                <a:latin typeface="+mn-lt"/>
              </a:defRPr>
            </a:lvl1pPr>
            <a:lvl2pPr marL="0" indent="0">
              <a:spcAft>
                <a:spcPts val="1059"/>
              </a:spcAft>
              <a:buNone/>
              <a:defRPr sz="1588" b="1" baseline="0">
                <a:solidFill>
                  <a:schemeClr val="tx1"/>
                </a:solidFill>
                <a:latin typeface="+mn-lt"/>
              </a:defRPr>
            </a:lvl2pPr>
            <a:lvl3pPr marL="0" indent="0">
              <a:spcAft>
                <a:spcPts val="529"/>
              </a:spcAft>
              <a:buNone/>
              <a:defRPr sz="1412" baseline="0">
                <a:latin typeface="+mn-lt"/>
              </a:defRPr>
            </a:lvl3pPr>
          </a:lstStyle>
          <a:p>
            <a:pPr lvl="0"/>
            <a:r>
              <a:rPr lang="en-US"/>
              <a:t>Click to edit Master text styles</a:t>
            </a:r>
          </a:p>
          <a:p>
            <a:pPr lvl="1"/>
            <a:r>
              <a:rPr lang="en-US"/>
              <a:t>Second level</a:t>
            </a:r>
          </a:p>
          <a:p>
            <a:pPr lvl="2"/>
            <a:r>
              <a:rPr lang="en-US"/>
              <a:t>Third level</a:t>
            </a:r>
          </a:p>
        </p:txBody>
      </p:sp>
      <p:sp>
        <p:nvSpPr>
          <p:cNvPr id="12" name="Picture Placeholder 21"/>
          <p:cNvSpPr>
            <a:spLocks noGrp="1"/>
          </p:cNvSpPr>
          <p:nvPr>
            <p:ph type="pic" sz="quarter" idx="26"/>
          </p:nvPr>
        </p:nvSpPr>
        <p:spPr>
          <a:xfrm>
            <a:off x="9253663" y="1277471"/>
            <a:ext cx="2259107" cy="2259107"/>
          </a:xfrm>
          <a:prstGeom prst="rect">
            <a:avLst/>
          </a:prstGeom>
        </p:spPr>
        <p:txBody>
          <a:bodyPr/>
          <a:lstStyle>
            <a:lvl1pPr marL="0" indent="0">
              <a:buNone/>
              <a:defRPr/>
            </a:lvl1pPr>
          </a:lstStyle>
          <a:p>
            <a:r>
              <a:rPr lang="en-US"/>
              <a:t>Click icon to add picture</a:t>
            </a:r>
          </a:p>
        </p:txBody>
      </p:sp>
      <p:sp>
        <p:nvSpPr>
          <p:cNvPr id="14" name="Content Placeholder 18"/>
          <p:cNvSpPr>
            <a:spLocks noGrp="1"/>
          </p:cNvSpPr>
          <p:nvPr>
            <p:ph sz="quarter" idx="27"/>
          </p:nvPr>
        </p:nvSpPr>
        <p:spPr bwMode="gray">
          <a:xfrm>
            <a:off x="9253666" y="3536578"/>
            <a:ext cx="2538511" cy="2391655"/>
          </a:xfrm>
        </p:spPr>
        <p:txBody>
          <a:bodyPr lIns="45720" tIns="182880" rIns="45720" bIns="45720" anchor="t" anchorCtr="0"/>
          <a:lstStyle>
            <a:lvl1pPr marL="0" indent="0">
              <a:spcAft>
                <a:spcPct val="0"/>
              </a:spcAft>
              <a:buNone/>
              <a:defRPr sz="1767" b="1" baseline="0">
                <a:solidFill>
                  <a:schemeClr val="accent2"/>
                </a:solidFill>
                <a:latin typeface="+mn-lt"/>
              </a:defRPr>
            </a:lvl1pPr>
            <a:lvl2pPr marL="0" indent="0">
              <a:spcAft>
                <a:spcPts val="1059"/>
              </a:spcAft>
              <a:buNone/>
              <a:defRPr sz="1588" b="1" baseline="0">
                <a:solidFill>
                  <a:schemeClr val="tx1"/>
                </a:solidFill>
                <a:latin typeface="+mn-lt"/>
              </a:defRPr>
            </a:lvl2pPr>
            <a:lvl3pPr marL="0" indent="0">
              <a:spcAft>
                <a:spcPts val="529"/>
              </a:spcAft>
              <a:buNone/>
              <a:defRPr sz="1412" baseline="0">
                <a:latin typeface="+mn-lt"/>
              </a:defRPr>
            </a:lvl3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CD547B3D-E3D1-4093-9712-5143D7E96410}"/>
              </a:ext>
            </a:extLst>
          </p:cNvPr>
          <p:cNvSpPr>
            <a:spLocks noGrp="1"/>
          </p:cNvSpPr>
          <p:nvPr>
            <p:ph type="ftr" sz="quarter" idx="28"/>
          </p:nvPr>
        </p:nvSpPr>
        <p:spPr/>
        <p:txBody>
          <a:body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91432800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Tombst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9F6E-E8E8-43F0-826B-6DC33F80CCF2}"/>
              </a:ext>
            </a:extLst>
          </p:cNvPr>
          <p:cNvSpPr>
            <a:spLocks noGrp="1"/>
          </p:cNvSpPr>
          <p:nvPr>
            <p:ph type="title"/>
          </p:nvPr>
        </p:nvSpPr>
        <p:spPr/>
        <p:txBody>
          <a:bodyPr/>
          <a:lstStyle/>
          <a:p>
            <a:r>
              <a:rPr lang="en-US"/>
              <a:t>Click to edit Master title style</a:t>
            </a:r>
          </a:p>
        </p:txBody>
      </p:sp>
      <p:sp>
        <p:nvSpPr>
          <p:cNvPr id="5" name="Rectangle 4">
            <a:extLst>
              <a:ext uri="{FF2B5EF4-FFF2-40B4-BE49-F238E27FC236}">
                <a16:creationId xmlns:a16="http://schemas.microsoft.com/office/drawing/2014/main" id="{4A353506-6558-49A7-A307-CC613FA93100}"/>
              </a:ext>
            </a:extLst>
          </p:cNvPr>
          <p:cNvSpPr/>
          <p:nvPr userDrawn="1"/>
        </p:nvSpPr>
        <p:spPr bwMode="gray">
          <a:xfrm>
            <a:off x="524435" y="1393341"/>
            <a:ext cx="3638775" cy="766483"/>
          </a:xfrm>
          <a:prstGeom prst="rect">
            <a:avLst/>
          </a:prstGeom>
          <a:solidFill>
            <a:schemeClr val="accent6"/>
          </a:solidFill>
          <a:ln w="19050" cap="flat" cmpd="sng" algn="ctr">
            <a:solidFill>
              <a:schemeClr val="accent1"/>
            </a:solidFill>
            <a:prstDash val="solid"/>
            <a:round/>
            <a:headEnd type="none" w="med" len="med"/>
            <a:tailEnd type="none" w="med" len="med"/>
          </a:ln>
          <a:effectLst/>
        </p:spPr>
        <p:txBody>
          <a:bodyPr vert="horz" wrap="square" lIns="80683" tIns="40341" rIns="80683" bIns="40341" numCol="1" rtlCol="0" anchor="t" anchorCtr="0" compatLnSpc="1">
            <a:prstTxWarp prst="textNoShape">
              <a:avLst/>
            </a:prstTxWarp>
            <a:noAutofit/>
          </a:bodyPr>
          <a:lstStyle/>
          <a:p>
            <a:pPr marL="0" marR="0" indent="0" algn="l" defTabSz="899339" rtl="0" eaLnBrk="0" fontAlgn="base" latinLnBrk="0" hangingPunct="0">
              <a:lnSpc>
                <a:spcPct val="100000"/>
              </a:lnSpc>
              <a:spcBef>
                <a:spcPct val="0"/>
              </a:spcBef>
              <a:spcAft>
                <a:spcPct val="0"/>
              </a:spcAft>
              <a:buClrTx/>
              <a:buSzTx/>
              <a:buFontTx/>
              <a:buNone/>
            </a:pPr>
            <a:endParaRPr kumimoji="0" lang="en-US" sz="1941" b="0" i="0" u="none" strike="noStrike" cap="none" normalizeH="0" baseline="0">
              <a:ln>
                <a:noFill/>
              </a:ln>
              <a:solidFill>
                <a:schemeClr val="tx1"/>
              </a:solidFill>
              <a:effectLst/>
              <a:latin typeface="Georgia"/>
            </a:endParaRPr>
          </a:p>
        </p:txBody>
      </p:sp>
      <p:sp>
        <p:nvSpPr>
          <p:cNvPr id="11" name="Text Placeholder 7">
            <a:extLst>
              <a:ext uri="{FF2B5EF4-FFF2-40B4-BE49-F238E27FC236}">
                <a16:creationId xmlns:a16="http://schemas.microsoft.com/office/drawing/2014/main" id="{FE1F0C4F-9961-4818-89E9-92810AB92193}"/>
              </a:ext>
            </a:extLst>
          </p:cNvPr>
          <p:cNvSpPr>
            <a:spLocks noGrp="1"/>
          </p:cNvSpPr>
          <p:nvPr>
            <p:ph type="body" sz="quarter" idx="15"/>
          </p:nvPr>
        </p:nvSpPr>
        <p:spPr bwMode="gray">
          <a:xfrm>
            <a:off x="524435" y="1393341"/>
            <a:ext cx="3638775" cy="766483"/>
          </a:xfrm>
          <a:ln w="28575">
            <a:noFill/>
          </a:ln>
        </p:spPr>
        <p:txBody>
          <a:bodyPr bIns="0" anchor="ctr"/>
          <a:lstStyle>
            <a:lvl1pPr marL="0" indent="0" algn="ctr">
              <a:lnSpc>
                <a:spcPts val="1588"/>
              </a:lnSpc>
              <a:spcBef>
                <a:spcPct val="0"/>
              </a:spcBef>
              <a:spcAft>
                <a:spcPct val="0"/>
              </a:spcAft>
              <a:buNone/>
              <a:defRPr sz="1677" b="1">
                <a:solidFill>
                  <a:schemeClr val="accent1"/>
                </a:solidFill>
              </a:defRPr>
            </a:lvl1pPr>
            <a:lvl2pPr marL="0" indent="0" algn="ctr">
              <a:lnSpc>
                <a:spcPts val="1235"/>
              </a:lnSpc>
              <a:spcAft>
                <a:spcPct val="0"/>
              </a:spcAft>
              <a:buNone/>
              <a:defRPr sz="1412" cap="all" baseline="0">
                <a:solidFill>
                  <a:schemeClr val="accent3"/>
                </a:solidFill>
              </a:defRPr>
            </a:lvl2pPr>
          </a:lstStyle>
          <a:p>
            <a:pPr lvl="0"/>
            <a:r>
              <a:rPr lang="en-US"/>
              <a:t>Click to edit Master text styles</a:t>
            </a:r>
          </a:p>
          <a:p>
            <a:pPr lvl="1"/>
            <a:r>
              <a:rPr lang="en-US"/>
              <a:t>Second level</a:t>
            </a:r>
          </a:p>
        </p:txBody>
      </p:sp>
      <p:sp>
        <p:nvSpPr>
          <p:cNvPr id="8" name="Content Placeholder 5">
            <a:extLst>
              <a:ext uri="{FF2B5EF4-FFF2-40B4-BE49-F238E27FC236}">
                <a16:creationId xmlns:a16="http://schemas.microsoft.com/office/drawing/2014/main" id="{D35B2873-1B27-4FCE-9C5F-B31AB7C8DE81}"/>
              </a:ext>
            </a:extLst>
          </p:cNvPr>
          <p:cNvSpPr>
            <a:spLocks noGrp="1"/>
          </p:cNvSpPr>
          <p:nvPr>
            <p:ph sz="quarter" idx="11" hasCustomPrompt="1"/>
          </p:nvPr>
        </p:nvSpPr>
        <p:spPr bwMode="gray">
          <a:xfrm>
            <a:off x="524435" y="2276700"/>
            <a:ext cx="3638775" cy="3707243"/>
          </a:xfrm>
          <a:solidFill>
            <a:schemeClr val="accent5"/>
          </a:solidFill>
          <a:ln w="19050">
            <a:solidFill>
              <a:schemeClr val="accent1"/>
            </a:solidFill>
          </a:ln>
        </p:spPr>
        <p:txBody>
          <a:bodyPr lIns="100584" tIns="91440" rIns="100584" bIns="0"/>
          <a:lstStyle>
            <a:lvl1pPr marL="0" indent="0">
              <a:lnSpc>
                <a:spcPct val="100000"/>
              </a:lnSpc>
              <a:spcAft>
                <a:spcPts val="529"/>
              </a:spcAft>
              <a:buNone/>
              <a:defRPr sz="1412" b="0"/>
            </a:lvl1pPr>
            <a:lvl2pPr marL="201720" indent="-201720">
              <a:lnSpc>
                <a:spcPct val="100000"/>
              </a:lnSpc>
              <a:spcAft>
                <a:spcPts val="529"/>
              </a:spcAft>
              <a:buClrTx/>
              <a:buFont typeface="+mj-lt"/>
              <a:buAutoNum type="arabicPeriod"/>
              <a:defRPr sz="1412" baseline="0"/>
            </a:lvl2pPr>
            <a:lvl3pPr marL="198919" indent="-198919">
              <a:spcAft>
                <a:spcPts val="529"/>
              </a:spcAft>
              <a:buFont typeface="+mj-lt"/>
              <a:buAutoNum type="arabicPeriod"/>
              <a:defRPr sz="1059" baseline="0"/>
            </a:lvl3pPr>
            <a:lvl4pPr>
              <a:spcAft>
                <a:spcPts val="1236"/>
              </a:spcAft>
              <a:defRPr/>
            </a:lvl4pPr>
            <a:lvl5pPr>
              <a:spcAft>
                <a:spcPts val="1236"/>
              </a:spcAft>
              <a:defRPr/>
            </a:lvl5pPr>
          </a:lstStyle>
          <a:p>
            <a:pPr lvl="0"/>
            <a:r>
              <a:rPr lang="en-US"/>
              <a:t>Click to edit Master text styles</a:t>
            </a:r>
          </a:p>
          <a:p>
            <a:pPr lvl="1"/>
            <a:r>
              <a:rPr lang="en-US"/>
              <a:t>Second level</a:t>
            </a:r>
          </a:p>
        </p:txBody>
      </p:sp>
      <p:sp>
        <p:nvSpPr>
          <p:cNvPr id="6" name="Rectangle 5">
            <a:extLst>
              <a:ext uri="{FF2B5EF4-FFF2-40B4-BE49-F238E27FC236}">
                <a16:creationId xmlns:a16="http://schemas.microsoft.com/office/drawing/2014/main" id="{A53FD700-766C-41D0-A3D2-563836A2102A}"/>
              </a:ext>
            </a:extLst>
          </p:cNvPr>
          <p:cNvSpPr/>
          <p:nvPr userDrawn="1"/>
        </p:nvSpPr>
        <p:spPr bwMode="gray">
          <a:xfrm>
            <a:off x="4276614" y="1393341"/>
            <a:ext cx="3638775" cy="766483"/>
          </a:xfrm>
          <a:prstGeom prst="rect">
            <a:avLst/>
          </a:prstGeom>
          <a:solidFill>
            <a:schemeClr val="accent6"/>
          </a:solidFill>
          <a:ln w="19050" cap="flat" cmpd="sng" algn="ctr">
            <a:solidFill>
              <a:schemeClr val="accent1"/>
            </a:solidFill>
            <a:prstDash val="solid"/>
            <a:round/>
            <a:headEnd type="none" w="med" len="med"/>
            <a:tailEnd type="none" w="med" len="med"/>
          </a:ln>
          <a:effectLst/>
        </p:spPr>
        <p:txBody>
          <a:bodyPr vert="horz" wrap="square" lIns="80683" tIns="40341" rIns="80683" bIns="40341" numCol="1" rtlCol="0" anchor="t" anchorCtr="0" compatLnSpc="1">
            <a:prstTxWarp prst="textNoShape">
              <a:avLst/>
            </a:prstTxWarp>
            <a:noAutofit/>
          </a:bodyPr>
          <a:lstStyle/>
          <a:p>
            <a:pPr marL="0" marR="0" indent="0" algn="l" defTabSz="899339" rtl="0" eaLnBrk="0" fontAlgn="base" latinLnBrk="0" hangingPunct="0">
              <a:lnSpc>
                <a:spcPct val="100000"/>
              </a:lnSpc>
              <a:spcBef>
                <a:spcPct val="0"/>
              </a:spcBef>
              <a:spcAft>
                <a:spcPct val="0"/>
              </a:spcAft>
              <a:buClrTx/>
              <a:buSzTx/>
              <a:buFontTx/>
              <a:buNone/>
            </a:pPr>
            <a:endParaRPr kumimoji="0" lang="en-US" sz="1941" b="0" i="0" u="none" strike="noStrike" cap="none" normalizeH="0" baseline="0">
              <a:ln>
                <a:noFill/>
              </a:ln>
              <a:solidFill>
                <a:schemeClr val="tx1"/>
              </a:solidFill>
              <a:effectLst/>
              <a:latin typeface="Georgia"/>
            </a:endParaRPr>
          </a:p>
        </p:txBody>
      </p:sp>
      <p:sp>
        <p:nvSpPr>
          <p:cNvPr id="12" name="Text Placeholder 7">
            <a:extLst>
              <a:ext uri="{FF2B5EF4-FFF2-40B4-BE49-F238E27FC236}">
                <a16:creationId xmlns:a16="http://schemas.microsoft.com/office/drawing/2014/main" id="{0672C1A3-1C72-44BC-BE9C-78F432705BBD}"/>
              </a:ext>
            </a:extLst>
          </p:cNvPr>
          <p:cNvSpPr>
            <a:spLocks noGrp="1"/>
          </p:cNvSpPr>
          <p:nvPr>
            <p:ph type="body" sz="quarter" idx="16"/>
          </p:nvPr>
        </p:nvSpPr>
        <p:spPr bwMode="gray">
          <a:xfrm>
            <a:off x="4276614" y="1393341"/>
            <a:ext cx="3638775" cy="766483"/>
          </a:xfrm>
          <a:ln w="28575">
            <a:noFill/>
          </a:ln>
        </p:spPr>
        <p:txBody>
          <a:bodyPr bIns="0" anchor="ctr"/>
          <a:lstStyle>
            <a:lvl1pPr marL="0" indent="0" algn="ctr">
              <a:lnSpc>
                <a:spcPts val="1588"/>
              </a:lnSpc>
              <a:spcBef>
                <a:spcPct val="0"/>
              </a:spcBef>
              <a:spcAft>
                <a:spcPct val="0"/>
              </a:spcAft>
              <a:buNone/>
              <a:defRPr sz="1677" b="1">
                <a:solidFill>
                  <a:schemeClr val="accent1"/>
                </a:solidFill>
              </a:defRPr>
            </a:lvl1pPr>
            <a:lvl2pPr marL="0" indent="0" algn="ctr">
              <a:lnSpc>
                <a:spcPts val="1235"/>
              </a:lnSpc>
              <a:spcAft>
                <a:spcPct val="0"/>
              </a:spcAft>
              <a:buNone/>
              <a:defRPr sz="1412" cap="all" baseline="0">
                <a:solidFill>
                  <a:schemeClr val="accent3"/>
                </a:solidFill>
              </a:defRPr>
            </a:lvl2pPr>
          </a:lstStyle>
          <a:p>
            <a:pPr lvl="0"/>
            <a:r>
              <a:rPr lang="en-US"/>
              <a:t>Click to edit Master text styles</a:t>
            </a:r>
          </a:p>
          <a:p>
            <a:pPr lvl="1"/>
            <a:r>
              <a:rPr lang="en-US"/>
              <a:t>Second level</a:t>
            </a:r>
          </a:p>
        </p:txBody>
      </p:sp>
      <p:sp>
        <p:nvSpPr>
          <p:cNvPr id="9" name="Content Placeholder 5">
            <a:extLst>
              <a:ext uri="{FF2B5EF4-FFF2-40B4-BE49-F238E27FC236}">
                <a16:creationId xmlns:a16="http://schemas.microsoft.com/office/drawing/2014/main" id="{47287FA9-24F1-44E9-B3F5-3D3FFB352F0F}"/>
              </a:ext>
            </a:extLst>
          </p:cNvPr>
          <p:cNvSpPr>
            <a:spLocks noGrp="1"/>
          </p:cNvSpPr>
          <p:nvPr>
            <p:ph sz="quarter" idx="12"/>
          </p:nvPr>
        </p:nvSpPr>
        <p:spPr bwMode="gray">
          <a:xfrm>
            <a:off x="4276614" y="2276700"/>
            <a:ext cx="3638775" cy="3707243"/>
          </a:xfrm>
          <a:solidFill>
            <a:schemeClr val="accent5"/>
          </a:solidFill>
          <a:ln w="19050">
            <a:solidFill>
              <a:schemeClr val="accent1"/>
            </a:solidFill>
          </a:ln>
        </p:spPr>
        <p:txBody>
          <a:bodyPr lIns="100584" tIns="91440" rIns="100584" bIns="0"/>
          <a:lstStyle>
            <a:lvl1pPr marL="0" indent="0">
              <a:lnSpc>
                <a:spcPct val="100000"/>
              </a:lnSpc>
              <a:spcAft>
                <a:spcPts val="529"/>
              </a:spcAft>
              <a:buNone/>
              <a:defRPr sz="1412" b="0"/>
            </a:lvl1pPr>
            <a:lvl2pPr marL="201720" indent="-201720">
              <a:lnSpc>
                <a:spcPct val="100000"/>
              </a:lnSpc>
              <a:spcAft>
                <a:spcPts val="529"/>
              </a:spcAft>
              <a:buClrTx/>
              <a:buFont typeface="+mj-lt"/>
              <a:buAutoNum type="arabicPeriod"/>
              <a:defRPr sz="1412" baseline="0"/>
            </a:lvl2pPr>
            <a:lvl3pPr marL="198919" indent="-198919">
              <a:spcAft>
                <a:spcPts val="529"/>
              </a:spcAft>
              <a:buFont typeface="+mj-lt"/>
              <a:buAutoNum type="arabicPeriod"/>
              <a:defRPr sz="1059" baseline="0"/>
            </a:lvl3pPr>
            <a:lvl4pPr>
              <a:spcAft>
                <a:spcPts val="1236"/>
              </a:spcAft>
              <a:defRPr/>
            </a:lvl4pPr>
            <a:lvl5pPr>
              <a:spcAft>
                <a:spcPts val="1236"/>
              </a:spcAft>
              <a:defRPr/>
            </a:lvl5pPr>
          </a:lstStyle>
          <a:p>
            <a:pPr lvl="0"/>
            <a:r>
              <a:rPr lang="en-US"/>
              <a:t>Click to edit Master text styles</a:t>
            </a:r>
          </a:p>
          <a:p>
            <a:pPr lvl="1"/>
            <a:r>
              <a:rPr lang="en-US"/>
              <a:t>Second level</a:t>
            </a:r>
          </a:p>
        </p:txBody>
      </p:sp>
      <p:sp>
        <p:nvSpPr>
          <p:cNvPr id="7" name="Rectangle 6">
            <a:extLst>
              <a:ext uri="{FF2B5EF4-FFF2-40B4-BE49-F238E27FC236}">
                <a16:creationId xmlns:a16="http://schemas.microsoft.com/office/drawing/2014/main" id="{035ACAE2-57F2-4246-BFAA-5C74C7257BC4}"/>
              </a:ext>
            </a:extLst>
          </p:cNvPr>
          <p:cNvSpPr/>
          <p:nvPr userDrawn="1"/>
        </p:nvSpPr>
        <p:spPr bwMode="gray">
          <a:xfrm>
            <a:off x="8028791" y="1393341"/>
            <a:ext cx="3638775" cy="766483"/>
          </a:xfrm>
          <a:prstGeom prst="rect">
            <a:avLst/>
          </a:prstGeom>
          <a:solidFill>
            <a:schemeClr val="accent6"/>
          </a:solidFill>
          <a:ln w="19050" cap="flat" cmpd="sng" algn="ctr">
            <a:solidFill>
              <a:schemeClr val="accent1"/>
            </a:solidFill>
            <a:prstDash val="solid"/>
            <a:round/>
            <a:headEnd type="none" w="med" len="med"/>
            <a:tailEnd type="none" w="med" len="med"/>
          </a:ln>
          <a:effectLst/>
        </p:spPr>
        <p:txBody>
          <a:bodyPr vert="horz" wrap="square" lIns="80683" tIns="40341" rIns="80683" bIns="40341" numCol="1" rtlCol="0" anchor="t" anchorCtr="0" compatLnSpc="1">
            <a:prstTxWarp prst="textNoShape">
              <a:avLst/>
            </a:prstTxWarp>
            <a:noAutofit/>
          </a:bodyPr>
          <a:lstStyle/>
          <a:p>
            <a:pPr marL="0" marR="0" indent="0" algn="l" defTabSz="899339" rtl="0" eaLnBrk="0" fontAlgn="base" latinLnBrk="0" hangingPunct="0">
              <a:lnSpc>
                <a:spcPct val="100000"/>
              </a:lnSpc>
              <a:spcBef>
                <a:spcPct val="0"/>
              </a:spcBef>
              <a:spcAft>
                <a:spcPct val="0"/>
              </a:spcAft>
              <a:buClrTx/>
              <a:buSzTx/>
              <a:buFontTx/>
              <a:buNone/>
            </a:pPr>
            <a:endParaRPr kumimoji="0" lang="en-US" sz="1941" b="0" i="0" u="none" strike="noStrike" cap="none" normalizeH="0" baseline="0">
              <a:ln>
                <a:noFill/>
              </a:ln>
              <a:solidFill>
                <a:schemeClr val="tx1"/>
              </a:solidFill>
              <a:effectLst/>
              <a:latin typeface="Georgia"/>
            </a:endParaRPr>
          </a:p>
        </p:txBody>
      </p:sp>
      <p:sp>
        <p:nvSpPr>
          <p:cNvPr id="13" name="Text Placeholder 7">
            <a:extLst>
              <a:ext uri="{FF2B5EF4-FFF2-40B4-BE49-F238E27FC236}">
                <a16:creationId xmlns:a16="http://schemas.microsoft.com/office/drawing/2014/main" id="{E4B61FAB-3021-4DB3-A3C2-4C4FBD871231}"/>
              </a:ext>
            </a:extLst>
          </p:cNvPr>
          <p:cNvSpPr>
            <a:spLocks noGrp="1"/>
          </p:cNvSpPr>
          <p:nvPr>
            <p:ph type="body" sz="quarter" idx="17"/>
          </p:nvPr>
        </p:nvSpPr>
        <p:spPr bwMode="gray">
          <a:xfrm>
            <a:off x="8028791" y="1393341"/>
            <a:ext cx="3638775" cy="766483"/>
          </a:xfrm>
          <a:noFill/>
          <a:ln w="28575">
            <a:noFill/>
          </a:ln>
        </p:spPr>
        <p:txBody>
          <a:bodyPr bIns="0" anchor="ctr"/>
          <a:lstStyle>
            <a:lvl1pPr marL="0" indent="0" algn="ctr">
              <a:lnSpc>
                <a:spcPts val="1588"/>
              </a:lnSpc>
              <a:spcBef>
                <a:spcPct val="0"/>
              </a:spcBef>
              <a:spcAft>
                <a:spcPct val="0"/>
              </a:spcAft>
              <a:buNone/>
              <a:defRPr sz="1677" b="1">
                <a:solidFill>
                  <a:schemeClr val="accent1"/>
                </a:solidFill>
              </a:defRPr>
            </a:lvl1pPr>
            <a:lvl2pPr marL="0" indent="0" algn="ctr">
              <a:lnSpc>
                <a:spcPts val="1235"/>
              </a:lnSpc>
              <a:spcAft>
                <a:spcPct val="0"/>
              </a:spcAft>
              <a:buNone/>
              <a:defRPr sz="1412" cap="all" baseline="0">
                <a:solidFill>
                  <a:schemeClr val="accent3"/>
                </a:solidFill>
              </a:defRPr>
            </a:lvl2pPr>
          </a:lstStyle>
          <a:p>
            <a:pPr lvl="0"/>
            <a:r>
              <a:rPr lang="en-US"/>
              <a:t>Click to edit Master text styles</a:t>
            </a:r>
          </a:p>
          <a:p>
            <a:pPr lvl="1"/>
            <a:r>
              <a:rPr lang="en-US"/>
              <a:t>Second level</a:t>
            </a:r>
          </a:p>
        </p:txBody>
      </p:sp>
      <p:sp>
        <p:nvSpPr>
          <p:cNvPr id="10" name="Content Placeholder 5">
            <a:extLst>
              <a:ext uri="{FF2B5EF4-FFF2-40B4-BE49-F238E27FC236}">
                <a16:creationId xmlns:a16="http://schemas.microsoft.com/office/drawing/2014/main" id="{029EA381-7651-4C86-8EFE-FB76FA5A6A7B}"/>
              </a:ext>
            </a:extLst>
          </p:cNvPr>
          <p:cNvSpPr>
            <a:spLocks noGrp="1"/>
          </p:cNvSpPr>
          <p:nvPr>
            <p:ph sz="quarter" idx="13" hasCustomPrompt="1"/>
          </p:nvPr>
        </p:nvSpPr>
        <p:spPr bwMode="gray">
          <a:xfrm>
            <a:off x="8028791" y="2276700"/>
            <a:ext cx="3638775" cy="3707243"/>
          </a:xfrm>
          <a:solidFill>
            <a:schemeClr val="accent5"/>
          </a:solidFill>
          <a:ln w="19050">
            <a:solidFill>
              <a:schemeClr val="accent1"/>
            </a:solidFill>
          </a:ln>
        </p:spPr>
        <p:txBody>
          <a:bodyPr lIns="100584" tIns="91440" rIns="100584" bIns="0"/>
          <a:lstStyle>
            <a:lvl1pPr marL="0" indent="0">
              <a:lnSpc>
                <a:spcPct val="100000"/>
              </a:lnSpc>
              <a:spcAft>
                <a:spcPts val="529"/>
              </a:spcAft>
              <a:buNone/>
              <a:defRPr sz="1412" b="0"/>
            </a:lvl1pPr>
            <a:lvl2pPr marL="201720" indent="-201720">
              <a:lnSpc>
                <a:spcPct val="100000"/>
              </a:lnSpc>
              <a:spcAft>
                <a:spcPts val="529"/>
              </a:spcAft>
              <a:buClrTx/>
              <a:buFont typeface="+mj-lt"/>
              <a:buAutoNum type="arabicPeriod"/>
              <a:defRPr sz="1412" baseline="0"/>
            </a:lvl2pPr>
            <a:lvl3pPr marL="198919" indent="-198919">
              <a:spcAft>
                <a:spcPts val="529"/>
              </a:spcAft>
              <a:buFont typeface="+mj-lt"/>
              <a:buAutoNum type="arabicPeriod"/>
              <a:defRPr sz="1059" baseline="0"/>
            </a:lvl3pPr>
            <a:lvl4pPr>
              <a:spcAft>
                <a:spcPts val="1236"/>
              </a:spcAft>
              <a:defRPr/>
            </a:lvl4pPr>
            <a:lvl5pPr>
              <a:spcAft>
                <a:spcPts val="1236"/>
              </a:spcAft>
              <a:defRPr/>
            </a:lvl5pPr>
          </a:lstStyle>
          <a:p>
            <a:pPr lvl="0"/>
            <a:r>
              <a:rPr lang="en-US"/>
              <a:t>Click to edit Master text styles</a:t>
            </a:r>
          </a:p>
          <a:p>
            <a:pPr lvl="1"/>
            <a:r>
              <a:rPr lang="en-US"/>
              <a:t>Second level</a:t>
            </a:r>
          </a:p>
        </p:txBody>
      </p:sp>
      <p:sp>
        <p:nvSpPr>
          <p:cNvPr id="3" name="Footer Placeholder 2">
            <a:extLst>
              <a:ext uri="{FF2B5EF4-FFF2-40B4-BE49-F238E27FC236}">
                <a16:creationId xmlns:a16="http://schemas.microsoft.com/office/drawing/2014/main" id="{2940259E-22A7-4EF9-B767-2477C16FCB6C}"/>
              </a:ext>
            </a:extLst>
          </p:cNvPr>
          <p:cNvSpPr>
            <a:spLocks noGrp="1"/>
          </p:cNvSpPr>
          <p:nvPr>
            <p:ph type="ftr" sz="quarter" idx="10"/>
          </p:nvPr>
        </p:nvSpPr>
        <p:spPr/>
        <p:txBody>
          <a:body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356271019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Tombst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9F6E-E8E8-43F0-826B-6DC33F80CCF2}"/>
              </a:ext>
            </a:extLst>
          </p:cNvPr>
          <p:cNvSpPr>
            <a:spLocks noGrp="1"/>
          </p:cNvSpPr>
          <p:nvPr>
            <p:ph type="title"/>
          </p:nvPr>
        </p:nvSpPr>
        <p:spPr/>
        <p:txBody>
          <a:bodyPr/>
          <a:lstStyle/>
          <a:p>
            <a:r>
              <a:rPr lang="en-US"/>
              <a:t>Click to edit Master title style</a:t>
            </a:r>
          </a:p>
        </p:txBody>
      </p:sp>
      <p:sp>
        <p:nvSpPr>
          <p:cNvPr id="5" name="Rectangle 4">
            <a:extLst>
              <a:ext uri="{FF2B5EF4-FFF2-40B4-BE49-F238E27FC236}">
                <a16:creationId xmlns:a16="http://schemas.microsoft.com/office/drawing/2014/main" id="{4A353506-6558-49A7-A307-CC613FA93100}"/>
              </a:ext>
            </a:extLst>
          </p:cNvPr>
          <p:cNvSpPr/>
          <p:nvPr userDrawn="1"/>
        </p:nvSpPr>
        <p:spPr bwMode="gray">
          <a:xfrm>
            <a:off x="2400525" y="1393341"/>
            <a:ext cx="3638775" cy="766483"/>
          </a:xfrm>
          <a:prstGeom prst="rect">
            <a:avLst/>
          </a:prstGeom>
          <a:solidFill>
            <a:schemeClr val="accent6"/>
          </a:solidFill>
          <a:ln w="19050" cap="flat" cmpd="sng" algn="ctr">
            <a:solidFill>
              <a:schemeClr val="accent1"/>
            </a:solidFill>
            <a:prstDash val="solid"/>
            <a:round/>
            <a:headEnd type="none" w="med" len="med"/>
            <a:tailEnd type="none" w="med" len="med"/>
          </a:ln>
          <a:effectLst/>
        </p:spPr>
        <p:txBody>
          <a:bodyPr vert="horz" wrap="square" lIns="80683" tIns="40341" rIns="80683" bIns="40341" numCol="1" rtlCol="0" anchor="t" anchorCtr="0" compatLnSpc="1">
            <a:prstTxWarp prst="textNoShape">
              <a:avLst/>
            </a:prstTxWarp>
            <a:noAutofit/>
          </a:bodyPr>
          <a:lstStyle/>
          <a:p>
            <a:pPr marL="0" marR="0" indent="0" algn="l" defTabSz="899339" rtl="0" eaLnBrk="0" fontAlgn="base" latinLnBrk="0" hangingPunct="0">
              <a:lnSpc>
                <a:spcPct val="100000"/>
              </a:lnSpc>
              <a:spcBef>
                <a:spcPct val="0"/>
              </a:spcBef>
              <a:spcAft>
                <a:spcPct val="0"/>
              </a:spcAft>
              <a:buClrTx/>
              <a:buSzTx/>
              <a:buFontTx/>
              <a:buNone/>
            </a:pPr>
            <a:endParaRPr kumimoji="0" lang="en-US" sz="1941" b="0" i="0" u="none" strike="noStrike" cap="none" normalizeH="0" baseline="0">
              <a:ln>
                <a:noFill/>
              </a:ln>
              <a:solidFill>
                <a:schemeClr val="tx1"/>
              </a:solidFill>
              <a:effectLst/>
              <a:latin typeface="Georgia"/>
            </a:endParaRPr>
          </a:p>
        </p:txBody>
      </p:sp>
      <p:sp>
        <p:nvSpPr>
          <p:cNvPr id="11" name="Text Placeholder 7">
            <a:extLst>
              <a:ext uri="{FF2B5EF4-FFF2-40B4-BE49-F238E27FC236}">
                <a16:creationId xmlns:a16="http://schemas.microsoft.com/office/drawing/2014/main" id="{FE1F0C4F-9961-4818-89E9-92810AB92193}"/>
              </a:ext>
            </a:extLst>
          </p:cNvPr>
          <p:cNvSpPr>
            <a:spLocks noGrp="1"/>
          </p:cNvSpPr>
          <p:nvPr>
            <p:ph type="body" sz="quarter" idx="15"/>
          </p:nvPr>
        </p:nvSpPr>
        <p:spPr bwMode="gray">
          <a:xfrm>
            <a:off x="2400525" y="1393341"/>
            <a:ext cx="3638775" cy="766483"/>
          </a:xfrm>
          <a:ln w="28575">
            <a:noFill/>
          </a:ln>
        </p:spPr>
        <p:txBody>
          <a:bodyPr bIns="0" anchor="ctr"/>
          <a:lstStyle>
            <a:lvl1pPr marL="0" indent="0" algn="ctr">
              <a:lnSpc>
                <a:spcPts val="1588"/>
              </a:lnSpc>
              <a:spcBef>
                <a:spcPct val="0"/>
              </a:spcBef>
              <a:spcAft>
                <a:spcPct val="0"/>
              </a:spcAft>
              <a:buNone/>
              <a:defRPr sz="1677" b="1">
                <a:solidFill>
                  <a:schemeClr val="accent1"/>
                </a:solidFill>
              </a:defRPr>
            </a:lvl1pPr>
            <a:lvl2pPr marL="0" indent="0" algn="ctr">
              <a:lnSpc>
                <a:spcPts val="1235"/>
              </a:lnSpc>
              <a:spcAft>
                <a:spcPct val="0"/>
              </a:spcAft>
              <a:buNone/>
              <a:defRPr sz="1412" cap="all" baseline="0">
                <a:solidFill>
                  <a:schemeClr val="accent3"/>
                </a:solidFill>
              </a:defRPr>
            </a:lvl2pPr>
          </a:lstStyle>
          <a:p>
            <a:pPr lvl="0"/>
            <a:r>
              <a:rPr lang="en-US"/>
              <a:t>Click to edit Master text styles</a:t>
            </a:r>
          </a:p>
          <a:p>
            <a:pPr lvl="1"/>
            <a:r>
              <a:rPr lang="en-US"/>
              <a:t>Second level</a:t>
            </a:r>
          </a:p>
        </p:txBody>
      </p:sp>
      <p:sp>
        <p:nvSpPr>
          <p:cNvPr id="8" name="Content Placeholder 5">
            <a:extLst>
              <a:ext uri="{FF2B5EF4-FFF2-40B4-BE49-F238E27FC236}">
                <a16:creationId xmlns:a16="http://schemas.microsoft.com/office/drawing/2014/main" id="{D35B2873-1B27-4FCE-9C5F-B31AB7C8DE81}"/>
              </a:ext>
            </a:extLst>
          </p:cNvPr>
          <p:cNvSpPr>
            <a:spLocks noGrp="1"/>
          </p:cNvSpPr>
          <p:nvPr>
            <p:ph sz="quarter" idx="11" hasCustomPrompt="1"/>
          </p:nvPr>
        </p:nvSpPr>
        <p:spPr bwMode="gray">
          <a:xfrm>
            <a:off x="2400525" y="2276700"/>
            <a:ext cx="3638775" cy="3707243"/>
          </a:xfrm>
          <a:solidFill>
            <a:schemeClr val="accent5"/>
          </a:solidFill>
          <a:ln w="19050">
            <a:solidFill>
              <a:schemeClr val="accent1"/>
            </a:solidFill>
          </a:ln>
        </p:spPr>
        <p:txBody>
          <a:bodyPr lIns="100584" tIns="91440" rIns="100584" bIns="0"/>
          <a:lstStyle>
            <a:lvl1pPr marL="0" indent="0">
              <a:lnSpc>
                <a:spcPct val="100000"/>
              </a:lnSpc>
              <a:spcAft>
                <a:spcPts val="529"/>
              </a:spcAft>
              <a:buNone/>
              <a:defRPr sz="1412" b="0"/>
            </a:lvl1pPr>
            <a:lvl2pPr marL="201720" indent="-201720">
              <a:lnSpc>
                <a:spcPct val="100000"/>
              </a:lnSpc>
              <a:spcAft>
                <a:spcPts val="529"/>
              </a:spcAft>
              <a:buClrTx/>
              <a:buFont typeface="+mj-lt"/>
              <a:buAutoNum type="arabicPeriod"/>
              <a:defRPr sz="1412" baseline="0"/>
            </a:lvl2pPr>
            <a:lvl3pPr marL="198919" indent="-198919">
              <a:spcAft>
                <a:spcPts val="529"/>
              </a:spcAft>
              <a:buFont typeface="+mj-lt"/>
              <a:buAutoNum type="arabicPeriod"/>
              <a:defRPr sz="1059" baseline="0"/>
            </a:lvl3pPr>
            <a:lvl4pPr>
              <a:spcAft>
                <a:spcPts val="1236"/>
              </a:spcAft>
              <a:defRPr/>
            </a:lvl4pPr>
            <a:lvl5pPr>
              <a:spcAft>
                <a:spcPts val="1236"/>
              </a:spcAft>
              <a:defRPr/>
            </a:lvl5pPr>
          </a:lstStyle>
          <a:p>
            <a:pPr lvl="0"/>
            <a:r>
              <a:rPr lang="en-US"/>
              <a:t>Click to edit Master text styles</a:t>
            </a:r>
          </a:p>
          <a:p>
            <a:pPr lvl="1"/>
            <a:r>
              <a:rPr lang="en-US"/>
              <a:t>Second level</a:t>
            </a:r>
          </a:p>
        </p:txBody>
      </p:sp>
      <p:sp>
        <p:nvSpPr>
          <p:cNvPr id="6" name="Rectangle 5">
            <a:extLst>
              <a:ext uri="{FF2B5EF4-FFF2-40B4-BE49-F238E27FC236}">
                <a16:creationId xmlns:a16="http://schemas.microsoft.com/office/drawing/2014/main" id="{A53FD700-766C-41D0-A3D2-563836A2102A}"/>
              </a:ext>
            </a:extLst>
          </p:cNvPr>
          <p:cNvSpPr/>
          <p:nvPr userDrawn="1"/>
        </p:nvSpPr>
        <p:spPr bwMode="gray">
          <a:xfrm>
            <a:off x="6152702" y="1393341"/>
            <a:ext cx="3638775" cy="766483"/>
          </a:xfrm>
          <a:prstGeom prst="rect">
            <a:avLst/>
          </a:prstGeom>
          <a:solidFill>
            <a:schemeClr val="accent6"/>
          </a:solidFill>
          <a:ln w="19050" cap="flat" cmpd="sng" algn="ctr">
            <a:solidFill>
              <a:schemeClr val="accent1"/>
            </a:solidFill>
            <a:prstDash val="solid"/>
            <a:round/>
            <a:headEnd type="none" w="med" len="med"/>
            <a:tailEnd type="none" w="med" len="med"/>
          </a:ln>
          <a:effectLst/>
        </p:spPr>
        <p:txBody>
          <a:bodyPr vert="horz" wrap="square" lIns="80683" tIns="40341" rIns="80683" bIns="40341" numCol="1" rtlCol="0" anchor="t" anchorCtr="0" compatLnSpc="1">
            <a:prstTxWarp prst="textNoShape">
              <a:avLst/>
            </a:prstTxWarp>
            <a:noAutofit/>
          </a:bodyPr>
          <a:lstStyle/>
          <a:p>
            <a:pPr marL="0" marR="0" indent="0" algn="l" defTabSz="899339" rtl="0" eaLnBrk="0" fontAlgn="base" latinLnBrk="0" hangingPunct="0">
              <a:lnSpc>
                <a:spcPct val="100000"/>
              </a:lnSpc>
              <a:spcBef>
                <a:spcPct val="0"/>
              </a:spcBef>
              <a:spcAft>
                <a:spcPct val="0"/>
              </a:spcAft>
              <a:buClrTx/>
              <a:buSzTx/>
              <a:buFontTx/>
              <a:buNone/>
            </a:pPr>
            <a:endParaRPr kumimoji="0" lang="en-US" sz="1941" b="0" i="0" u="none" strike="noStrike" cap="none" normalizeH="0" baseline="0">
              <a:ln>
                <a:noFill/>
              </a:ln>
              <a:solidFill>
                <a:schemeClr val="tx1"/>
              </a:solidFill>
              <a:effectLst/>
              <a:latin typeface="Georgia"/>
            </a:endParaRPr>
          </a:p>
        </p:txBody>
      </p:sp>
      <p:sp>
        <p:nvSpPr>
          <p:cNvPr id="12" name="Text Placeholder 7">
            <a:extLst>
              <a:ext uri="{FF2B5EF4-FFF2-40B4-BE49-F238E27FC236}">
                <a16:creationId xmlns:a16="http://schemas.microsoft.com/office/drawing/2014/main" id="{0672C1A3-1C72-44BC-BE9C-78F432705BBD}"/>
              </a:ext>
            </a:extLst>
          </p:cNvPr>
          <p:cNvSpPr>
            <a:spLocks noGrp="1"/>
          </p:cNvSpPr>
          <p:nvPr>
            <p:ph type="body" sz="quarter" idx="16"/>
          </p:nvPr>
        </p:nvSpPr>
        <p:spPr bwMode="gray">
          <a:xfrm>
            <a:off x="6152702" y="1393341"/>
            <a:ext cx="3638775" cy="766483"/>
          </a:xfrm>
          <a:ln w="28575">
            <a:noFill/>
          </a:ln>
        </p:spPr>
        <p:txBody>
          <a:bodyPr bIns="0" anchor="ctr"/>
          <a:lstStyle>
            <a:lvl1pPr marL="0" indent="0" algn="ctr">
              <a:lnSpc>
                <a:spcPts val="1588"/>
              </a:lnSpc>
              <a:spcBef>
                <a:spcPct val="0"/>
              </a:spcBef>
              <a:spcAft>
                <a:spcPct val="0"/>
              </a:spcAft>
              <a:buNone/>
              <a:defRPr sz="1677" b="1">
                <a:solidFill>
                  <a:schemeClr val="accent1"/>
                </a:solidFill>
              </a:defRPr>
            </a:lvl1pPr>
            <a:lvl2pPr marL="0" indent="0" algn="ctr">
              <a:lnSpc>
                <a:spcPts val="1235"/>
              </a:lnSpc>
              <a:spcAft>
                <a:spcPct val="0"/>
              </a:spcAft>
              <a:buNone/>
              <a:defRPr sz="1412" cap="all" baseline="0">
                <a:solidFill>
                  <a:schemeClr val="accent3"/>
                </a:solidFill>
              </a:defRPr>
            </a:lvl2pPr>
          </a:lstStyle>
          <a:p>
            <a:pPr lvl="0"/>
            <a:r>
              <a:rPr lang="en-US"/>
              <a:t>Click to edit Master text styles</a:t>
            </a:r>
          </a:p>
          <a:p>
            <a:pPr lvl="1"/>
            <a:r>
              <a:rPr lang="en-US"/>
              <a:t>Second level</a:t>
            </a:r>
          </a:p>
        </p:txBody>
      </p:sp>
      <p:sp>
        <p:nvSpPr>
          <p:cNvPr id="9" name="Content Placeholder 5">
            <a:extLst>
              <a:ext uri="{FF2B5EF4-FFF2-40B4-BE49-F238E27FC236}">
                <a16:creationId xmlns:a16="http://schemas.microsoft.com/office/drawing/2014/main" id="{47287FA9-24F1-44E9-B3F5-3D3FFB352F0F}"/>
              </a:ext>
            </a:extLst>
          </p:cNvPr>
          <p:cNvSpPr>
            <a:spLocks noGrp="1"/>
          </p:cNvSpPr>
          <p:nvPr>
            <p:ph sz="quarter" idx="12"/>
          </p:nvPr>
        </p:nvSpPr>
        <p:spPr bwMode="gray">
          <a:xfrm>
            <a:off x="6152702" y="2276700"/>
            <a:ext cx="3638775" cy="3707243"/>
          </a:xfrm>
          <a:solidFill>
            <a:schemeClr val="accent5"/>
          </a:solidFill>
          <a:ln w="19050">
            <a:solidFill>
              <a:schemeClr val="accent1"/>
            </a:solidFill>
          </a:ln>
        </p:spPr>
        <p:txBody>
          <a:bodyPr lIns="100584" tIns="91440" rIns="100584" bIns="0"/>
          <a:lstStyle>
            <a:lvl1pPr marL="0" indent="0">
              <a:lnSpc>
                <a:spcPct val="100000"/>
              </a:lnSpc>
              <a:spcAft>
                <a:spcPts val="529"/>
              </a:spcAft>
              <a:buNone/>
              <a:defRPr sz="1412" b="0"/>
            </a:lvl1pPr>
            <a:lvl2pPr marL="201720" indent="-201720">
              <a:lnSpc>
                <a:spcPct val="100000"/>
              </a:lnSpc>
              <a:spcAft>
                <a:spcPts val="529"/>
              </a:spcAft>
              <a:buClrTx/>
              <a:buFont typeface="+mj-lt"/>
              <a:buAutoNum type="arabicPeriod"/>
              <a:defRPr sz="1412" baseline="0"/>
            </a:lvl2pPr>
            <a:lvl3pPr marL="198919" indent="-198919">
              <a:spcAft>
                <a:spcPts val="529"/>
              </a:spcAft>
              <a:buFont typeface="+mj-lt"/>
              <a:buAutoNum type="arabicPeriod"/>
              <a:defRPr sz="1059" baseline="0"/>
            </a:lvl3pPr>
            <a:lvl4pPr>
              <a:spcAft>
                <a:spcPts val="1236"/>
              </a:spcAft>
              <a:defRPr/>
            </a:lvl4pPr>
            <a:lvl5pPr>
              <a:spcAft>
                <a:spcPts val="1236"/>
              </a:spcAft>
              <a:defRPr/>
            </a:lvl5pPr>
          </a:lstStyle>
          <a:p>
            <a:pPr lvl="0"/>
            <a:r>
              <a:rPr lang="en-US"/>
              <a:t>Click to edit Master text styles</a:t>
            </a:r>
          </a:p>
          <a:p>
            <a:pPr lvl="1"/>
            <a:r>
              <a:rPr lang="en-US"/>
              <a:t>Second level</a:t>
            </a:r>
          </a:p>
        </p:txBody>
      </p:sp>
      <p:sp>
        <p:nvSpPr>
          <p:cNvPr id="3" name="Footer Placeholder 2">
            <a:extLst>
              <a:ext uri="{FF2B5EF4-FFF2-40B4-BE49-F238E27FC236}">
                <a16:creationId xmlns:a16="http://schemas.microsoft.com/office/drawing/2014/main" id="{2940259E-22A7-4EF9-B767-2477C16FCB6C}"/>
              </a:ext>
            </a:extLst>
          </p:cNvPr>
          <p:cNvSpPr>
            <a:spLocks noGrp="1"/>
          </p:cNvSpPr>
          <p:nvPr>
            <p:ph type="ftr" sz="quarter" idx="10"/>
          </p:nvPr>
        </p:nvSpPr>
        <p:spPr/>
        <p:txBody>
          <a:body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55845368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 Tombst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9F6E-E8E8-43F0-826B-6DC33F80CCF2}"/>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A53FD700-766C-41D0-A3D2-563836A2102A}"/>
              </a:ext>
            </a:extLst>
          </p:cNvPr>
          <p:cNvSpPr/>
          <p:nvPr userDrawn="1"/>
        </p:nvSpPr>
        <p:spPr bwMode="gray">
          <a:xfrm>
            <a:off x="4276614" y="1393341"/>
            <a:ext cx="3638775" cy="766483"/>
          </a:xfrm>
          <a:prstGeom prst="rect">
            <a:avLst/>
          </a:prstGeom>
          <a:solidFill>
            <a:schemeClr val="accent6"/>
          </a:solidFill>
          <a:ln w="19050" cap="flat" cmpd="sng" algn="ctr">
            <a:solidFill>
              <a:schemeClr val="accent1"/>
            </a:solidFill>
            <a:prstDash val="solid"/>
            <a:round/>
            <a:headEnd type="none" w="med" len="med"/>
            <a:tailEnd type="none" w="med" len="med"/>
          </a:ln>
          <a:effectLst/>
        </p:spPr>
        <p:txBody>
          <a:bodyPr vert="horz" wrap="square" lIns="80683" tIns="40341" rIns="80683" bIns="40341" numCol="1" rtlCol="0" anchor="t" anchorCtr="0" compatLnSpc="1">
            <a:prstTxWarp prst="textNoShape">
              <a:avLst/>
            </a:prstTxWarp>
            <a:noAutofit/>
          </a:bodyPr>
          <a:lstStyle/>
          <a:p>
            <a:pPr marL="0" marR="0" indent="0" algn="l" defTabSz="899339" rtl="0" eaLnBrk="0" fontAlgn="base" latinLnBrk="0" hangingPunct="0">
              <a:lnSpc>
                <a:spcPct val="100000"/>
              </a:lnSpc>
              <a:spcBef>
                <a:spcPct val="0"/>
              </a:spcBef>
              <a:spcAft>
                <a:spcPct val="0"/>
              </a:spcAft>
              <a:buClrTx/>
              <a:buSzTx/>
              <a:buFontTx/>
              <a:buNone/>
            </a:pPr>
            <a:endParaRPr kumimoji="0" lang="en-US" sz="1941" b="0" i="0" u="none" strike="noStrike" cap="none" normalizeH="0" baseline="0">
              <a:ln>
                <a:noFill/>
              </a:ln>
              <a:solidFill>
                <a:schemeClr val="tx1"/>
              </a:solidFill>
              <a:effectLst/>
              <a:latin typeface="Georgia"/>
            </a:endParaRPr>
          </a:p>
        </p:txBody>
      </p:sp>
      <p:sp>
        <p:nvSpPr>
          <p:cNvPr id="12" name="Text Placeholder 7">
            <a:extLst>
              <a:ext uri="{FF2B5EF4-FFF2-40B4-BE49-F238E27FC236}">
                <a16:creationId xmlns:a16="http://schemas.microsoft.com/office/drawing/2014/main" id="{0672C1A3-1C72-44BC-BE9C-78F432705BBD}"/>
              </a:ext>
            </a:extLst>
          </p:cNvPr>
          <p:cNvSpPr>
            <a:spLocks noGrp="1"/>
          </p:cNvSpPr>
          <p:nvPr>
            <p:ph type="body" sz="quarter" idx="16"/>
          </p:nvPr>
        </p:nvSpPr>
        <p:spPr bwMode="gray">
          <a:xfrm>
            <a:off x="4276614" y="1393341"/>
            <a:ext cx="3638775" cy="766483"/>
          </a:xfrm>
          <a:ln w="28575">
            <a:noFill/>
          </a:ln>
        </p:spPr>
        <p:txBody>
          <a:bodyPr bIns="0" anchor="ctr"/>
          <a:lstStyle>
            <a:lvl1pPr marL="0" indent="0" algn="ctr">
              <a:lnSpc>
                <a:spcPts val="1588"/>
              </a:lnSpc>
              <a:spcBef>
                <a:spcPct val="0"/>
              </a:spcBef>
              <a:spcAft>
                <a:spcPct val="0"/>
              </a:spcAft>
              <a:buNone/>
              <a:defRPr sz="1677" b="1">
                <a:solidFill>
                  <a:schemeClr val="accent1"/>
                </a:solidFill>
              </a:defRPr>
            </a:lvl1pPr>
            <a:lvl2pPr marL="0" indent="0" algn="ctr">
              <a:lnSpc>
                <a:spcPts val="1235"/>
              </a:lnSpc>
              <a:spcAft>
                <a:spcPct val="0"/>
              </a:spcAft>
              <a:buNone/>
              <a:defRPr sz="1412" cap="all" baseline="0">
                <a:solidFill>
                  <a:schemeClr val="accent3"/>
                </a:solidFill>
              </a:defRPr>
            </a:lvl2pPr>
          </a:lstStyle>
          <a:p>
            <a:pPr lvl="0"/>
            <a:r>
              <a:rPr lang="en-US"/>
              <a:t>Click to edit Master text styles</a:t>
            </a:r>
          </a:p>
          <a:p>
            <a:pPr lvl="1"/>
            <a:r>
              <a:rPr lang="en-US"/>
              <a:t>Second level</a:t>
            </a:r>
          </a:p>
        </p:txBody>
      </p:sp>
      <p:sp>
        <p:nvSpPr>
          <p:cNvPr id="9" name="Content Placeholder 5">
            <a:extLst>
              <a:ext uri="{FF2B5EF4-FFF2-40B4-BE49-F238E27FC236}">
                <a16:creationId xmlns:a16="http://schemas.microsoft.com/office/drawing/2014/main" id="{47287FA9-24F1-44E9-B3F5-3D3FFB352F0F}"/>
              </a:ext>
            </a:extLst>
          </p:cNvPr>
          <p:cNvSpPr>
            <a:spLocks noGrp="1"/>
          </p:cNvSpPr>
          <p:nvPr>
            <p:ph sz="quarter" idx="12"/>
          </p:nvPr>
        </p:nvSpPr>
        <p:spPr bwMode="gray">
          <a:xfrm>
            <a:off x="4276614" y="2276700"/>
            <a:ext cx="3638775" cy="3707243"/>
          </a:xfrm>
          <a:solidFill>
            <a:schemeClr val="accent5"/>
          </a:solidFill>
          <a:ln w="19050">
            <a:solidFill>
              <a:schemeClr val="accent1"/>
            </a:solidFill>
          </a:ln>
        </p:spPr>
        <p:txBody>
          <a:bodyPr lIns="100584" tIns="91440" rIns="100584" bIns="0"/>
          <a:lstStyle>
            <a:lvl1pPr marL="0" indent="0">
              <a:lnSpc>
                <a:spcPct val="100000"/>
              </a:lnSpc>
              <a:spcAft>
                <a:spcPts val="529"/>
              </a:spcAft>
              <a:buNone/>
              <a:defRPr sz="1412" b="0"/>
            </a:lvl1pPr>
            <a:lvl2pPr marL="201720" indent="-201720">
              <a:lnSpc>
                <a:spcPct val="100000"/>
              </a:lnSpc>
              <a:spcAft>
                <a:spcPts val="529"/>
              </a:spcAft>
              <a:buClrTx/>
              <a:buFont typeface="+mj-lt"/>
              <a:buAutoNum type="arabicPeriod"/>
              <a:defRPr sz="1412" baseline="0"/>
            </a:lvl2pPr>
            <a:lvl3pPr marL="198919" indent="-198919">
              <a:spcAft>
                <a:spcPts val="529"/>
              </a:spcAft>
              <a:buFont typeface="+mj-lt"/>
              <a:buAutoNum type="arabicPeriod"/>
              <a:defRPr sz="1059" baseline="0"/>
            </a:lvl3pPr>
            <a:lvl4pPr>
              <a:spcAft>
                <a:spcPts val="1236"/>
              </a:spcAft>
              <a:defRPr/>
            </a:lvl4pPr>
            <a:lvl5pPr>
              <a:spcAft>
                <a:spcPts val="1236"/>
              </a:spcAft>
              <a:defRPr/>
            </a:lvl5pPr>
          </a:lstStyle>
          <a:p>
            <a:pPr lvl="0"/>
            <a:r>
              <a:rPr lang="en-US"/>
              <a:t>Click to edit Master text styles</a:t>
            </a:r>
          </a:p>
          <a:p>
            <a:pPr lvl="1"/>
            <a:r>
              <a:rPr lang="en-US"/>
              <a:t>Second level</a:t>
            </a:r>
          </a:p>
        </p:txBody>
      </p:sp>
      <p:sp>
        <p:nvSpPr>
          <p:cNvPr id="3" name="Footer Placeholder 2">
            <a:extLst>
              <a:ext uri="{FF2B5EF4-FFF2-40B4-BE49-F238E27FC236}">
                <a16:creationId xmlns:a16="http://schemas.microsoft.com/office/drawing/2014/main" id="{2940259E-22A7-4EF9-B767-2477C16FCB6C}"/>
              </a:ext>
            </a:extLst>
          </p:cNvPr>
          <p:cNvSpPr>
            <a:spLocks noGrp="1"/>
          </p:cNvSpPr>
          <p:nvPr>
            <p:ph type="ftr" sz="quarter" idx="10"/>
          </p:nvPr>
        </p:nvSpPr>
        <p:spPr/>
        <p:txBody>
          <a:body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203897184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CCD49D-F5FE-48E3-92B3-7DCDB812D2C0}"/>
              </a:ext>
            </a:extLst>
          </p:cNvPr>
          <p:cNvSpPr/>
          <p:nvPr userDrawn="1"/>
        </p:nvSpPr>
        <p:spPr bwMode="gray">
          <a:xfrm>
            <a:off x="0" y="1"/>
            <a:ext cx="12191104" cy="1234935"/>
          </a:xfrm>
          <a:prstGeom prst="rect">
            <a:avLst/>
          </a:prstGeom>
          <a:solidFill>
            <a:schemeClr val="bg1"/>
          </a:solidFill>
          <a:ln>
            <a:noFill/>
          </a:ln>
          <a:effectLst/>
        </p:spPr>
        <p:txBody>
          <a:bodyPr lIns="161365" tIns="80683" rIns="161365" bIns="80683" rtlCol="0" anchor="ctr" anchorCtr="0">
            <a:noAutofit/>
          </a:bodyPr>
          <a:lstStyle/>
          <a:p>
            <a:pPr algn="ctr" eaLnBrk="1" hangingPunct="1">
              <a:lnSpc>
                <a:spcPct val="125000"/>
              </a:lnSpc>
            </a:pPr>
            <a:endParaRPr lang="en-US" sz="1412" b="1">
              <a:solidFill>
                <a:schemeClr val="bg1"/>
              </a:solidFill>
            </a:endParaRPr>
          </a:p>
        </p:txBody>
      </p:sp>
      <p:grpSp>
        <p:nvGrpSpPr>
          <p:cNvPr id="5" name="Group 4">
            <a:extLst>
              <a:ext uri="{FF2B5EF4-FFF2-40B4-BE49-F238E27FC236}">
                <a16:creationId xmlns:a16="http://schemas.microsoft.com/office/drawing/2014/main" id="{330DF987-6F1F-44AF-B34C-08239C9CE064}"/>
              </a:ext>
            </a:extLst>
          </p:cNvPr>
          <p:cNvGrpSpPr/>
          <p:nvPr userDrawn="1"/>
        </p:nvGrpSpPr>
        <p:grpSpPr>
          <a:xfrm>
            <a:off x="4229422" y="1567345"/>
            <a:ext cx="3733159" cy="3723313"/>
            <a:chOff x="3694906" y="3135548"/>
            <a:chExt cx="2972594" cy="2964752"/>
          </a:xfrm>
        </p:grpSpPr>
        <p:grpSp>
          <p:nvGrpSpPr>
            <p:cNvPr id="6" name="Group 5">
              <a:extLst>
                <a:ext uri="{FF2B5EF4-FFF2-40B4-BE49-F238E27FC236}">
                  <a16:creationId xmlns:a16="http://schemas.microsoft.com/office/drawing/2014/main" id="{0BFAA932-6886-4C4A-A0F1-EBDD63917122}"/>
                </a:ext>
              </a:extLst>
            </p:cNvPr>
            <p:cNvGrpSpPr/>
            <p:nvPr/>
          </p:nvGrpSpPr>
          <p:grpSpPr>
            <a:xfrm>
              <a:off x="3694906" y="3135548"/>
              <a:ext cx="1914196" cy="2305268"/>
              <a:chOff x="3509361" y="3017045"/>
              <a:chExt cx="2234515" cy="2691029"/>
            </a:xfrm>
          </p:grpSpPr>
          <p:sp>
            <p:nvSpPr>
              <p:cNvPr id="10" name="Freeform: Shape 9">
                <a:extLst>
                  <a:ext uri="{FF2B5EF4-FFF2-40B4-BE49-F238E27FC236}">
                    <a16:creationId xmlns:a16="http://schemas.microsoft.com/office/drawing/2014/main" id="{20A49628-C19B-4324-A82F-9FABF286EDA7}"/>
                  </a:ext>
                </a:extLst>
              </p:cNvPr>
              <p:cNvSpPr/>
              <p:nvPr/>
            </p:nvSpPr>
            <p:spPr bwMode="ltGray">
              <a:xfrm>
                <a:off x="3509361" y="3017045"/>
                <a:ext cx="2234515" cy="2691029"/>
              </a:xfrm>
              <a:custGeom>
                <a:avLst/>
                <a:gdLst>
                  <a:gd name="connsiteX0" fmla="*/ 1189579 w 2234514"/>
                  <a:gd name="connsiteY0" fmla="*/ 2029324 h 2691029"/>
                  <a:gd name="connsiteX1" fmla="*/ 1052865 w 2234514"/>
                  <a:gd name="connsiteY1" fmla="*/ 2029324 h 2691029"/>
                  <a:gd name="connsiteX2" fmla="*/ 773070 w 2234514"/>
                  <a:gd name="connsiteY2" fmla="*/ 2253977 h 2691029"/>
                  <a:gd name="connsiteX3" fmla="*/ 773070 w 2234514"/>
                  <a:gd name="connsiteY3" fmla="*/ 2029324 h 2691029"/>
                  <a:gd name="connsiteX4" fmla="*/ 484986 w 2234514"/>
                  <a:gd name="connsiteY4" fmla="*/ 2029324 h 2691029"/>
                  <a:gd name="connsiteX5" fmla="*/ 215042 w 2234514"/>
                  <a:gd name="connsiteY5" fmla="*/ 1759260 h 2691029"/>
                  <a:gd name="connsiteX6" fmla="*/ 215042 w 2234514"/>
                  <a:gd name="connsiteY6" fmla="*/ 485106 h 2691029"/>
                  <a:gd name="connsiteX7" fmla="*/ 484986 w 2234514"/>
                  <a:gd name="connsiteY7" fmla="*/ 214922 h 2691029"/>
                  <a:gd name="connsiteX8" fmla="*/ 1759260 w 2234514"/>
                  <a:gd name="connsiteY8" fmla="*/ 214922 h 2691029"/>
                  <a:gd name="connsiteX9" fmla="*/ 2029324 w 2234514"/>
                  <a:gd name="connsiteY9" fmla="*/ 485106 h 2691029"/>
                  <a:gd name="connsiteX10" fmla="*/ 2029324 w 2234514"/>
                  <a:gd name="connsiteY10" fmla="*/ 735588 h 2691029"/>
                  <a:gd name="connsiteX11" fmla="*/ 2235356 w 2234514"/>
                  <a:gd name="connsiteY11" fmla="*/ 735588 h 2691029"/>
                  <a:gd name="connsiteX12" fmla="*/ 2235356 w 2234514"/>
                  <a:gd name="connsiteY12" fmla="*/ 485106 h 2691029"/>
                  <a:gd name="connsiteX13" fmla="*/ 1759260 w 2234514"/>
                  <a:gd name="connsiteY13" fmla="*/ 9010 h 2691029"/>
                  <a:gd name="connsiteX14" fmla="*/ 484986 w 2234514"/>
                  <a:gd name="connsiteY14" fmla="*/ 9010 h 2691029"/>
                  <a:gd name="connsiteX15" fmla="*/ 9010 w 2234514"/>
                  <a:gd name="connsiteY15" fmla="*/ 485106 h 2691029"/>
                  <a:gd name="connsiteX16" fmla="*/ 9010 w 2234514"/>
                  <a:gd name="connsiteY16" fmla="*/ 1759260 h 2691029"/>
                  <a:gd name="connsiteX17" fmla="*/ 484986 w 2234514"/>
                  <a:gd name="connsiteY17" fmla="*/ 2235357 h 2691029"/>
                  <a:gd name="connsiteX18" fmla="*/ 567038 w 2234514"/>
                  <a:gd name="connsiteY18" fmla="*/ 2235357 h 2691029"/>
                  <a:gd name="connsiteX19" fmla="*/ 567038 w 2234514"/>
                  <a:gd name="connsiteY19" fmla="*/ 2316448 h 2691029"/>
                  <a:gd name="connsiteX20" fmla="*/ 567038 w 2234514"/>
                  <a:gd name="connsiteY20" fmla="*/ 2683581 h 2691029"/>
                  <a:gd name="connsiteX21" fmla="*/ 853801 w 2234514"/>
                  <a:gd name="connsiteY21" fmla="*/ 2453402 h 2691029"/>
                  <a:gd name="connsiteX22" fmla="*/ 1125427 w 2234514"/>
                  <a:gd name="connsiteY22" fmla="*/ 2235236 h 2691029"/>
                  <a:gd name="connsiteX23" fmla="*/ 1228142 w 2234514"/>
                  <a:gd name="connsiteY23" fmla="*/ 2235236 h 2691029"/>
                  <a:gd name="connsiteX24" fmla="*/ 1189579 w 2234514"/>
                  <a:gd name="connsiteY24" fmla="*/ 2053712 h 2691029"/>
                  <a:gd name="connsiteX25" fmla="*/ 1189579 w 2234514"/>
                  <a:gd name="connsiteY25" fmla="*/ 2029324 h 269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34514" h="2691029">
                    <a:moveTo>
                      <a:pt x="1189579" y="2029324"/>
                    </a:moveTo>
                    <a:lnTo>
                      <a:pt x="1052865" y="2029324"/>
                    </a:lnTo>
                    <a:lnTo>
                      <a:pt x="773070" y="2253977"/>
                    </a:lnTo>
                    <a:lnTo>
                      <a:pt x="773070" y="2029324"/>
                    </a:lnTo>
                    <a:lnTo>
                      <a:pt x="484986" y="2029324"/>
                    </a:lnTo>
                    <a:cubicBezTo>
                      <a:pt x="336138" y="2029324"/>
                      <a:pt x="215042" y="1908108"/>
                      <a:pt x="215042" y="1759260"/>
                    </a:cubicBezTo>
                    <a:lnTo>
                      <a:pt x="215042" y="485106"/>
                    </a:lnTo>
                    <a:cubicBezTo>
                      <a:pt x="215042" y="336138"/>
                      <a:pt x="336138" y="214922"/>
                      <a:pt x="484986" y="214922"/>
                    </a:cubicBezTo>
                    <a:lnTo>
                      <a:pt x="1759260" y="214922"/>
                    </a:lnTo>
                    <a:cubicBezTo>
                      <a:pt x="1908228" y="214922"/>
                      <a:pt x="2029324" y="336018"/>
                      <a:pt x="2029324" y="485106"/>
                    </a:cubicBezTo>
                    <a:lnTo>
                      <a:pt x="2029324" y="735588"/>
                    </a:lnTo>
                    <a:lnTo>
                      <a:pt x="2235356" y="735588"/>
                    </a:lnTo>
                    <a:lnTo>
                      <a:pt x="2235356" y="485106"/>
                    </a:lnTo>
                    <a:cubicBezTo>
                      <a:pt x="2235356" y="222130"/>
                      <a:pt x="2022236" y="9010"/>
                      <a:pt x="1759260" y="9010"/>
                    </a:cubicBezTo>
                    <a:lnTo>
                      <a:pt x="484986" y="9010"/>
                    </a:lnTo>
                    <a:cubicBezTo>
                      <a:pt x="222250" y="9010"/>
                      <a:pt x="9010" y="222130"/>
                      <a:pt x="9010" y="485106"/>
                    </a:cubicBezTo>
                    <a:lnTo>
                      <a:pt x="9010" y="1759260"/>
                    </a:lnTo>
                    <a:cubicBezTo>
                      <a:pt x="9010" y="2022236"/>
                      <a:pt x="222250" y="2235357"/>
                      <a:pt x="484986" y="2235357"/>
                    </a:cubicBezTo>
                    <a:lnTo>
                      <a:pt x="567038" y="2235357"/>
                    </a:lnTo>
                    <a:lnTo>
                      <a:pt x="567038" y="2316448"/>
                    </a:lnTo>
                    <a:lnTo>
                      <a:pt x="567038" y="2683581"/>
                    </a:lnTo>
                    <a:lnTo>
                      <a:pt x="853801" y="2453402"/>
                    </a:lnTo>
                    <a:lnTo>
                      <a:pt x="1125427" y="2235236"/>
                    </a:lnTo>
                    <a:lnTo>
                      <a:pt x="1228142" y="2235236"/>
                    </a:lnTo>
                    <a:cubicBezTo>
                      <a:pt x="1203514" y="2179614"/>
                      <a:pt x="1189579" y="2118345"/>
                      <a:pt x="1189579" y="2053712"/>
                    </a:cubicBezTo>
                    <a:lnTo>
                      <a:pt x="1189579" y="2029324"/>
                    </a:lnTo>
                    <a:close/>
                  </a:path>
                </a:pathLst>
              </a:custGeom>
              <a:solidFill>
                <a:schemeClr val="accent1"/>
              </a:solidFill>
              <a:ln w="9525" cap="flat">
                <a:noFill/>
                <a:prstDash val="solid"/>
                <a:miter/>
              </a:ln>
            </p:spPr>
            <p:txBody>
              <a:bodyPr rtlCol="0" anchor="ctr"/>
              <a:lstStyle/>
              <a:p>
                <a:endParaRPr lang="en-US" sz="1588"/>
              </a:p>
            </p:txBody>
          </p:sp>
          <p:sp>
            <p:nvSpPr>
              <p:cNvPr id="11" name="Freeform: Shape 10">
                <a:extLst>
                  <a:ext uri="{FF2B5EF4-FFF2-40B4-BE49-F238E27FC236}">
                    <a16:creationId xmlns:a16="http://schemas.microsoft.com/office/drawing/2014/main" id="{887998EB-7607-4745-9D06-4AA25785630A}"/>
                  </a:ext>
                </a:extLst>
              </p:cNvPr>
              <p:cNvSpPr/>
              <p:nvPr/>
            </p:nvSpPr>
            <p:spPr bwMode="ltGray">
              <a:xfrm>
                <a:off x="3922592" y="3425889"/>
                <a:ext cx="852960" cy="949068"/>
              </a:xfrm>
              <a:custGeom>
                <a:avLst/>
                <a:gdLst>
                  <a:gd name="connsiteX0" fmla="*/ 398488 w 852959"/>
                  <a:gd name="connsiteY0" fmla="*/ 9010 h 949068"/>
                  <a:gd name="connsiteX1" fmla="*/ 9010 w 852959"/>
                  <a:gd name="connsiteY1" fmla="*/ 412304 h 949068"/>
                  <a:gd name="connsiteX2" fmla="*/ 405456 w 852959"/>
                  <a:gd name="connsiteY2" fmla="*/ 822566 h 949068"/>
                  <a:gd name="connsiteX3" fmla="*/ 495918 w 852959"/>
                  <a:gd name="connsiteY3" fmla="*/ 815598 h 949068"/>
                  <a:gd name="connsiteX4" fmla="*/ 675520 w 852959"/>
                  <a:gd name="connsiteY4" fmla="*/ 944263 h 949068"/>
                  <a:gd name="connsiteX5" fmla="*/ 849356 w 852959"/>
                  <a:gd name="connsiteY5" fmla="*/ 758774 h 949068"/>
                  <a:gd name="connsiteX6" fmla="*/ 849356 w 852959"/>
                  <a:gd name="connsiteY6" fmla="*/ 699668 h 949068"/>
                  <a:gd name="connsiteX7" fmla="*/ 772830 w 852959"/>
                  <a:gd name="connsiteY7" fmla="*/ 699668 h 949068"/>
                  <a:gd name="connsiteX8" fmla="*/ 772830 w 852959"/>
                  <a:gd name="connsiteY8" fmla="*/ 733306 h 949068"/>
                  <a:gd name="connsiteX9" fmla="*/ 749644 w 852959"/>
                  <a:gd name="connsiteY9" fmla="*/ 785444 h 949068"/>
                  <a:gd name="connsiteX10" fmla="*/ 698706 w 852959"/>
                  <a:gd name="connsiteY10" fmla="*/ 710119 h 949068"/>
                  <a:gd name="connsiteX11" fmla="*/ 794935 w 852959"/>
                  <a:gd name="connsiteY11" fmla="*/ 420353 h 949068"/>
                  <a:gd name="connsiteX12" fmla="*/ 398488 w 852959"/>
                  <a:gd name="connsiteY12" fmla="*/ 9010 h 949068"/>
                  <a:gd name="connsiteX13" fmla="*/ 405456 w 852959"/>
                  <a:gd name="connsiteY13" fmla="*/ 648850 h 949068"/>
                  <a:gd name="connsiteX14" fmla="*/ 327849 w 852959"/>
                  <a:gd name="connsiteY14" fmla="*/ 610647 h 949068"/>
                  <a:gd name="connsiteX15" fmla="*/ 405456 w 852959"/>
                  <a:gd name="connsiteY15" fmla="*/ 526072 h 949068"/>
                  <a:gd name="connsiteX16" fmla="*/ 466845 w 852959"/>
                  <a:gd name="connsiteY16" fmla="*/ 623382 h 949068"/>
                  <a:gd name="connsiteX17" fmla="*/ 405456 w 852959"/>
                  <a:gd name="connsiteY17" fmla="*/ 648850 h 949068"/>
                  <a:gd name="connsiteX18" fmla="*/ 535322 w 852959"/>
                  <a:gd name="connsiteY18" fmla="*/ 465764 h 949068"/>
                  <a:gd name="connsiteX19" fmla="*/ 405456 w 852959"/>
                  <a:gd name="connsiteY19" fmla="*/ 420593 h 949068"/>
                  <a:gd name="connsiteX20" fmla="*/ 268742 w 852959"/>
                  <a:gd name="connsiteY20" fmla="*/ 476216 h 949068"/>
                  <a:gd name="connsiteX21" fmla="*/ 264057 w 852959"/>
                  <a:gd name="connsiteY21" fmla="*/ 412424 h 949068"/>
                  <a:gd name="connsiteX22" fmla="*/ 397287 w 852959"/>
                  <a:gd name="connsiteY22" fmla="*/ 178281 h 949068"/>
                  <a:gd name="connsiteX23" fmla="*/ 537485 w 852959"/>
                  <a:gd name="connsiteY23" fmla="*/ 420473 h 949068"/>
                  <a:gd name="connsiteX24" fmla="*/ 535322 w 852959"/>
                  <a:gd name="connsiteY24" fmla="*/ 465764 h 94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2959" h="949068">
                    <a:moveTo>
                      <a:pt x="398488" y="9010"/>
                    </a:moveTo>
                    <a:cubicBezTo>
                      <a:pt x="165546" y="9010"/>
                      <a:pt x="9010" y="175878"/>
                      <a:pt x="9010" y="412304"/>
                    </a:cubicBezTo>
                    <a:cubicBezTo>
                      <a:pt x="9010" y="685852"/>
                      <a:pt x="171313" y="822566"/>
                      <a:pt x="405456" y="822566"/>
                    </a:cubicBezTo>
                    <a:cubicBezTo>
                      <a:pt x="436691" y="822566"/>
                      <a:pt x="468047" y="820283"/>
                      <a:pt x="495918" y="815598"/>
                    </a:cubicBezTo>
                    <a:cubicBezTo>
                      <a:pt x="521387" y="883955"/>
                      <a:pt x="580493" y="944263"/>
                      <a:pt x="675520" y="944263"/>
                    </a:cubicBezTo>
                    <a:cubicBezTo>
                      <a:pt x="791451" y="944263"/>
                      <a:pt x="849356" y="861970"/>
                      <a:pt x="849356" y="758774"/>
                    </a:cubicBezTo>
                    <a:lnTo>
                      <a:pt x="849356" y="699668"/>
                    </a:lnTo>
                    <a:lnTo>
                      <a:pt x="772830" y="699668"/>
                    </a:lnTo>
                    <a:lnTo>
                      <a:pt x="772830" y="733306"/>
                    </a:lnTo>
                    <a:cubicBezTo>
                      <a:pt x="772830" y="753008"/>
                      <a:pt x="770547" y="785444"/>
                      <a:pt x="749644" y="785444"/>
                    </a:cubicBezTo>
                    <a:cubicBezTo>
                      <a:pt x="720691" y="785444"/>
                      <a:pt x="707957" y="746040"/>
                      <a:pt x="698706" y="710119"/>
                    </a:cubicBezTo>
                    <a:cubicBezTo>
                      <a:pt x="762498" y="640561"/>
                      <a:pt x="794935" y="542050"/>
                      <a:pt x="794935" y="420353"/>
                    </a:cubicBezTo>
                    <a:cubicBezTo>
                      <a:pt x="794935" y="173595"/>
                      <a:pt x="672036" y="9010"/>
                      <a:pt x="398488" y="9010"/>
                    </a:cubicBezTo>
                    <a:close/>
                    <a:moveTo>
                      <a:pt x="405456" y="648850"/>
                    </a:moveTo>
                    <a:cubicBezTo>
                      <a:pt x="377585" y="648850"/>
                      <a:pt x="351035" y="636116"/>
                      <a:pt x="327849" y="610647"/>
                    </a:cubicBezTo>
                    <a:cubicBezTo>
                      <a:pt x="344067" y="564275"/>
                      <a:pt x="367253" y="526072"/>
                      <a:pt x="405456" y="526072"/>
                    </a:cubicBezTo>
                    <a:cubicBezTo>
                      <a:pt x="444861" y="526072"/>
                      <a:pt x="458796" y="565477"/>
                      <a:pt x="466845" y="623382"/>
                    </a:cubicBezTo>
                    <a:cubicBezTo>
                      <a:pt x="448345" y="639600"/>
                      <a:pt x="427561" y="648850"/>
                      <a:pt x="405456" y="648850"/>
                    </a:cubicBezTo>
                    <a:close/>
                    <a:moveTo>
                      <a:pt x="535322" y="465764"/>
                    </a:moveTo>
                    <a:cubicBezTo>
                      <a:pt x="498201" y="439094"/>
                      <a:pt x="455312" y="420593"/>
                      <a:pt x="405456" y="420593"/>
                    </a:cubicBezTo>
                    <a:cubicBezTo>
                      <a:pt x="337099" y="420593"/>
                      <a:pt x="295292" y="448465"/>
                      <a:pt x="268742" y="476216"/>
                    </a:cubicBezTo>
                    <a:cubicBezTo>
                      <a:pt x="265258" y="456514"/>
                      <a:pt x="264057" y="435610"/>
                      <a:pt x="264057" y="412424"/>
                    </a:cubicBezTo>
                    <a:cubicBezTo>
                      <a:pt x="264057" y="276792"/>
                      <a:pt x="327849" y="177199"/>
                      <a:pt x="397287" y="178281"/>
                    </a:cubicBezTo>
                    <a:cubicBezTo>
                      <a:pt x="483064" y="178281"/>
                      <a:pt x="537485" y="287243"/>
                      <a:pt x="537485" y="420473"/>
                    </a:cubicBezTo>
                    <a:cubicBezTo>
                      <a:pt x="537605" y="436692"/>
                      <a:pt x="536404" y="451829"/>
                      <a:pt x="535322" y="465764"/>
                    </a:cubicBezTo>
                    <a:close/>
                  </a:path>
                </a:pathLst>
              </a:custGeom>
              <a:solidFill>
                <a:schemeClr val="accent1"/>
              </a:solidFill>
              <a:ln w="9525" cap="flat">
                <a:noFill/>
                <a:prstDash val="solid"/>
                <a:miter/>
              </a:ln>
            </p:spPr>
            <p:txBody>
              <a:bodyPr rtlCol="0" anchor="ctr"/>
              <a:lstStyle/>
              <a:p>
                <a:endParaRPr lang="en-US" sz="1588"/>
              </a:p>
            </p:txBody>
          </p:sp>
        </p:grpSp>
        <p:grpSp>
          <p:nvGrpSpPr>
            <p:cNvPr id="7" name="Group 6">
              <a:extLst>
                <a:ext uri="{FF2B5EF4-FFF2-40B4-BE49-F238E27FC236}">
                  <a16:creationId xmlns:a16="http://schemas.microsoft.com/office/drawing/2014/main" id="{A32BF9BC-6140-4908-AC5F-BC939363F8E6}"/>
                </a:ext>
              </a:extLst>
            </p:cNvPr>
            <p:cNvGrpSpPr/>
            <p:nvPr/>
          </p:nvGrpSpPr>
          <p:grpSpPr>
            <a:xfrm>
              <a:off x="4815711" y="3869404"/>
              <a:ext cx="1851789" cy="2230896"/>
              <a:chOff x="4815711" y="3869404"/>
              <a:chExt cx="1525717" cy="1838069"/>
            </a:xfrm>
            <a:solidFill>
              <a:schemeClr val="accent1"/>
            </a:solidFill>
          </p:grpSpPr>
          <p:sp>
            <p:nvSpPr>
              <p:cNvPr id="8" name="Freeform: Shape 7">
                <a:extLst>
                  <a:ext uri="{FF2B5EF4-FFF2-40B4-BE49-F238E27FC236}">
                    <a16:creationId xmlns:a16="http://schemas.microsoft.com/office/drawing/2014/main" id="{859325CD-824E-4021-A34C-1D981FF35F10}"/>
                  </a:ext>
                </a:extLst>
              </p:cNvPr>
              <p:cNvSpPr/>
              <p:nvPr/>
            </p:nvSpPr>
            <p:spPr bwMode="ltGray">
              <a:xfrm>
                <a:off x="5499160" y="4433680"/>
                <a:ext cx="144162" cy="240270"/>
              </a:xfrm>
              <a:custGeom>
                <a:avLst/>
                <a:gdLst>
                  <a:gd name="connsiteX0" fmla="*/ 9010 w 144162"/>
                  <a:gd name="connsiteY0" fmla="*/ 233663 h 240270"/>
                  <a:gd name="connsiteX1" fmla="*/ 145244 w 144162"/>
                  <a:gd name="connsiteY1" fmla="*/ 233663 h 240270"/>
                  <a:gd name="connsiteX2" fmla="*/ 76646 w 144162"/>
                  <a:gd name="connsiteY2" fmla="*/ 9010 h 240270"/>
                </a:gdLst>
                <a:ahLst/>
                <a:cxnLst>
                  <a:cxn ang="0">
                    <a:pos x="connsiteX0" y="connsiteY0"/>
                  </a:cxn>
                  <a:cxn ang="0">
                    <a:pos x="connsiteX1" y="connsiteY1"/>
                  </a:cxn>
                  <a:cxn ang="0">
                    <a:pos x="connsiteX2" y="connsiteY2"/>
                  </a:cxn>
                </a:cxnLst>
                <a:rect l="l" t="t" r="r" b="b"/>
                <a:pathLst>
                  <a:path w="144162" h="240270">
                    <a:moveTo>
                      <a:pt x="9010" y="233663"/>
                    </a:moveTo>
                    <a:lnTo>
                      <a:pt x="145244" y="233663"/>
                    </a:lnTo>
                    <a:lnTo>
                      <a:pt x="76646" y="9010"/>
                    </a:lnTo>
                    <a:close/>
                  </a:path>
                </a:pathLst>
              </a:custGeom>
              <a:solidFill>
                <a:schemeClr val="accent2"/>
              </a:solidFill>
              <a:ln w="9525" cap="flat">
                <a:noFill/>
                <a:prstDash val="solid"/>
                <a:miter/>
              </a:ln>
            </p:spPr>
            <p:txBody>
              <a:bodyPr rtlCol="0" anchor="ctr"/>
              <a:lstStyle/>
              <a:p>
                <a:endParaRPr lang="en-US" sz="1588"/>
              </a:p>
            </p:txBody>
          </p:sp>
          <p:sp>
            <p:nvSpPr>
              <p:cNvPr id="9" name="Freeform: Shape 8">
                <a:extLst>
                  <a:ext uri="{FF2B5EF4-FFF2-40B4-BE49-F238E27FC236}">
                    <a16:creationId xmlns:a16="http://schemas.microsoft.com/office/drawing/2014/main" id="{3807A2BE-B841-4095-BA99-A6502383526F}"/>
                  </a:ext>
                </a:extLst>
              </p:cNvPr>
              <p:cNvSpPr/>
              <p:nvPr/>
            </p:nvSpPr>
            <p:spPr bwMode="ltGray">
              <a:xfrm>
                <a:off x="4815711" y="3869404"/>
                <a:ext cx="1525717" cy="1838069"/>
              </a:xfrm>
              <a:custGeom>
                <a:avLst/>
                <a:gdLst>
                  <a:gd name="connsiteX0" fmla="*/ 1201352 w 1525716"/>
                  <a:gd name="connsiteY0" fmla="*/ 9010 h 1838069"/>
                  <a:gd name="connsiteX1" fmla="*/ 333255 w 1525716"/>
                  <a:gd name="connsiteY1" fmla="*/ 9010 h 1838069"/>
                  <a:gd name="connsiteX2" fmla="*/ 9010 w 1525716"/>
                  <a:gd name="connsiteY2" fmla="*/ 333375 h 1838069"/>
                  <a:gd name="connsiteX3" fmla="*/ 9010 w 1525716"/>
                  <a:gd name="connsiteY3" fmla="*/ 1201473 h 1838069"/>
                  <a:gd name="connsiteX4" fmla="*/ 333255 w 1525716"/>
                  <a:gd name="connsiteY4" fmla="*/ 1525838 h 1838069"/>
                  <a:gd name="connsiteX5" fmla="*/ 765141 w 1525716"/>
                  <a:gd name="connsiteY5" fmla="*/ 1525838 h 1838069"/>
                  <a:gd name="connsiteX6" fmla="*/ 950269 w 1525716"/>
                  <a:gd name="connsiteY6" fmla="*/ 1674445 h 1838069"/>
                  <a:gd name="connsiteX7" fmla="*/ 1145489 w 1525716"/>
                  <a:gd name="connsiteY7" fmla="*/ 1831222 h 1838069"/>
                  <a:gd name="connsiteX8" fmla="*/ 1145489 w 1525716"/>
                  <a:gd name="connsiteY8" fmla="*/ 1580980 h 1838069"/>
                  <a:gd name="connsiteX9" fmla="*/ 1145489 w 1525716"/>
                  <a:gd name="connsiteY9" fmla="*/ 1525718 h 1838069"/>
                  <a:gd name="connsiteX10" fmla="*/ 1201352 w 1525716"/>
                  <a:gd name="connsiteY10" fmla="*/ 1525718 h 1838069"/>
                  <a:gd name="connsiteX11" fmla="*/ 1525717 w 1525716"/>
                  <a:gd name="connsiteY11" fmla="*/ 1201352 h 1838069"/>
                  <a:gd name="connsiteX12" fmla="*/ 1525717 w 1525716"/>
                  <a:gd name="connsiteY12" fmla="*/ 333375 h 1838069"/>
                  <a:gd name="connsiteX13" fmla="*/ 1201352 w 1525716"/>
                  <a:gd name="connsiteY13" fmla="*/ 9010 h 1838069"/>
                  <a:gd name="connsiteX14" fmla="*/ 1207359 w 1525716"/>
                  <a:gd name="connsiteY14" fmla="*/ 1129752 h 1838069"/>
                  <a:gd name="connsiteX15" fmla="*/ 790250 w 1525716"/>
                  <a:gd name="connsiteY15" fmla="*/ 1129752 h 1838069"/>
                  <a:gd name="connsiteX16" fmla="*/ 790250 w 1525716"/>
                  <a:gd name="connsiteY16" fmla="*/ 993518 h 1838069"/>
                  <a:gd name="connsiteX17" fmla="*/ 889121 w 1525716"/>
                  <a:gd name="connsiteY17" fmla="*/ 993518 h 1838069"/>
                  <a:gd name="connsiteX18" fmla="*/ 867256 w 1525716"/>
                  <a:gd name="connsiteY18" fmla="*/ 922759 h 1838069"/>
                  <a:gd name="connsiteX19" fmla="*/ 654016 w 1525716"/>
                  <a:gd name="connsiteY19" fmla="*/ 922759 h 1838069"/>
                  <a:gd name="connsiteX20" fmla="*/ 632152 w 1525716"/>
                  <a:gd name="connsiteY20" fmla="*/ 993518 h 1838069"/>
                  <a:gd name="connsiteX21" fmla="*/ 713243 w 1525716"/>
                  <a:gd name="connsiteY21" fmla="*/ 993518 h 1838069"/>
                  <a:gd name="connsiteX22" fmla="*/ 713243 w 1525716"/>
                  <a:gd name="connsiteY22" fmla="*/ 1129752 h 1838069"/>
                  <a:gd name="connsiteX23" fmla="*/ 382511 w 1525716"/>
                  <a:gd name="connsiteY23" fmla="*/ 1129752 h 1838069"/>
                  <a:gd name="connsiteX24" fmla="*/ 382511 w 1525716"/>
                  <a:gd name="connsiteY24" fmla="*/ 993518 h 1838069"/>
                  <a:gd name="connsiteX25" fmla="*/ 453270 w 1525716"/>
                  <a:gd name="connsiteY25" fmla="*/ 993518 h 1838069"/>
                  <a:gd name="connsiteX26" fmla="*/ 593708 w 1525716"/>
                  <a:gd name="connsiteY26" fmla="*/ 536884 h 1838069"/>
                  <a:gd name="connsiteX27" fmla="*/ 551060 w 1525716"/>
                  <a:gd name="connsiteY27" fmla="*/ 536884 h 1838069"/>
                  <a:gd name="connsiteX28" fmla="*/ 551060 w 1525716"/>
                  <a:gd name="connsiteY28" fmla="*/ 402693 h 1838069"/>
                  <a:gd name="connsiteX29" fmla="*/ 950510 w 1525716"/>
                  <a:gd name="connsiteY29" fmla="*/ 402693 h 1838069"/>
                  <a:gd name="connsiteX30" fmla="*/ 1134677 w 1525716"/>
                  <a:gd name="connsiteY30" fmla="*/ 993518 h 1838069"/>
                  <a:gd name="connsiteX31" fmla="*/ 1207479 w 1525716"/>
                  <a:gd name="connsiteY31" fmla="*/ 993518 h 1838069"/>
                  <a:gd name="connsiteX32" fmla="*/ 1207479 w 1525716"/>
                  <a:gd name="connsiteY32" fmla="*/ 1129752 h 183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25716" h="1838069">
                    <a:moveTo>
                      <a:pt x="1201352" y="9010"/>
                    </a:moveTo>
                    <a:lnTo>
                      <a:pt x="333255" y="9010"/>
                    </a:lnTo>
                    <a:cubicBezTo>
                      <a:pt x="154254" y="9010"/>
                      <a:pt x="9010" y="154254"/>
                      <a:pt x="9010" y="333375"/>
                    </a:cubicBezTo>
                    <a:lnTo>
                      <a:pt x="9010" y="1201473"/>
                    </a:lnTo>
                    <a:cubicBezTo>
                      <a:pt x="9010" y="1380714"/>
                      <a:pt x="154254" y="1525838"/>
                      <a:pt x="333255" y="1525838"/>
                    </a:cubicBezTo>
                    <a:lnTo>
                      <a:pt x="765141" y="1525838"/>
                    </a:lnTo>
                    <a:lnTo>
                      <a:pt x="950269" y="1674445"/>
                    </a:lnTo>
                    <a:lnTo>
                      <a:pt x="1145489" y="1831222"/>
                    </a:lnTo>
                    <a:lnTo>
                      <a:pt x="1145489" y="1580980"/>
                    </a:lnTo>
                    <a:lnTo>
                      <a:pt x="1145489" y="1525718"/>
                    </a:lnTo>
                    <a:lnTo>
                      <a:pt x="1201352" y="1525718"/>
                    </a:lnTo>
                    <a:cubicBezTo>
                      <a:pt x="1380474" y="1525718"/>
                      <a:pt x="1525717" y="1380594"/>
                      <a:pt x="1525717" y="1201352"/>
                    </a:cubicBezTo>
                    <a:lnTo>
                      <a:pt x="1525717" y="333375"/>
                    </a:lnTo>
                    <a:cubicBezTo>
                      <a:pt x="1525837" y="154254"/>
                      <a:pt x="1380594" y="9010"/>
                      <a:pt x="1201352" y="9010"/>
                    </a:cubicBezTo>
                    <a:close/>
                    <a:moveTo>
                      <a:pt x="1207359" y="1129752"/>
                    </a:moveTo>
                    <a:lnTo>
                      <a:pt x="790250" y="1129752"/>
                    </a:lnTo>
                    <a:lnTo>
                      <a:pt x="790250" y="993518"/>
                    </a:lnTo>
                    <a:lnTo>
                      <a:pt x="889121" y="993518"/>
                    </a:lnTo>
                    <a:lnTo>
                      <a:pt x="867256" y="922759"/>
                    </a:lnTo>
                    <a:lnTo>
                      <a:pt x="654016" y="922759"/>
                    </a:lnTo>
                    <a:lnTo>
                      <a:pt x="632152" y="993518"/>
                    </a:lnTo>
                    <a:lnTo>
                      <a:pt x="713243" y="993518"/>
                    </a:lnTo>
                    <a:lnTo>
                      <a:pt x="713243" y="1129752"/>
                    </a:lnTo>
                    <a:lnTo>
                      <a:pt x="382511" y="1129752"/>
                    </a:lnTo>
                    <a:lnTo>
                      <a:pt x="382511" y="993518"/>
                    </a:lnTo>
                    <a:lnTo>
                      <a:pt x="453270" y="993518"/>
                    </a:lnTo>
                    <a:lnTo>
                      <a:pt x="593708" y="536884"/>
                    </a:lnTo>
                    <a:lnTo>
                      <a:pt x="551060" y="536884"/>
                    </a:lnTo>
                    <a:lnTo>
                      <a:pt x="551060" y="402693"/>
                    </a:lnTo>
                    <a:lnTo>
                      <a:pt x="950510" y="402693"/>
                    </a:lnTo>
                    <a:lnTo>
                      <a:pt x="1134677" y="993518"/>
                    </a:lnTo>
                    <a:lnTo>
                      <a:pt x="1207479" y="993518"/>
                    </a:lnTo>
                    <a:lnTo>
                      <a:pt x="1207479" y="1129752"/>
                    </a:lnTo>
                    <a:close/>
                  </a:path>
                </a:pathLst>
              </a:custGeom>
              <a:solidFill>
                <a:schemeClr val="accent2"/>
              </a:solidFill>
              <a:ln w="9525" cap="flat">
                <a:noFill/>
                <a:prstDash val="solid"/>
                <a:miter/>
              </a:ln>
            </p:spPr>
            <p:txBody>
              <a:bodyPr rtlCol="0" anchor="ctr"/>
              <a:lstStyle/>
              <a:p>
                <a:endParaRPr lang="en-US" sz="1588"/>
              </a:p>
            </p:txBody>
          </p:sp>
        </p:grpSp>
      </p:grpSp>
      <p:sp>
        <p:nvSpPr>
          <p:cNvPr id="3" name="Footer Placeholder 2">
            <a:extLst>
              <a:ext uri="{FF2B5EF4-FFF2-40B4-BE49-F238E27FC236}">
                <a16:creationId xmlns:a16="http://schemas.microsoft.com/office/drawing/2014/main" id="{AE4CD5CF-9C64-42B9-AF58-29BF327708DF}"/>
              </a:ext>
            </a:extLst>
          </p:cNvPr>
          <p:cNvSpPr>
            <a:spLocks noGrp="1"/>
          </p:cNvSpPr>
          <p:nvPr>
            <p:ph type="ftr" sz="quarter" idx="10"/>
          </p:nvPr>
        </p:nvSpPr>
        <p:spPr/>
        <p:txBody>
          <a:bodyPr/>
          <a:lstStyle/>
          <a:p>
            <a:r>
              <a:rPr lang="en-US" altLang="en-US"/>
              <a:t>Strategies for Addressing Health Care Consolidation | Manatt Health - Community Catalyst | May 28, 2024</a:t>
            </a:r>
          </a:p>
        </p:txBody>
      </p:sp>
    </p:spTree>
    <p:extLst>
      <p:ext uri="{BB962C8B-B14F-4D97-AF65-F5344CB8AC3E}">
        <p14:creationId xmlns:p14="http://schemas.microsoft.com/office/powerpoint/2010/main" val="190190024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Content + Sour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lvl1pPr>
              <a:defRPr/>
            </a:lvl1pPr>
          </a:lstStyle>
          <a:p>
            <a:r>
              <a:rPr lang="en-US" altLang="en-US"/>
              <a:t>Strategies for Addressing Health Care Consolidation | Manatt Health - Community Catalyst | May 28, 2024</a:t>
            </a:r>
          </a:p>
        </p:txBody>
      </p:sp>
      <p:sp>
        <p:nvSpPr>
          <p:cNvPr id="6" name="Text Placeholder 5"/>
          <p:cNvSpPr>
            <a:spLocks noGrp="1"/>
          </p:cNvSpPr>
          <p:nvPr>
            <p:ph type="body" sz="quarter" idx="11" hasCustomPrompt="1"/>
          </p:nvPr>
        </p:nvSpPr>
        <p:spPr>
          <a:xfrm>
            <a:off x="554183" y="5808490"/>
            <a:ext cx="11083636" cy="242695"/>
          </a:xfrm>
          <a:solidFill>
            <a:schemeClr val="bg1">
              <a:lumMod val="95000"/>
            </a:schemeClr>
          </a:solidFill>
        </p:spPr>
        <p:txBody>
          <a:bodyPr tIns="54864" anchor="b" anchorCtr="0">
            <a:spAutoFit/>
          </a:bodyPr>
          <a:lstStyle>
            <a:lvl1pPr marL="0" indent="0">
              <a:spcAft>
                <a:spcPct val="0"/>
              </a:spcAft>
              <a:buNone/>
              <a:defRPr sz="883" i="1"/>
            </a:lvl1pPr>
          </a:lstStyle>
          <a:p>
            <a:pPr lvl="0"/>
            <a:r>
              <a:rPr lang="en-US"/>
              <a:t>Source:</a:t>
            </a:r>
          </a:p>
        </p:txBody>
      </p:sp>
      <p:sp>
        <p:nvSpPr>
          <p:cNvPr id="10" name="Content Placeholder 9"/>
          <p:cNvSpPr>
            <a:spLocks noGrp="1"/>
          </p:cNvSpPr>
          <p:nvPr>
            <p:ph sz="quarter" idx="12"/>
          </p:nvPr>
        </p:nvSpPr>
        <p:spPr>
          <a:xfrm>
            <a:off x="554183" y="1075766"/>
            <a:ext cx="11083636" cy="4745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66386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_Text Left">
    <p:bg>
      <p:bgPr>
        <a:solidFill>
          <a:schemeClr val="bg1">
            <a:lumMod val="40000"/>
            <a:lumOff val="60000"/>
          </a:schemeClr>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1F11CF2-D4C9-4C72-988F-440AB2E584C0}"/>
              </a:ext>
            </a:extLst>
          </p:cNvPr>
          <p:cNvGraphicFramePr>
            <a:graphicFrameLocks noChangeAspect="1"/>
          </p:cNvGraphicFramePr>
          <p:nvPr userDrawn="1">
            <p:custDataLst>
              <p:tags r:id="rId1"/>
            </p:custDataLst>
            <p:extLst>
              <p:ext uri="{D42A27DB-BD31-4B8C-83A1-F6EECF244321}">
                <p14:modId xmlns:p14="http://schemas.microsoft.com/office/powerpoint/2010/main" val="2605198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41F11CF2-D4C9-4C72-988F-440AB2E584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92DCC42-760D-4021-ADCC-3FC5C98DB4B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5" name="Title 12">
            <a:extLst>
              <a:ext uri="{FF2B5EF4-FFF2-40B4-BE49-F238E27FC236}">
                <a16:creationId xmlns:a16="http://schemas.microsoft.com/office/drawing/2014/main" id="{FEFA7029-CF4D-483F-9933-0D19AFE6ABAC}"/>
              </a:ext>
            </a:extLst>
          </p:cNvPr>
          <p:cNvSpPr>
            <a:spLocks noGrp="1"/>
          </p:cNvSpPr>
          <p:nvPr>
            <p:ph type="title" hasCustomPrompt="1"/>
          </p:nvPr>
        </p:nvSpPr>
        <p:spPr>
          <a:xfrm>
            <a:off x="838199" y="762001"/>
            <a:ext cx="4699441" cy="914400"/>
          </a:xfrm>
        </p:spPr>
        <p:txBody>
          <a:bodyPr anchor="ctr" anchorCtr="0">
            <a:noAutofit/>
          </a:bodyPr>
          <a:lstStyle>
            <a:lvl1pPr>
              <a:defRPr sz="2800" b="0" spc="0">
                <a:solidFill>
                  <a:schemeClr val="tx1"/>
                </a:solidFill>
              </a:defRPr>
            </a:lvl1pPr>
          </a:lstStyle>
          <a:p>
            <a:r>
              <a:rPr lang="en-US" dirty="0"/>
              <a:t>Title Here</a:t>
            </a:r>
          </a:p>
        </p:txBody>
      </p:sp>
      <p:sp>
        <p:nvSpPr>
          <p:cNvPr id="9" name="Picture Placeholder 8">
            <a:extLst>
              <a:ext uri="{FF2B5EF4-FFF2-40B4-BE49-F238E27FC236}">
                <a16:creationId xmlns:a16="http://schemas.microsoft.com/office/drawing/2014/main" id="{62B910CD-2FB6-2A94-2BBF-4AFB2DA693D0}"/>
              </a:ext>
            </a:extLst>
          </p:cNvPr>
          <p:cNvSpPr>
            <a:spLocks noGrp="1"/>
          </p:cNvSpPr>
          <p:nvPr>
            <p:ph type="pic" sz="quarter" idx="15"/>
          </p:nvPr>
        </p:nvSpPr>
        <p:spPr>
          <a:xfrm>
            <a:off x="6029325" y="0"/>
            <a:ext cx="6162675" cy="6858000"/>
          </a:xfrm>
          <a:solidFill>
            <a:schemeClr val="bg2"/>
          </a:solidFill>
        </p:spPr>
        <p:txBody>
          <a:bodyPr anchor="ctr"/>
          <a:lstStyle>
            <a:lvl1pPr marL="0" indent="0" algn="ctr">
              <a:buNone/>
              <a:defRPr/>
            </a:lvl1pPr>
          </a:lstStyle>
          <a:p>
            <a:r>
              <a:rPr lang="en-US"/>
              <a:t>Click icon to add picture</a:t>
            </a:r>
          </a:p>
        </p:txBody>
      </p:sp>
      <p:sp>
        <p:nvSpPr>
          <p:cNvPr id="2" name="Date Placeholder 5">
            <a:extLst>
              <a:ext uri="{FF2B5EF4-FFF2-40B4-BE49-F238E27FC236}">
                <a16:creationId xmlns:a16="http://schemas.microsoft.com/office/drawing/2014/main" id="{DFEB13CB-675A-0848-A7BC-332E1F8F0C93}"/>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tx2"/>
                </a:solidFill>
              </a:defRPr>
            </a:lvl1pPr>
          </a:lstStyle>
          <a:p>
            <a:fld id="{5BE3A05C-8A97-CD45-B5EB-267C3893ED97}" type="slidenum">
              <a:rPr lang="en-US" smtClean="0"/>
              <a:pPr/>
              <a:t>‹#›</a:t>
            </a:fld>
            <a:endParaRPr lang="en-US" dirty="0"/>
          </a:p>
        </p:txBody>
      </p:sp>
      <p:pic>
        <p:nvPicPr>
          <p:cNvPr id="4" name="Picture 3">
            <a:extLst>
              <a:ext uri="{FF2B5EF4-FFF2-40B4-BE49-F238E27FC236}">
                <a16:creationId xmlns:a16="http://schemas.microsoft.com/office/drawing/2014/main" id="{BC31BD2E-B762-51D6-9F26-206A423D07CF}"/>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0343" y="6281284"/>
            <a:ext cx="1409457" cy="365123"/>
          </a:xfrm>
          <a:prstGeom prst="rect">
            <a:avLst/>
          </a:prstGeom>
        </p:spPr>
      </p:pic>
      <p:sp>
        <p:nvSpPr>
          <p:cNvPr id="10" name="Text Placeholder 2">
            <a:extLst>
              <a:ext uri="{FF2B5EF4-FFF2-40B4-BE49-F238E27FC236}">
                <a16:creationId xmlns:a16="http://schemas.microsoft.com/office/drawing/2014/main" id="{84469F94-FB74-E97B-03C1-2C5B375C9591}"/>
              </a:ext>
            </a:extLst>
          </p:cNvPr>
          <p:cNvSpPr>
            <a:spLocks noGrp="1"/>
          </p:cNvSpPr>
          <p:nvPr>
            <p:ph idx="1"/>
          </p:nvPr>
        </p:nvSpPr>
        <p:spPr>
          <a:xfrm>
            <a:off x="838200" y="1828800"/>
            <a:ext cx="4699440" cy="4191000"/>
          </a:xfrm>
          <a:prstGeom prst="rect">
            <a:avLst/>
          </a:prstGeom>
        </p:spPr>
        <p:txBody>
          <a:bodyPr vert="horz" lIns="91440" tIns="45720" rIns="91440" bIns="45720" rtlCol="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1358676"/>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8307E"/>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Strategies for Addressing Health Care Consolidation | Manatt Health - Community Catalyst | May 28, 2024</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238280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9322D-56E7-3C34-68AB-11203F4AD4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FF5A4B-BBD6-91D6-5276-A7986BFDD951}"/>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054470-3BB9-2149-1FE7-3EF82F0DC3F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6ECCA76-229C-BC84-84F9-D2CC8D0579FB}"/>
              </a:ext>
            </a:extLst>
          </p:cNvPr>
          <p:cNvSpPr>
            <a:spLocks noGrp="1"/>
          </p:cNvSpPr>
          <p:nvPr>
            <p:ph type="ftr" sz="quarter" idx="11"/>
          </p:nvPr>
        </p:nvSpPr>
        <p:spPr/>
        <p:txBody>
          <a:bodyPr/>
          <a:lstStyle/>
          <a:p>
            <a:r>
              <a:rPr lang="en-US"/>
              <a:t>Strategies for Addressing Health Care Consolidation | Manatt Health - Community Catalyst | May 28, 2024</a:t>
            </a:r>
          </a:p>
        </p:txBody>
      </p:sp>
      <p:sp>
        <p:nvSpPr>
          <p:cNvPr id="6" name="Slide Number Placeholder 5">
            <a:extLst>
              <a:ext uri="{FF2B5EF4-FFF2-40B4-BE49-F238E27FC236}">
                <a16:creationId xmlns:a16="http://schemas.microsoft.com/office/drawing/2014/main" id="{10478964-25AF-ACA2-D180-07D8048DD11E}"/>
              </a:ext>
            </a:extLst>
          </p:cNvPr>
          <p:cNvSpPr>
            <a:spLocks noGrp="1"/>
          </p:cNvSpPr>
          <p:nvPr>
            <p:ph type="sldNum" sz="quarter" idx="12"/>
          </p:nvPr>
        </p:nvSpPr>
        <p:spPr/>
        <p:txBody>
          <a:bodyPr/>
          <a:lstStyle/>
          <a:p>
            <a:fld id="{238C93CC-83EB-4200-B532-4D595FB3CF3D}" type="slidenum">
              <a:rPr lang="en-US" smtClean="0"/>
              <a:t>‹#›</a:t>
            </a:fld>
            <a:endParaRPr lang="en-US"/>
          </a:p>
        </p:txBody>
      </p:sp>
    </p:spTree>
    <p:extLst>
      <p:ext uri="{BB962C8B-B14F-4D97-AF65-F5344CB8AC3E}">
        <p14:creationId xmlns:p14="http://schemas.microsoft.com/office/powerpoint/2010/main" val="175491213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lue Title Ba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lvl1pPr>
              <a:defRPr/>
            </a:lvl1pPr>
          </a:lstStyle>
          <a:p>
            <a:r>
              <a:rPr lang="en-US" altLang="en-US"/>
              <a:t>Strategies for Addressing Health Care Consolidation | Manatt Health - Community Catalyst | May 28, 2024</a:t>
            </a:r>
          </a:p>
        </p:txBody>
      </p:sp>
      <p:sp>
        <p:nvSpPr>
          <p:cNvPr id="9" name="Text Placeholder 8"/>
          <p:cNvSpPr>
            <a:spLocks noGrp="1"/>
          </p:cNvSpPr>
          <p:nvPr>
            <p:ph type="body" sz="quarter" idx="11"/>
          </p:nvPr>
        </p:nvSpPr>
        <p:spPr>
          <a:xfrm>
            <a:off x="554183" y="1075764"/>
            <a:ext cx="11083636" cy="806824"/>
          </a:xfrm>
          <a:solidFill>
            <a:schemeClr val="bg2"/>
          </a:solidFill>
        </p:spPr>
        <p:txBody>
          <a:bodyPr bIns="0" anchor="ctr" anchorCtr="0">
            <a:normAutofit/>
          </a:bodyPr>
          <a:lstStyle>
            <a:lvl1pPr marL="0" indent="0" algn="ctr">
              <a:buNone/>
              <a:defRPr b="1">
                <a:solidFill>
                  <a:schemeClr val="bg1"/>
                </a:solidFill>
              </a:defRPr>
            </a:lvl1pPr>
            <a:lvl2pPr marL="252140" indent="0" algn="ctr">
              <a:buNone/>
              <a:defRPr b="1">
                <a:solidFill>
                  <a:schemeClr val="bg1"/>
                </a:solidFill>
              </a:defRPr>
            </a:lvl2pPr>
            <a:lvl3pPr marL="504279" indent="0" algn="ctr">
              <a:buNone/>
              <a:defRPr b="1">
                <a:solidFill>
                  <a:schemeClr val="bg1"/>
                </a:solidFill>
              </a:defRPr>
            </a:lvl3pPr>
            <a:lvl4pPr marL="705990" indent="0" algn="ctr">
              <a:buNone/>
              <a:defRPr b="1">
                <a:solidFill>
                  <a:schemeClr val="bg1"/>
                </a:solidFill>
              </a:defRPr>
            </a:lvl4pPr>
            <a:lvl5pPr marL="958131" indent="0" algn="ctr">
              <a:buNone/>
              <a:defRPr b="1">
                <a:solidFill>
                  <a:schemeClr val="bg1"/>
                </a:solidFill>
              </a:defRPr>
            </a:lvl5pPr>
          </a:lstStyle>
          <a:p>
            <a:pPr lvl="0"/>
            <a:r>
              <a:rPr lang="en-US"/>
              <a:t>Click to edit Master text styles</a:t>
            </a:r>
          </a:p>
        </p:txBody>
      </p:sp>
      <p:sp>
        <p:nvSpPr>
          <p:cNvPr id="6" name="Content Placeholder 5"/>
          <p:cNvSpPr>
            <a:spLocks noGrp="1"/>
          </p:cNvSpPr>
          <p:nvPr>
            <p:ph sz="quarter" idx="12"/>
          </p:nvPr>
        </p:nvSpPr>
        <p:spPr>
          <a:xfrm>
            <a:off x="554183" y="1949826"/>
            <a:ext cx="11083636" cy="41013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853433"/>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chemeClr val="dk2"/>
        </a:solidFill>
        <a:effectLst/>
      </p:bgPr>
    </p:bg>
    <p:spTree>
      <p:nvGrpSpPr>
        <p:cNvPr id="1" name="Shape 56"/>
        <p:cNvGrpSpPr/>
        <p:nvPr/>
      </p:nvGrpSpPr>
      <p:grpSpPr>
        <a:xfrm>
          <a:off x="0" y="0"/>
          <a:ext cx="0" cy="0"/>
          <a:chOff x="0" y="0"/>
          <a:chExt cx="0" cy="0"/>
        </a:xfrm>
      </p:grpSpPr>
      <p:pic>
        <p:nvPicPr>
          <p:cNvPr id="57" name="Google Shape;57;p14" descr="preencoded.png"/>
          <p:cNvPicPr preferRelativeResize="0"/>
          <p:nvPr/>
        </p:nvPicPr>
        <p:blipFill rotWithShape="1">
          <a:blip r:embed="rId2">
            <a:alphaModFix/>
          </a:blip>
          <a:srcRect/>
          <a:stretch/>
        </p:blipFill>
        <p:spPr>
          <a:xfrm>
            <a:off x="9448801" y="5227320"/>
            <a:ext cx="2461260" cy="1630680"/>
          </a:xfrm>
          <a:prstGeom prst="rect">
            <a:avLst/>
          </a:prstGeom>
          <a:noFill/>
          <a:ln>
            <a:noFill/>
          </a:ln>
        </p:spPr>
      </p:pic>
      <p:sp>
        <p:nvSpPr>
          <p:cNvPr id="58" name="Google Shape;58;p14"/>
          <p:cNvSpPr txBox="1">
            <a:spLocks noGrp="1"/>
          </p:cNvSpPr>
          <p:nvPr>
            <p:ph type="title"/>
          </p:nvPr>
        </p:nvSpPr>
        <p:spPr>
          <a:xfrm>
            <a:off x="548639" y="365760"/>
            <a:ext cx="7315200" cy="2743200"/>
          </a:xfrm>
          <a:prstGeom prst="rect">
            <a:avLst/>
          </a:prstGeom>
          <a:noFill/>
          <a:ln>
            <a:noFill/>
          </a:ln>
        </p:spPr>
        <p:txBody>
          <a:bodyPr spcFirstLastPara="1" wrap="square" lIns="54875" tIns="27425" rIns="54875" bIns="27425" anchor="t" anchorCtr="0">
            <a:normAutofit/>
          </a:bodyPr>
          <a:lstStyle>
            <a:lvl1pPr lvl="0" algn="l">
              <a:lnSpc>
                <a:spcPct val="90000"/>
              </a:lnSpc>
              <a:spcBef>
                <a:spcPts val="0"/>
              </a:spcBef>
              <a:spcAft>
                <a:spcPts val="0"/>
              </a:spcAft>
              <a:buClr>
                <a:srgbClr val="FFFFFF"/>
              </a:buClr>
              <a:buSzPts val="4400"/>
              <a:buFont typeface="Arial"/>
              <a:buNone/>
              <a:defRPr sz="5867">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14"/>
          <p:cNvSpPr txBox="1">
            <a:spLocks noGrp="1"/>
          </p:cNvSpPr>
          <p:nvPr>
            <p:ph type="body" idx="1"/>
          </p:nvPr>
        </p:nvSpPr>
        <p:spPr>
          <a:xfrm>
            <a:off x="548639" y="3429000"/>
            <a:ext cx="7315200" cy="7314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lt1"/>
              </a:buClr>
              <a:buSzPts val="1200"/>
              <a:buNone/>
              <a:defRPr sz="1600">
                <a:solidFill>
                  <a:schemeClr val="lt1"/>
                </a:solidFill>
                <a:latin typeface="Arial"/>
                <a:ea typeface="Arial"/>
                <a:cs typeface="Arial"/>
                <a:sym typeface="Arial"/>
              </a:defRPr>
            </a:lvl1pPr>
            <a:lvl2pPr marL="1219170" lvl="1" indent="-304792" algn="l">
              <a:lnSpc>
                <a:spcPct val="90000"/>
              </a:lnSpc>
              <a:spcBef>
                <a:spcPts val="400"/>
              </a:spcBef>
              <a:spcAft>
                <a:spcPts val="0"/>
              </a:spcAft>
              <a:buClr>
                <a:schemeClr val="lt1"/>
              </a:buClr>
              <a:buSzPts val="1200"/>
              <a:buNone/>
              <a:defRPr sz="1600">
                <a:solidFill>
                  <a:schemeClr val="lt1"/>
                </a:solidFill>
                <a:latin typeface="Arial"/>
                <a:ea typeface="Arial"/>
                <a:cs typeface="Arial"/>
                <a:sym typeface="Arial"/>
              </a:defRPr>
            </a:lvl2pPr>
            <a:lvl3pPr marL="1828754" lvl="2"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3pPr>
            <a:lvl4pPr marL="2438339" lvl="3"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4pPr>
            <a:lvl5pPr marL="3047924" lvl="4"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
        <p:nvSpPr>
          <p:cNvPr id="60" name="Google Shape;60;p14"/>
          <p:cNvSpPr txBox="1">
            <a:spLocks noGrp="1"/>
          </p:cNvSpPr>
          <p:nvPr>
            <p:ph type="body" idx="2"/>
          </p:nvPr>
        </p:nvSpPr>
        <p:spPr>
          <a:xfrm>
            <a:off x="548639" y="6283757"/>
            <a:ext cx="7000500" cy="146400"/>
          </a:xfrm>
          <a:prstGeom prst="rect">
            <a:avLst/>
          </a:prstGeom>
          <a:noFill/>
          <a:ln>
            <a:noFill/>
          </a:ln>
        </p:spPr>
        <p:txBody>
          <a:bodyPr spcFirstLastPara="1" wrap="square" lIns="54875" tIns="27425" rIns="54875" bIns="27425" anchor="t" anchorCtr="0">
            <a:noAutofit/>
          </a:bodyPr>
          <a:lstStyle>
            <a:lvl1pPr marL="609585" lvl="0" indent="-304792" algn="l">
              <a:lnSpc>
                <a:spcPct val="90000"/>
              </a:lnSpc>
              <a:spcBef>
                <a:spcPts val="800"/>
              </a:spcBef>
              <a:spcAft>
                <a:spcPts val="0"/>
              </a:spcAft>
              <a:buClr>
                <a:schemeClr val="lt1"/>
              </a:buClr>
              <a:buSzPts val="600"/>
              <a:buNone/>
              <a:defRPr sz="800">
                <a:solidFill>
                  <a:schemeClr val="lt1"/>
                </a:solidFill>
                <a:latin typeface="Inter"/>
                <a:ea typeface="Inter"/>
                <a:cs typeface="Inter"/>
                <a:sym typeface="Inter"/>
              </a:defRPr>
            </a:lvl1pPr>
            <a:lvl2pPr marL="1219170" lvl="1" indent="-304792" algn="l">
              <a:lnSpc>
                <a:spcPct val="90000"/>
              </a:lnSpc>
              <a:spcBef>
                <a:spcPts val="400"/>
              </a:spcBef>
              <a:spcAft>
                <a:spcPts val="0"/>
              </a:spcAft>
              <a:buClr>
                <a:schemeClr val="lt1"/>
              </a:buClr>
              <a:buSzPts val="1200"/>
              <a:buNone/>
              <a:defRPr sz="1600">
                <a:solidFill>
                  <a:schemeClr val="lt1"/>
                </a:solidFill>
                <a:latin typeface="Arial"/>
                <a:ea typeface="Arial"/>
                <a:cs typeface="Arial"/>
                <a:sym typeface="Arial"/>
              </a:defRPr>
            </a:lvl2pPr>
            <a:lvl3pPr marL="1828754" lvl="2"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3pPr>
            <a:lvl4pPr marL="2438339" lvl="3"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4pPr>
            <a:lvl5pPr marL="3047924" lvl="4" indent="-406390" algn="l">
              <a:lnSpc>
                <a:spcPct val="90000"/>
              </a:lnSpc>
              <a:spcBef>
                <a:spcPts val="400"/>
              </a:spcBef>
              <a:spcAft>
                <a:spcPts val="0"/>
              </a:spcAft>
              <a:buClr>
                <a:schemeClr val="lt1"/>
              </a:buClr>
              <a:buSzPts val="1200"/>
              <a:buChar char="•"/>
              <a:defRPr sz="1600">
                <a:solidFill>
                  <a:schemeClr val="lt1"/>
                </a:solidFill>
                <a:latin typeface="Arial"/>
                <a:ea typeface="Arial"/>
                <a:cs typeface="Arial"/>
                <a:sym typeface="Arial"/>
              </a:defRPr>
            </a:lvl5pPr>
            <a:lvl6pPr marL="3657509" lvl="5" indent="-397923" algn="l">
              <a:lnSpc>
                <a:spcPct val="90000"/>
              </a:lnSpc>
              <a:spcBef>
                <a:spcPts val="400"/>
              </a:spcBef>
              <a:spcAft>
                <a:spcPts val="0"/>
              </a:spcAft>
              <a:buClr>
                <a:schemeClr val="dk1"/>
              </a:buClr>
              <a:buSzPts val="1100"/>
              <a:buChar char="•"/>
              <a:defRPr/>
            </a:lvl6pPr>
            <a:lvl7pPr marL="4267093" lvl="6" indent="-397923" algn="l">
              <a:lnSpc>
                <a:spcPct val="90000"/>
              </a:lnSpc>
              <a:spcBef>
                <a:spcPts val="400"/>
              </a:spcBef>
              <a:spcAft>
                <a:spcPts val="0"/>
              </a:spcAft>
              <a:buClr>
                <a:schemeClr val="dk1"/>
              </a:buClr>
              <a:buSzPts val="1100"/>
              <a:buChar char="•"/>
              <a:defRPr/>
            </a:lvl7pPr>
            <a:lvl8pPr marL="4876678" lvl="7" indent="-397923" algn="l">
              <a:lnSpc>
                <a:spcPct val="90000"/>
              </a:lnSpc>
              <a:spcBef>
                <a:spcPts val="400"/>
              </a:spcBef>
              <a:spcAft>
                <a:spcPts val="0"/>
              </a:spcAft>
              <a:buClr>
                <a:schemeClr val="dk1"/>
              </a:buClr>
              <a:buSzPts val="1100"/>
              <a:buChar char="•"/>
              <a:defRPr/>
            </a:lvl8pPr>
            <a:lvl9pPr marL="5486263" lvl="8" indent="-397923" algn="l">
              <a:lnSpc>
                <a:spcPct val="90000"/>
              </a:lnSpc>
              <a:spcBef>
                <a:spcPts val="40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32215410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 name="Google Shape;63;p1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p1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22744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extImageRight_Type1">
  <p:cSld name="TextImageRight_Type1">
    <p:bg>
      <p:bgPr>
        <a:solidFill>
          <a:schemeClr val="lt1"/>
        </a:solidFill>
        <a:effectLst/>
      </p:bgPr>
    </p:bg>
    <p:spTree>
      <p:nvGrpSpPr>
        <p:cNvPr id="1" name="Shape 65"/>
        <p:cNvGrpSpPr/>
        <p:nvPr/>
      </p:nvGrpSpPr>
      <p:grpSpPr>
        <a:xfrm>
          <a:off x="0" y="0"/>
          <a:ext cx="0" cy="0"/>
          <a:chOff x="0" y="0"/>
          <a:chExt cx="0" cy="0"/>
        </a:xfrm>
      </p:grpSpPr>
      <p:sp>
        <p:nvSpPr>
          <p:cNvPr id="66" name="Google Shape;66;p16"/>
          <p:cNvSpPr txBox="1">
            <a:spLocks noGrp="1"/>
          </p:cNvSpPr>
          <p:nvPr>
            <p:ph type="ftr" idx="11"/>
          </p:nvPr>
        </p:nvSpPr>
        <p:spPr>
          <a:xfrm>
            <a:off x="7091013" y="6277267"/>
            <a:ext cx="4114800" cy="36576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1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 smtClean="0"/>
              <a:pPr/>
              <a:t>‹#›</a:t>
            </a:fld>
            <a:endParaRPr lang="en"/>
          </a:p>
        </p:txBody>
      </p:sp>
      <p:sp>
        <p:nvSpPr>
          <p:cNvPr id="68" name="Google Shape;68;p16"/>
          <p:cNvSpPr txBox="1">
            <a:spLocks noGrp="1"/>
          </p:cNvSpPr>
          <p:nvPr>
            <p:ph type="title"/>
          </p:nvPr>
        </p:nvSpPr>
        <p:spPr>
          <a:xfrm>
            <a:off x="495300" y="1141171"/>
            <a:ext cx="5852160" cy="594413"/>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300"/>
              <a:buFont typeface="Play"/>
              <a:buNone/>
              <a:defRPr>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16"/>
          <p:cNvSpPr txBox="1">
            <a:spLocks noGrp="1"/>
          </p:cNvSpPr>
          <p:nvPr>
            <p:ph type="body" idx="1"/>
          </p:nvPr>
        </p:nvSpPr>
        <p:spPr>
          <a:xfrm>
            <a:off x="495300" y="1894638"/>
            <a:ext cx="5852160" cy="4198925"/>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100"/>
              <a:buNone/>
              <a:defRPr sz="1467"/>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0" name="Google Shape;70;p16"/>
          <p:cNvSpPr txBox="1">
            <a:spLocks noGrp="1"/>
          </p:cNvSpPr>
          <p:nvPr>
            <p:ph type="body" idx="2"/>
          </p:nvPr>
        </p:nvSpPr>
        <p:spPr>
          <a:xfrm>
            <a:off x="495300" y="760731"/>
            <a:ext cx="4389120" cy="219456"/>
          </a:xfrm>
          <a:prstGeom prst="rect">
            <a:avLst/>
          </a:prstGeom>
          <a:noFill/>
          <a:ln>
            <a:noFill/>
          </a:ln>
        </p:spPr>
        <p:txBody>
          <a:bodyPr spcFirstLastPara="1" wrap="square" lIns="68575" tIns="34275" rIns="68575" bIns="34275" anchor="ctr" anchorCtr="0">
            <a:noAutofit/>
          </a:bodyPr>
          <a:lstStyle>
            <a:lvl1pPr marL="609585" lvl="0" indent="-304792" algn="l">
              <a:lnSpc>
                <a:spcPct val="90000"/>
              </a:lnSpc>
              <a:spcBef>
                <a:spcPts val="1067"/>
              </a:spcBef>
              <a:spcAft>
                <a:spcPts val="0"/>
              </a:spcAft>
              <a:buClr>
                <a:schemeClr val="dk2"/>
              </a:buClr>
              <a:buSzPts val="1000"/>
              <a:buNone/>
              <a:defRPr sz="1333" b="1">
                <a:solidFill>
                  <a:schemeClr val="dk2"/>
                </a:solidFill>
              </a:defRPr>
            </a:lvl1pPr>
            <a:lvl2pPr marL="1219170" lvl="1" indent="-304792" algn="l">
              <a:lnSpc>
                <a:spcPct val="90000"/>
              </a:lnSpc>
              <a:spcBef>
                <a:spcPts val="533"/>
              </a:spcBef>
              <a:spcAft>
                <a:spcPts val="0"/>
              </a:spcAft>
              <a:buClr>
                <a:schemeClr val="dk1"/>
              </a:buClr>
              <a:buSzPts val="1800"/>
              <a:buNone/>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71" name="Google Shape;71;p16" descr="preencoded.png"/>
          <p:cNvPicPr preferRelativeResize="0"/>
          <p:nvPr/>
        </p:nvPicPr>
        <p:blipFill rotWithShape="1">
          <a:blip r:embed="rId2">
            <a:alphaModFix/>
          </a:blip>
          <a:srcRect/>
          <a:stretch/>
        </p:blipFill>
        <p:spPr>
          <a:xfrm>
            <a:off x="11529062" y="6240781"/>
            <a:ext cx="460351" cy="460551"/>
          </a:xfrm>
          <a:prstGeom prst="rect">
            <a:avLst/>
          </a:prstGeom>
          <a:noFill/>
          <a:ln>
            <a:noFill/>
          </a:ln>
        </p:spPr>
      </p:pic>
      <p:sp>
        <p:nvSpPr>
          <p:cNvPr id="72" name="Google Shape;72;p16"/>
          <p:cNvSpPr>
            <a:spLocks noGrp="1"/>
          </p:cNvSpPr>
          <p:nvPr>
            <p:ph type="pic" idx="3"/>
          </p:nvPr>
        </p:nvSpPr>
        <p:spPr>
          <a:xfrm>
            <a:off x="7071360" y="-1830"/>
            <a:ext cx="5120640" cy="6861659"/>
          </a:xfrm>
          <a:prstGeom prst="rect">
            <a:avLst/>
          </a:prstGeom>
          <a:noFill/>
          <a:ln>
            <a:noFill/>
          </a:ln>
        </p:spPr>
      </p:sp>
    </p:spTree>
    <p:extLst>
      <p:ext uri="{BB962C8B-B14F-4D97-AF65-F5344CB8AC3E}">
        <p14:creationId xmlns:p14="http://schemas.microsoft.com/office/powerpoint/2010/main" val="35991225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5" name="Google Shape;75;p17"/>
          <p:cNvSpPr>
            <a:spLocks noGrp="1"/>
          </p:cNvSpPr>
          <p:nvPr>
            <p:ph type="pic" idx="2"/>
          </p:nvPr>
        </p:nvSpPr>
        <p:spPr>
          <a:xfrm>
            <a:off x="5183188" y="987426"/>
            <a:ext cx="6172200" cy="4873625"/>
          </a:xfrm>
          <a:prstGeom prst="rect">
            <a:avLst/>
          </a:prstGeom>
          <a:noFill/>
          <a:ln>
            <a:noFill/>
          </a:ln>
        </p:spPr>
      </p:sp>
      <p:sp>
        <p:nvSpPr>
          <p:cNvPr id="76" name="Google Shape;76;p17"/>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77" name="Google Shape;77;p1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p1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1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63616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Font typeface="Arial"/>
              <a:buNone/>
              <a:defRPr>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 name="Google Shape;82;p18"/>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rgbClr val="434343"/>
              </a:buClr>
              <a:buSzPts val="1400"/>
              <a:buFont typeface="Inter"/>
              <a:buChar char="•"/>
              <a:defRPr>
                <a:solidFill>
                  <a:srgbClr val="434343"/>
                </a:solidFill>
                <a:latin typeface="Inter"/>
                <a:ea typeface="Inter"/>
                <a:cs typeface="Inter"/>
                <a:sym typeface="Inter"/>
              </a:defRPr>
            </a:lvl1pPr>
            <a:lvl2pPr marL="1219170" lvl="1" indent="-423323" algn="l">
              <a:lnSpc>
                <a:spcPct val="90000"/>
              </a:lnSpc>
              <a:spcBef>
                <a:spcPts val="533"/>
              </a:spcBef>
              <a:spcAft>
                <a:spcPts val="0"/>
              </a:spcAft>
              <a:buClr>
                <a:srgbClr val="434343"/>
              </a:buClr>
              <a:buSzPts val="1400"/>
              <a:buFont typeface="Inter"/>
              <a:buChar char="•"/>
              <a:defRPr>
                <a:solidFill>
                  <a:srgbClr val="434343"/>
                </a:solidFill>
                <a:latin typeface="Inter"/>
                <a:ea typeface="Inter"/>
                <a:cs typeface="Inter"/>
                <a:sym typeface="Inter"/>
              </a:defRPr>
            </a:lvl2pPr>
            <a:lvl3pPr marL="1828754" lvl="2" indent="-423323" algn="l">
              <a:lnSpc>
                <a:spcPct val="90000"/>
              </a:lnSpc>
              <a:spcBef>
                <a:spcPts val="533"/>
              </a:spcBef>
              <a:spcAft>
                <a:spcPts val="0"/>
              </a:spcAft>
              <a:buClr>
                <a:srgbClr val="434343"/>
              </a:buClr>
              <a:buSzPts val="1400"/>
              <a:buFont typeface="Inter"/>
              <a:buChar char="•"/>
              <a:defRPr>
                <a:solidFill>
                  <a:srgbClr val="434343"/>
                </a:solidFill>
                <a:latin typeface="Inter"/>
                <a:ea typeface="Inter"/>
                <a:cs typeface="Inter"/>
                <a:sym typeface="Inter"/>
              </a:defRPr>
            </a:lvl3pPr>
            <a:lvl4pPr marL="2438339" lvl="3" indent="-423323" algn="l">
              <a:lnSpc>
                <a:spcPct val="90000"/>
              </a:lnSpc>
              <a:spcBef>
                <a:spcPts val="533"/>
              </a:spcBef>
              <a:spcAft>
                <a:spcPts val="0"/>
              </a:spcAft>
              <a:buClr>
                <a:srgbClr val="434343"/>
              </a:buClr>
              <a:buSzPts val="1400"/>
              <a:buFont typeface="Inter"/>
              <a:buChar char="•"/>
              <a:defRPr>
                <a:solidFill>
                  <a:srgbClr val="434343"/>
                </a:solidFill>
                <a:latin typeface="Inter"/>
                <a:ea typeface="Inter"/>
                <a:cs typeface="Inter"/>
                <a:sym typeface="Inter"/>
              </a:defRPr>
            </a:lvl4pPr>
            <a:lvl5pPr marL="3047924" lvl="4" indent="-423323" algn="l">
              <a:lnSpc>
                <a:spcPct val="90000"/>
              </a:lnSpc>
              <a:spcBef>
                <a:spcPts val="533"/>
              </a:spcBef>
              <a:spcAft>
                <a:spcPts val="0"/>
              </a:spcAft>
              <a:buClr>
                <a:srgbClr val="434343"/>
              </a:buClr>
              <a:buSzPts val="1400"/>
              <a:buFont typeface="Inter"/>
              <a:buChar char="•"/>
              <a:defRPr>
                <a:solidFill>
                  <a:srgbClr val="434343"/>
                </a:solidFill>
                <a:latin typeface="Inter"/>
                <a:ea typeface="Inter"/>
                <a:cs typeface="Inter"/>
                <a:sym typeface="Inter"/>
              </a:defRPr>
            </a:lvl5pPr>
            <a:lvl6pPr marL="3657509" lvl="5" indent="-423323" algn="l">
              <a:lnSpc>
                <a:spcPct val="90000"/>
              </a:lnSpc>
              <a:spcBef>
                <a:spcPts val="533"/>
              </a:spcBef>
              <a:spcAft>
                <a:spcPts val="0"/>
              </a:spcAft>
              <a:buClr>
                <a:srgbClr val="434343"/>
              </a:buClr>
              <a:buSzPts val="1400"/>
              <a:buFont typeface="Inter"/>
              <a:buChar char="•"/>
              <a:defRPr>
                <a:solidFill>
                  <a:srgbClr val="434343"/>
                </a:solidFill>
                <a:latin typeface="Inter"/>
                <a:ea typeface="Inter"/>
                <a:cs typeface="Inter"/>
                <a:sym typeface="Inter"/>
              </a:defRPr>
            </a:lvl6pPr>
            <a:lvl7pPr marL="4267093" lvl="6" indent="-423323" algn="l">
              <a:lnSpc>
                <a:spcPct val="90000"/>
              </a:lnSpc>
              <a:spcBef>
                <a:spcPts val="533"/>
              </a:spcBef>
              <a:spcAft>
                <a:spcPts val="0"/>
              </a:spcAft>
              <a:buClr>
                <a:srgbClr val="434343"/>
              </a:buClr>
              <a:buSzPts val="1400"/>
              <a:buFont typeface="Inter"/>
              <a:buChar char="•"/>
              <a:defRPr>
                <a:solidFill>
                  <a:srgbClr val="434343"/>
                </a:solidFill>
                <a:latin typeface="Inter"/>
                <a:ea typeface="Inter"/>
                <a:cs typeface="Inter"/>
                <a:sym typeface="Inter"/>
              </a:defRPr>
            </a:lvl7pPr>
            <a:lvl8pPr marL="4876678" lvl="7" indent="-423323" algn="l">
              <a:lnSpc>
                <a:spcPct val="90000"/>
              </a:lnSpc>
              <a:spcBef>
                <a:spcPts val="533"/>
              </a:spcBef>
              <a:spcAft>
                <a:spcPts val="0"/>
              </a:spcAft>
              <a:buClr>
                <a:srgbClr val="434343"/>
              </a:buClr>
              <a:buSzPts val="1400"/>
              <a:buFont typeface="Inter"/>
              <a:buChar char="•"/>
              <a:defRPr>
                <a:solidFill>
                  <a:srgbClr val="434343"/>
                </a:solidFill>
                <a:latin typeface="Inter"/>
                <a:ea typeface="Inter"/>
                <a:cs typeface="Inter"/>
                <a:sym typeface="Inter"/>
              </a:defRPr>
            </a:lvl8pPr>
            <a:lvl9pPr marL="5486263" lvl="8" indent="-423323" algn="l">
              <a:lnSpc>
                <a:spcPct val="90000"/>
              </a:lnSpc>
              <a:spcBef>
                <a:spcPts val="533"/>
              </a:spcBef>
              <a:spcAft>
                <a:spcPts val="0"/>
              </a:spcAft>
              <a:buClr>
                <a:srgbClr val="434343"/>
              </a:buClr>
              <a:buSzPts val="1400"/>
              <a:buFont typeface="Inter"/>
              <a:buChar char="•"/>
              <a:defRPr>
                <a:solidFill>
                  <a:srgbClr val="434343"/>
                </a:solidFill>
                <a:latin typeface="Inter"/>
                <a:ea typeface="Inter"/>
                <a:cs typeface="Inter"/>
                <a:sym typeface="Inter"/>
              </a:defRPr>
            </a:lvl9pPr>
          </a:lstStyle>
          <a:p>
            <a:endParaRPr/>
          </a:p>
        </p:txBody>
      </p:sp>
      <p:sp>
        <p:nvSpPr>
          <p:cNvPr id="83" name="Google Shape;83;p1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1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1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623452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p19"/>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9" name="Google Shape;89;p19"/>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0" name="Google Shape;90;p1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1" name="Google Shape;91;p1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1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10524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FullBleedImage">
  <p:cSld name="FullBleedImage">
    <p:bg>
      <p:bgPr>
        <a:solidFill>
          <a:schemeClr val="lt1"/>
        </a:solidFill>
        <a:effectLst/>
      </p:bgPr>
    </p:bg>
    <p:spTree>
      <p:nvGrpSpPr>
        <p:cNvPr id="1" name="Shape 99"/>
        <p:cNvGrpSpPr/>
        <p:nvPr/>
      </p:nvGrpSpPr>
      <p:grpSpPr>
        <a:xfrm>
          <a:off x="0" y="0"/>
          <a:ext cx="0" cy="0"/>
          <a:chOff x="0" y="0"/>
          <a:chExt cx="0" cy="0"/>
        </a:xfrm>
      </p:grpSpPr>
      <p:sp>
        <p:nvSpPr>
          <p:cNvPr id="100" name="Google Shape;100;p2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141257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 4 slides numbere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2FB24B4-D632-9C64-D31F-112ED74EAC94}"/>
              </a:ext>
            </a:extLst>
          </p:cNvPr>
          <p:cNvSpPr/>
          <p:nvPr userDrawn="1"/>
        </p:nvSpPr>
        <p:spPr>
          <a:xfrm>
            <a:off x="3824578" y="4996782"/>
            <a:ext cx="7529222" cy="1166303"/>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26" name="Rectangle 25">
            <a:extLst>
              <a:ext uri="{FF2B5EF4-FFF2-40B4-BE49-F238E27FC236}">
                <a16:creationId xmlns:a16="http://schemas.microsoft.com/office/drawing/2014/main" id="{B71AFB61-9846-F5D0-09E1-0892C2BF77C5}"/>
              </a:ext>
            </a:extLst>
          </p:cNvPr>
          <p:cNvSpPr/>
          <p:nvPr userDrawn="1"/>
        </p:nvSpPr>
        <p:spPr>
          <a:xfrm>
            <a:off x="3824578" y="4992195"/>
            <a:ext cx="609600" cy="116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75FDA3-83C2-337E-0B03-3B05CEB40A8B}"/>
              </a:ext>
            </a:extLst>
          </p:cNvPr>
          <p:cNvSpPr/>
          <p:nvPr userDrawn="1"/>
        </p:nvSpPr>
        <p:spPr>
          <a:xfrm>
            <a:off x="3824578" y="3536877"/>
            <a:ext cx="7529222" cy="1166303"/>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24" name="Rectangle 23">
            <a:extLst>
              <a:ext uri="{FF2B5EF4-FFF2-40B4-BE49-F238E27FC236}">
                <a16:creationId xmlns:a16="http://schemas.microsoft.com/office/drawing/2014/main" id="{D215713B-1946-0F90-9D52-39FA3330CF60}"/>
              </a:ext>
            </a:extLst>
          </p:cNvPr>
          <p:cNvSpPr/>
          <p:nvPr userDrawn="1"/>
        </p:nvSpPr>
        <p:spPr>
          <a:xfrm>
            <a:off x="3824578" y="3536877"/>
            <a:ext cx="609600" cy="116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1449E4-757A-BCF1-196B-7285F5EC08B4}"/>
              </a:ext>
            </a:extLst>
          </p:cNvPr>
          <p:cNvSpPr/>
          <p:nvPr userDrawn="1"/>
        </p:nvSpPr>
        <p:spPr>
          <a:xfrm>
            <a:off x="3824578" y="2074281"/>
            <a:ext cx="7529222" cy="1166303"/>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12" name="Rectangle 11">
            <a:extLst>
              <a:ext uri="{FF2B5EF4-FFF2-40B4-BE49-F238E27FC236}">
                <a16:creationId xmlns:a16="http://schemas.microsoft.com/office/drawing/2014/main" id="{95CAB0E8-203D-4FE2-73B2-D99806878715}"/>
              </a:ext>
            </a:extLst>
          </p:cNvPr>
          <p:cNvSpPr/>
          <p:nvPr userDrawn="1"/>
        </p:nvSpPr>
        <p:spPr>
          <a:xfrm>
            <a:off x="3824578" y="2074281"/>
            <a:ext cx="609600" cy="116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DA91443-46D5-CB7F-EBAB-0669D61AB1FF}"/>
              </a:ext>
            </a:extLst>
          </p:cNvPr>
          <p:cNvSpPr/>
          <p:nvPr userDrawn="1"/>
        </p:nvSpPr>
        <p:spPr>
          <a:xfrm>
            <a:off x="3824578" y="592378"/>
            <a:ext cx="7529222" cy="1166303"/>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rtlCol="0" anchor="t" anchorCtr="0"/>
          <a:lstStyle/>
          <a:p>
            <a:pPr algn="ctr"/>
            <a:endParaRPr lang="en-US" dirty="0"/>
          </a:p>
        </p:txBody>
      </p:sp>
      <p:sp>
        <p:nvSpPr>
          <p:cNvPr id="9" name="Rectangle 8">
            <a:extLst>
              <a:ext uri="{FF2B5EF4-FFF2-40B4-BE49-F238E27FC236}">
                <a16:creationId xmlns:a16="http://schemas.microsoft.com/office/drawing/2014/main" id="{59676D59-B07C-F2D4-E7A6-5ADEFA0B4511}"/>
              </a:ext>
            </a:extLst>
          </p:cNvPr>
          <p:cNvSpPr/>
          <p:nvPr userDrawn="1"/>
        </p:nvSpPr>
        <p:spPr>
          <a:xfrm>
            <a:off x="3824578" y="592378"/>
            <a:ext cx="609600" cy="116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41F11CF2-D4C9-4C72-988F-440AB2E584C0}"/>
              </a:ext>
            </a:extLst>
          </p:cNvPr>
          <p:cNvGraphicFramePr>
            <a:graphicFrameLocks noChangeAspect="1"/>
          </p:cNvGraphicFramePr>
          <p:nvPr userDrawn="1">
            <p:custDataLst>
              <p:tags r:id="rId1"/>
            </p:custDataLst>
            <p:extLst>
              <p:ext uri="{D42A27DB-BD31-4B8C-83A1-F6EECF244321}">
                <p14:modId xmlns:p14="http://schemas.microsoft.com/office/powerpoint/2010/main" val="2605198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7" imgH="488" progId="TCLayout.ActiveDocument.1">
                  <p:embed/>
                </p:oleObj>
              </mc:Choice>
              <mc:Fallback>
                <p:oleObj name="think-cell Slide" r:id="rId4" imgW="487" imgH="488" progId="TCLayout.ActiveDocument.1">
                  <p:embed/>
                  <p:pic>
                    <p:nvPicPr>
                      <p:cNvPr id="7" name="Object 6" hidden="1">
                        <a:extLst>
                          <a:ext uri="{FF2B5EF4-FFF2-40B4-BE49-F238E27FC236}">
                            <a16:creationId xmlns:a16="http://schemas.microsoft.com/office/drawing/2014/main" id="{41F11CF2-D4C9-4C72-988F-440AB2E584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92DCC42-760D-4021-ADCC-3FC5C98DB4B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14" name="Oval 13">
            <a:extLst>
              <a:ext uri="{FF2B5EF4-FFF2-40B4-BE49-F238E27FC236}">
                <a16:creationId xmlns:a16="http://schemas.microsoft.com/office/drawing/2014/main" id="{01B41D8A-1E82-50A5-7357-0066E7A99A1B}"/>
              </a:ext>
            </a:extLst>
          </p:cNvPr>
          <p:cNvSpPr/>
          <p:nvPr userDrawn="1"/>
        </p:nvSpPr>
        <p:spPr>
          <a:xfrm>
            <a:off x="3979072" y="725609"/>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BD22E5-3C0E-383C-FC64-487AD00C2417}"/>
              </a:ext>
            </a:extLst>
          </p:cNvPr>
          <p:cNvSpPr/>
          <p:nvPr userDrawn="1"/>
        </p:nvSpPr>
        <p:spPr>
          <a:xfrm>
            <a:off x="3979072" y="2194219"/>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E55DBD6-6B36-7846-825D-822D018CBAE4}"/>
              </a:ext>
            </a:extLst>
          </p:cNvPr>
          <p:cNvSpPr/>
          <p:nvPr userDrawn="1"/>
        </p:nvSpPr>
        <p:spPr>
          <a:xfrm>
            <a:off x="3979072" y="3662829"/>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69BF0F5-1297-7399-C1EA-1BD4C1B31908}"/>
              </a:ext>
            </a:extLst>
          </p:cNvPr>
          <p:cNvSpPr/>
          <p:nvPr userDrawn="1"/>
        </p:nvSpPr>
        <p:spPr>
          <a:xfrm>
            <a:off x="3979072" y="5125426"/>
            <a:ext cx="914400" cy="9144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9">
            <a:extLst>
              <a:ext uri="{FF2B5EF4-FFF2-40B4-BE49-F238E27FC236}">
                <a16:creationId xmlns:a16="http://schemas.microsoft.com/office/drawing/2014/main" id="{87E003F7-742A-7063-EA1C-D90F92208448}"/>
              </a:ext>
            </a:extLst>
          </p:cNvPr>
          <p:cNvSpPr>
            <a:spLocks noGrp="1"/>
          </p:cNvSpPr>
          <p:nvPr>
            <p:ph type="body" sz="quarter" idx="10" hasCustomPrompt="1"/>
          </p:nvPr>
        </p:nvSpPr>
        <p:spPr>
          <a:xfrm>
            <a:off x="4967433" y="870610"/>
            <a:ext cx="6037171" cy="624397"/>
          </a:xfrm>
        </p:spPr>
        <p:txBody>
          <a:bodyPr>
            <a:noAutofit/>
          </a:bodyPr>
          <a:lstStyle>
            <a:lvl1pPr marL="0" indent="0">
              <a:lnSpc>
                <a:spcPct val="100000"/>
              </a:lnSpc>
              <a:buNone/>
              <a:defRPr sz="14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5" name="Rectangle 4">
            <a:extLst>
              <a:ext uri="{FF2B5EF4-FFF2-40B4-BE49-F238E27FC236}">
                <a16:creationId xmlns:a16="http://schemas.microsoft.com/office/drawing/2014/main" id="{17A35711-3B0F-FABA-5798-4F9C85CCF779}"/>
              </a:ext>
            </a:extLst>
          </p:cNvPr>
          <p:cNvSpPr/>
          <p:nvPr userDrawn="1"/>
        </p:nvSpPr>
        <p:spPr>
          <a:xfrm>
            <a:off x="0" y="3402982"/>
            <a:ext cx="3383280" cy="91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8" name="Title 1">
            <a:extLst>
              <a:ext uri="{FF2B5EF4-FFF2-40B4-BE49-F238E27FC236}">
                <a16:creationId xmlns:a16="http://schemas.microsoft.com/office/drawing/2014/main" id="{1192B2BB-23D3-0176-3C0A-ECD375B8FFBC}"/>
              </a:ext>
            </a:extLst>
          </p:cNvPr>
          <p:cNvSpPr>
            <a:spLocks noGrp="1"/>
          </p:cNvSpPr>
          <p:nvPr>
            <p:ph type="ctrTitle" hasCustomPrompt="1"/>
          </p:nvPr>
        </p:nvSpPr>
        <p:spPr>
          <a:xfrm>
            <a:off x="838201" y="762000"/>
            <a:ext cx="2527084" cy="2492257"/>
          </a:xfrm>
        </p:spPr>
        <p:txBody>
          <a:bodyPr anchor="b"/>
          <a:lstStyle>
            <a:lvl1pPr algn="l">
              <a:defRPr sz="4000" b="0" i="0">
                <a:solidFill>
                  <a:schemeClr val="tx1"/>
                </a:solidFill>
                <a:latin typeface="Georgia" panose="02040502050405020303" pitchFamily="18" charset="0"/>
              </a:defRPr>
            </a:lvl1pPr>
          </a:lstStyle>
          <a:p>
            <a:r>
              <a:rPr lang="en-US" dirty="0"/>
              <a:t>Insert title or ‘Agenda’)</a:t>
            </a:r>
          </a:p>
        </p:txBody>
      </p:sp>
      <p:pic>
        <p:nvPicPr>
          <p:cNvPr id="6" name="Picture 5">
            <a:extLst>
              <a:ext uri="{FF2B5EF4-FFF2-40B4-BE49-F238E27FC236}">
                <a16:creationId xmlns:a16="http://schemas.microsoft.com/office/drawing/2014/main" id="{1C1BA7A6-6C5F-DFC8-0DC2-E462612DD27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38200" y="5615568"/>
            <a:ext cx="2095831" cy="542930"/>
          </a:xfrm>
          <a:prstGeom prst="rect">
            <a:avLst/>
          </a:prstGeom>
        </p:spPr>
      </p:pic>
      <p:pic>
        <p:nvPicPr>
          <p:cNvPr id="37" name="Online Image Placeholder 4" descr="Badge 1 with solid fill">
            <a:extLst>
              <a:ext uri="{FF2B5EF4-FFF2-40B4-BE49-F238E27FC236}">
                <a16:creationId xmlns:a16="http://schemas.microsoft.com/office/drawing/2014/main" id="{B8464417-A59A-4894-89B5-F91A0EBB04E0}"/>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76233" y="805909"/>
            <a:ext cx="731520" cy="731520"/>
          </a:xfrm>
          <a:prstGeom prst="rect">
            <a:avLst/>
          </a:prstGeom>
        </p:spPr>
      </p:pic>
      <p:pic>
        <p:nvPicPr>
          <p:cNvPr id="38" name="Online Image Placeholder 21" descr="Badge with solid fill">
            <a:extLst>
              <a:ext uri="{FF2B5EF4-FFF2-40B4-BE49-F238E27FC236}">
                <a16:creationId xmlns:a16="http://schemas.microsoft.com/office/drawing/2014/main" id="{9C215D69-A94D-456F-5D11-C0F244ACCCB3}"/>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76233" y="2287812"/>
            <a:ext cx="731520" cy="731520"/>
          </a:xfrm>
          <a:prstGeom prst="rect">
            <a:avLst/>
          </a:prstGeom>
        </p:spPr>
      </p:pic>
      <p:pic>
        <p:nvPicPr>
          <p:cNvPr id="39" name="Online Image Placeholder 25" descr="Badge 3 with solid fill">
            <a:extLst>
              <a:ext uri="{FF2B5EF4-FFF2-40B4-BE49-F238E27FC236}">
                <a16:creationId xmlns:a16="http://schemas.microsoft.com/office/drawing/2014/main" id="{91A85F37-06FF-C4B7-2FAB-6E98D1459020}"/>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76233" y="3754267"/>
            <a:ext cx="731520" cy="731520"/>
          </a:xfrm>
          <a:prstGeom prst="rect">
            <a:avLst/>
          </a:prstGeom>
        </p:spPr>
      </p:pic>
      <p:pic>
        <p:nvPicPr>
          <p:cNvPr id="40" name="Online Image Placeholder 29" descr="Badge 4 with solid fill">
            <a:extLst>
              <a:ext uri="{FF2B5EF4-FFF2-40B4-BE49-F238E27FC236}">
                <a16:creationId xmlns:a16="http://schemas.microsoft.com/office/drawing/2014/main" id="{06F0A6AC-FB4E-A248-7533-FFB3C41AA08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77503" y="5210221"/>
            <a:ext cx="730250" cy="730250"/>
          </a:xfrm>
          <a:prstGeom prst="rect">
            <a:avLst/>
          </a:prstGeom>
        </p:spPr>
      </p:pic>
      <p:sp>
        <p:nvSpPr>
          <p:cNvPr id="43" name="Text Placeholder 9">
            <a:extLst>
              <a:ext uri="{FF2B5EF4-FFF2-40B4-BE49-F238E27FC236}">
                <a16:creationId xmlns:a16="http://schemas.microsoft.com/office/drawing/2014/main" id="{B5A65DD3-D41B-7300-61AA-63545E64AFFC}"/>
              </a:ext>
            </a:extLst>
          </p:cNvPr>
          <p:cNvSpPr>
            <a:spLocks noGrp="1"/>
          </p:cNvSpPr>
          <p:nvPr>
            <p:ph type="body" sz="quarter" idx="11" hasCustomPrompt="1"/>
          </p:nvPr>
        </p:nvSpPr>
        <p:spPr>
          <a:xfrm>
            <a:off x="4967433" y="2339220"/>
            <a:ext cx="6037171" cy="624397"/>
          </a:xfrm>
        </p:spPr>
        <p:txBody>
          <a:bodyPr>
            <a:noAutofit/>
          </a:bodyPr>
          <a:lstStyle>
            <a:lvl1pPr marL="0" indent="0">
              <a:lnSpc>
                <a:spcPct val="100000"/>
              </a:lnSpc>
              <a:buNone/>
              <a:defRPr sz="14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44" name="Text Placeholder 9">
            <a:extLst>
              <a:ext uri="{FF2B5EF4-FFF2-40B4-BE49-F238E27FC236}">
                <a16:creationId xmlns:a16="http://schemas.microsoft.com/office/drawing/2014/main" id="{ACBDD28B-9417-6361-181D-15CD6324B1B5}"/>
              </a:ext>
            </a:extLst>
          </p:cNvPr>
          <p:cNvSpPr>
            <a:spLocks noGrp="1"/>
          </p:cNvSpPr>
          <p:nvPr>
            <p:ph type="body" sz="quarter" idx="12" hasCustomPrompt="1"/>
          </p:nvPr>
        </p:nvSpPr>
        <p:spPr>
          <a:xfrm>
            <a:off x="4967433" y="3807829"/>
            <a:ext cx="6037171" cy="624397"/>
          </a:xfrm>
        </p:spPr>
        <p:txBody>
          <a:bodyPr>
            <a:noAutofit/>
          </a:bodyPr>
          <a:lstStyle>
            <a:lvl1pPr marL="0" indent="0">
              <a:lnSpc>
                <a:spcPct val="100000"/>
              </a:lnSpc>
              <a:buNone/>
              <a:defRPr sz="14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
        <p:nvSpPr>
          <p:cNvPr id="45" name="Text Placeholder 9">
            <a:extLst>
              <a:ext uri="{FF2B5EF4-FFF2-40B4-BE49-F238E27FC236}">
                <a16:creationId xmlns:a16="http://schemas.microsoft.com/office/drawing/2014/main" id="{26DD6B72-A3C7-3266-D8BD-6C244D4086D5}"/>
              </a:ext>
            </a:extLst>
          </p:cNvPr>
          <p:cNvSpPr>
            <a:spLocks noGrp="1"/>
          </p:cNvSpPr>
          <p:nvPr>
            <p:ph type="body" sz="quarter" idx="13" hasCustomPrompt="1"/>
          </p:nvPr>
        </p:nvSpPr>
        <p:spPr>
          <a:xfrm>
            <a:off x="4967432" y="5270427"/>
            <a:ext cx="6037171" cy="624397"/>
          </a:xfrm>
        </p:spPr>
        <p:txBody>
          <a:bodyPr>
            <a:noAutofit/>
          </a:bodyPr>
          <a:lstStyle>
            <a:lvl1pPr marL="0" indent="0">
              <a:lnSpc>
                <a:spcPct val="100000"/>
              </a:lnSpc>
              <a:buNone/>
              <a:defRPr sz="1400" b="0">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en-US" dirty="0"/>
              <a:t>Header in first line (Bold if you can), </a:t>
            </a:r>
            <a:r>
              <a:rPr lang="en-US" dirty="0" err="1"/>
              <a:t>subheader</a:t>
            </a:r>
            <a:r>
              <a:rPr lang="en-US" dirty="0"/>
              <a:t> in line underneath</a:t>
            </a:r>
          </a:p>
        </p:txBody>
      </p:sp>
    </p:spTree>
    <p:extLst>
      <p:ext uri="{BB962C8B-B14F-4D97-AF65-F5344CB8AC3E}">
        <p14:creationId xmlns:p14="http://schemas.microsoft.com/office/powerpoint/2010/main" val="982911671"/>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2"/>
        </a:solidFill>
        <a:effectLst/>
      </p:bgPr>
    </p:bg>
    <p:spTree>
      <p:nvGrpSpPr>
        <p:cNvPr id="1" name="Shape 101"/>
        <p:cNvGrpSpPr/>
        <p:nvPr/>
      </p:nvGrpSpPr>
      <p:grpSpPr>
        <a:xfrm>
          <a:off x="0" y="0"/>
          <a:ext cx="0" cy="0"/>
          <a:chOff x="0" y="0"/>
          <a:chExt cx="0" cy="0"/>
        </a:xfrm>
      </p:grpSpPr>
      <p:pic>
        <p:nvPicPr>
          <p:cNvPr id="102" name="Google Shape;102;p22" descr="preencoded.png"/>
          <p:cNvPicPr preferRelativeResize="0"/>
          <p:nvPr/>
        </p:nvPicPr>
        <p:blipFill rotWithShape="1">
          <a:blip r:embed="rId2">
            <a:alphaModFix/>
          </a:blip>
          <a:srcRect/>
          <a:stretch/>
        </p:blipFill>
        <p:spPr>
          <a:xfrm>
            <a:off x="9448801" y="5227320"/>
            <a:ext cx="2461260" cy="1630680"/>
          </a:xfrm>
          <a:prstGeom prst="rect">
            <a:avLst/>
          </a:prstGeom>
          <a:noFill/>
          <a:ln>
            <a:noFill/>
          </a:ln>
        </p:spPr>
      </p:pic>
      <p:sp>
        <p:nvSpPr>
          <p:cNvPr id="103" name="Google Shape;103;p22"/>
          <p:cNvSpPr txBox="1">
            <a:spLocks noGrp="1"/>
          </p:cNvSpPr>
          <p:nvPr>
            <p:ph type="title"/>
          </p:nvPr>
        </p:nvSpPr>
        <p:spPr>
          <a:xfrm>
            <a:off x="548641" y="365760"/>
            <a:ext cx="8087361" cy="28448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rgbClr val="FFFFFF"/>
              </a:buClr>
              <a:buSzPts val="5200"/>
              <a:buFont typeface="Arial"/>
              <a:buNone/>
              <a:defRPr sz="6933">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22"/>
          <p:cNvSpPr txBox="1">
            <a:spLocks noGrp="1"/>
          </p:cNvSpPr>
          <p:nvPr>
            <p:ph type="body" idx="1"/>
          </p:nvPr>
        </p:nvSpPr>
        <p:spPr>
          <a:xfrm>
            <a:off x="548639" y="3429000"/>
            <a:ext cx="7000240" cy="57912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lt1"/>
              </a:buClr>
              <a:buSzPts val="1200"/>
              <a:buNone/>
              <a:defRPr sz="1600">
                <a:solidFill>
                  <a:schemeClr val="lt1"/>
                </a:solidFill>
                <a:latin typeface="Arial"/>
                <a:ea typeface="Arial"/>
                <a:cs typeface="Arial"/>
                <a:sym typeface="Arial"/>
              </a:defRPr>
            </a:lvl1pPr>
            <a:lvl2pPr marL="1219170" lvl="1" indent="-304792" algn="l">
              <a:lnSpc>
                <a:spcPct val="90000"/>
              </a:lnSpc>
              <a:spcBef>
                <a:spcPts val="533"/>
              </a:spcBef>
              <a:spcAft>
                <a:spcPts val="0"/>
              </a:spcAft>
              <a:buClr>
                <a:schemeClr val="lt1"/>
              </a:buClr>
              <a:buSzPts val="1200"/>
              <a:buNone/>
              <a:defRPr sz="1600">
                <a:solidFill>
                  <a:schemeClr val="lt1"/>
                </a:solidFill>
                <a:latin typeface="Arial"/>
                <a:ea typeface="Arial"/>
                <a:cs typeface="Arial"/>
                <a:sym typeface="Arial"/>
              </a:defRPr>
            </a:lvl2pPr>
            <a:lvl3pPr marL="1828754" lvl="2" indent="-406390" algn="l">
              <a:lnSpc>
                <a:spcPct val="90000"/>
              </a:lnSpc>
              <a:spcBef>
                <a:spcPts val="533"/>
              </a:spcBef>
              <a:spcAft>
                <a:spcPts val="0"/>
              </a:spcAft>
              <a:buClr>
                <a:schemeClr val="lt1"/>
              </a:buClr>
              <a:buSzPts val="1200"/>
              <a:buChar char="•"/>
              <a:defRPr sz="1600">
                <a:solidFill>
                  <a:schemeClr val="lt1"/>
                </a:solidFill>
                <a:latin typeface="Arial"/>
                <a:ea typeface="Arial"/>
                <a:cs typeface="Arial"/>
                <a:sym typeface="Arial"/>
              </a:defRPr>
            </a:lvl3pPr>
            <a:lvl4pPr marL="2438339" lvl="3" indent="-406390" algn="l">
              <a:lnSpc>
                <a:spcPct val="90000"/>
              </a:lnSpc>
              <a:spcBef>
                <a:spcPts val="533"/>
              </a:spcBef>
              <a:spcAft>
                <a:spcPts val="0"/>
              </a:spcAft>
              <a:buClr>
                <a:schemeClr val="lt1"/>
              </a:buClr>
              <a:buSzPts val="1200"/>
              <a:buChar char="•"/>
              <a:defRPr sz="1600">
                <a:solidFill>
                  <a:schemeClr val="lt1"/>
                </a:solidFill>
                <a:latin typeface="Arial"/>
                <a:ea typeface="Arial"/>
                <a:cs typeface="Arial"/>
                <a:sym typeface="Arial"/>
              </a:defRPr>
            </a:lvl4pPr>
            <a:lvl5pPr marL="3047924" lvl="4" indent="-406390" algn="l">
              <a:lnSpc>
                <a:spcPct val="90000"/>
              </a:lnSpc>
              <a:spcBef>
                <a:spcPts val="533"/>
              </a:spcBef>
              <a:spcAft>
                <a:spcPts val="0"/>
              </a:spcAft>
              <a:buClr>
                <a:schemeClr val="lt1"/>
              </a:buClr>
              <a:buSzPts val="1200"/>
              <a:buChar char="•"/>
              <a:defRPr sz="1600">
                <a:solidFill>
                  <a:schemeClr val="lt1"/>
                </a:solidFill>
                <a:latin typeface="Arial"/>
                <a:ea typeface="Arial"/>
                <a:cs typeface="Arial"/>
                <a:sym typeface="Aria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5" name="Google Shape;105;p22"/>
          <p:cNvSpPr/>
          <p:nvPr/>
        </p:nvSpPr>
        <p:spPr>
          <a:xfrm>
            <a:off x="548640" y="6286501"/>
            <a:ext cx="2650211" cy="114300"/>
          </a:xfrm>
          <a:prstGeom prst="rect">
            <a:avLst/>
          </a:prstGeom>
          <a:noFill/>
          <a:ln>
            <a:noFill/>
          </a:ln>
        </p:spPr>
        <p:txBody>
          <a:bodyPr spcFirstLastPara="1" wrap="square" lIns="0" tIns="0" rIns="0" bIns="0" anchor="t" anchorCtr="0">
            <a:noAutofit/>
          </a:bodyPr>
          <a:lstStyle/>
          <a:p>
            <a:pPr marL="0" marR="0" lvl="0" indent="0" algn="l" rtl="0">
              <a:lnSpc>
                <a:spcPct val="109687"/>
              </a:lnSpc>
              <a:spcBef>
                <a:spcPts val="0"/>
              </a:spcBef>
              <a:spcAft>
                <a:spcPts val="0"/>
              </a:spcAft>
              <a:buClr>
                <a:srgbClr val="000000"/>
              </a:buClr>
              <a:buSzPts val="500"/>
              <a:buFont typeface="Arial"/>
              <a:buNone/>
            </a:pPr>
            <a:r>
              <a:rPr lang="en" sz="667" b="0" i="0" u="none" strike="noStrike" cap="none">
                <a:solidFill>
                  <a:srgbClr val="FFFFFF"/>
                </a:solidFill>
                <a:latin typeface="Inter"/>
                <a:ea typeface="Inter"/>
                <a:cs typeface="Inter"/>
                <a:sym typeface="Inter"/>
              </a:rPr>
              <a:t>DECEMBER 2022    PRESENTED BY ASHLEY BLACKBURN</a:t>
            </a:r>
            <a:endParaRPr sz="667"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764025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06"/>
        <p:cNvGrpSpPr/>
        <p:nvPr/>
      </p:nvGrpSpPr>
      <p:grpSpPr>
        <a:xfrm>
          <a:off x="0" y="0"/>
          <a:ext cx="0" cy="0"/>
          <a:chOff x="0" y="0"/>
          <a:chExt cx="0" cy="0"/>
        </a:xfrm>
      </p:grpSpPr>
      <p:sp>
        <p:nvSpPr>
          <p:cNvPr id="107" name="Google Shape;107;p23"/>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Play"/>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23"/>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109" name="Google Shape;109;p2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2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p2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26961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dk2"/>
        </a:solidFill>
        <a:effectLst/>
      </p:bgPr>
    </p:bg>
    <p:spTree>
      <p:nvGrpSpPr>
        <p:cNvPr id="1" name="Shape 112"/>
        <p:cNvGrpSpPr/>
        <p:nvPr/>
      </p:nvGrpSpPr>
      <p:grpSpPr>
        <a:xfrm>
          <a:off x="0" y="0"/>
          <a:ext cx="0" cy="0"/>
          <a:chOff x="0" y="0"/>
          <a:chExt cx="0" cy="0"/>
        </a:xfrm>
      </p:grpSpPr>
      <p:pic>
        <p:nvPicPr>
          <p:cNvPr id="113" name="Google Shape;113;p24" descr="preencoded.png"/>
          <p:cNvPicPr preferRelativeResize="0"/>
          <p:nvPr/>
        </p:nvPicPr>
        <p:blipFill rotWithShape="1">
          <a:blip r:embed="rId2">
            <a:alphaModFix/>
          </a:blip>
          <a:srcRect/>
          <a:stretch/>
        </p:blipFill>
        <p:spPr>
          <a:xfrm>
            <a:off x="9448801" y="5227320"/>
            <a:ext cx="2461260" cy="1630680"/>
          </a:xfrm>
          <a:prstGeom prst="rect">
            <a:avLst/>
          </a:prstGeom>
          <a:noFill/>
          <a:ln>
            <a:noFill/>
          </a:ln>
        </p:spPr>
      </p:pic>
      <p:sp>
        <p:nvSpPr>
          <p:cNvPr id="114" name="Google Shape;114;p24"/>
          <p:cNvSpPr txBox="1">
            <a:spLocks noGrp="1"/>
          </p:cNvSpPr>
          <p:nvPr>
            <p:ph type="title"/>
          </p:nvPr>
        </p:nvSpPr>
        <p:spPr>
          <a:xfrm>
            <a:off x="548639" y="365760"/>
            <a:ext cx="7315200" cy="27432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rgbClr val="FFFFFF"/>
              </a:buClr>
              <a:buSzPts val="4300"/>
              <a:buFont typeface="Arial"/>
              <a:buNone/>
              <a:defRPr sz="5733">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5" name="Google Shape;115;p24"/>
          <p:cNvSpPr txBox="1">
            <a:spLocks noGrp="1"/>
          </p:cNvSpPr>
          <p:nvPr>
            <p:ph type="body" idx="1"/>
          </p:nvPr>
        </p:nvSpPr>
        <p:spPr>
          <a:xfrm>
            <a:off x="548639" y="3429000"/>
            <a:ext cx="7315200" cy="73152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lt1"/>
              </a:buClr>
              <a:buSzPts val="1200"/>
              <a:buNone/>
              <a:defRPr sz="1600">
                <a:solidFill>
                  <a:schemeClr val="lt1"/>
                </a:solidFill>
                <a:latin typeface="Arial"/>
                <a:ea typeface="Arial"/>
                <a:cs typeface="Arial"/>
                <a:sym typeface="Arial"/>
              </a:defRPr>
            </a:lvl1pPr>
            <a:lvl2pPr marL="1219170" lvl="1" indent="-304792" algn="l">
              <a:lnSpc>
                <a:spcPct val="90000"/>
              </a:lnSpc>
              <a:spcBef>
                <a:spcPts val="533"/>
              </a:spcBef>
              <a:spcAft>
                <a:spcPts val="0"/>
              </a:spcAft>
              <a:buClr>
                <a:schemeClr val="lt1"/>
              </a:buClr>
              <a:buSzPts val="1200"/>
              <a:buNone/>
              <a:defRPr sz="1600">
                <a:solidFill>
                  <a:schemeClr val="lt1"/>
                </a:solidFill>
                <a:latin typeface="Arial"/>
                <a:ea typeface="Arial"/>
                <a:cs typeface="Arial"/>
                <a:sym typeface="Arial"/>
              </a:defRPr>
            </a:lvl2pPr>
            <a:lvl3pPr marL="1828754" lvl="2" indent="-406390" algn="l">
              <a:lnSpc>
                <a:spcPct val="90000"/>
              </a:lnSpc>
              <a:spcBef>
                <a:spcPts val="533"/>
              </a:spcBef>
              <a:spcAft>
                <a:spcPts val="0"/>
              </a:spcAft>
              <a:buClr>
                <a:schemeClr val="lt1"/>
              </a:buClr>
              <a:buSzPts val="1200"/>
              <a:buChar char="•"/>
              <a:defRPr sz="1600">
                <a:solidFill>
                  <a:schemeClr val="lt1"/>
                </a:solidFill>
                <a:latin typeface="Arial"/>
                <a:ea typeface="Arial"/>
                <a:cs typeface="Arial"/>
                <a:sym typeface="Arial"/>
              </a:defRPr>
            </a:lvl3pPr>
            <a:lvl4pPr marL="2438339" lvl="3" indent="-406390" algn="l">
              <a:lnSpc>
                <a:spcPct val="90000"/>
              </a:lnSpc>
              <a:spcBef>
                <a:spcPts val="533"/>
              </a:spcBef>
              <a:spcAft>
                <a:spcPts val="0"/>
              </a:spcAft>
              <a:buClr>
                <a:schemeClr val="lt1"/>
              </a:buClr>
              <a:buSzPts val="1200"/>
              <a:buChar char="•"/>
              <a:defRPr sz="1600">
                <a:solidFill>
                  <a:schemeClr val="lt1"/>
                </a:solidFill>
                <a:latin typeface="Arial"/>
                <a:ea typeface="Arial"/>
                <a:cs typeface="Arial"/>
                <a:sym typeface="Arial"/>
              </a:defRPr>
            </a:lvl4pPr>
            <a:lvl5pPr marL="3047924" lvl="4" indent="-406390" algn="l">
              <a:lnSpc>
                <a:spcPct val="90000"/>
              </a:lnSpc>
              <a:spcBef>
                <a:spcPts val="533"/>
              </a:spcBef>
              <a:spcAft>
                <a:spcPts val="0"/>
              </a:spcAft>
              <a:buClr>
                <a:schemeClr val="lt1"/>
              </a:buClr>
              <a:buSzPts val="1200"/>
              <a:buChar char="•"/>
              <a:defRPr sz="1600">
                <a:solidFill>
                  <a:schemeClr val="lt1"/>
                </a:solidFill>
                <a:latin typeface="Arial"/>
                <a:ea typeface="Arial"/>
                <a:cs typeface="Arial"/>
                <a:sym typeface="Aria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6" name="Google Shape;116;p24"/>
          <p:cNvSpPr txBox="1">
            <a:spLocks noGrp="1"/>
          </p:cNvSpPr>
          <p:nvPr>
            <p:ph type="body" idx="2"/>
          </p:nvPr>
        </p:nvSpPr>
        <p:spPr>
          <a:xfrm>
            <a:off x="548639" y="6283757"/>
            <a:ext cx="7000647" cy="146304"/>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lt1"/>
              </a:buClr>
              <a:buSzPts val="600"/>
              <a:buNone/>
              <a:defRPr sz="800">
                <a:solidFill>
                  <a:schemeClr val="lt1"/>
                </a:solidFill>
                <a:latin typeface="Inter"/>
                <a:ea typeface="Inter"/>
                <a:cs typeface="Inter"/>
                <a:sym typeface="Inter"/>
              </a:defRPr>
            </a:lvl1pPr>
            <a:lvl2pPr marL="1219170" lvl="1" indent="-304792" algn="l">
              <a:lnSpc>
                <a:spcPct val="90000"/>
              </a:lnSpc>
              <a:spcBef>
                <a:spcPts val="533"/>
              </a:spcBef>
              <a:spcAft>
                <a:spcPts val="0"/>
              </a:spcAft>
              <a:buClr>
                <a:schemeClr val="lt1"/>
              </a:buClr>
              <a:buSzPts val="1200"/>
              <a:buNone/>
              <a:defRPr sz="1600">
                <a:solidFill>
                  <a:schemeClr val="lt1"/>
                </a:solidFill>
                <a:latin typeface="Arial"/>
                <a:ea typeface="Arial"/>
                <a:cs typeface="Arial"/>
                <a:sym typeface="Arial"/>
              </a:defRPr>
            </a:lvl2pPr>
            <a:lvl3pPr marL="1828754" lvl="2" indent="-406390" algn="l">
              <a:lnSpc>
                <a:spcPct val="90000"/>
              </a:lnSpc>
              <a:spcBef>
                <a:spcPts val="533"/>
              </a:spcBef>
              <a:spcAft>
                <a:spcPts val="0"/>
              </a:spcAft>
              <a:buClr>
                <a:schemeClr val="lt1"/>
              </a:buClr>
              <a:buSzPts val="1200"/>
              <a:buChar char="•"/>
              <a:defRPr sz="1600">
                <a:solidFill>
                  <a:schemeClr val="lt1"/>
                </a:solidFill>
                <a:latin typeface="Arial"/>
                <a:ea typeface="Arial"/>
                <a:cs typeface="Arial"/>
                <a:sym typeface="Arial"/>
              </a:defRPr>
            </a:lvl3pPr>
            <a:lvl4pPr marL="2438339" lvl="3" indent="-406390" algn="l">
              <a:lnSpc>
                <a:spcPct val="90000"/>
              </a:lnSpc>
              <a:spcBef>
                <a:spcPts val="533"/>
              </a:spcBef>
              <a:spcAft>
                <a:spcPts val="0"/>
              </a:spcAft>
              <a:buClr>
                <a:schemeClr val="lt1"/>
              </a:buClr>
              <a:buSzPts val="1200"/>
              <a:buChar char="•"/>
              <a:defRPr sz="1600">
                <a:solidFill>
                  <a:schemeClr val="lt1"/>
                </a:solidFill>
                <a:latin typeface="Arial"/>
                <a:ea typeface="Arial"/>
                <a:cs typeface="Arial"/>
                <a:sym typeface="Arial"/>
              </a:defRPr>
            </a:lvl4pPr>
            <a:lvl5pPr marL="3047924" lvl="4" indent="-406390" algn="l">
              <a:lnSpc>
                <a:spcPct val="90000"/>
              </a:lnSpc>
              <a:spcBef>
                <a:spcPts val="533"/>
              </a:spcBef>
              <a:spcAft>
                <a:spcPts val="0"/>
              </a:spcAft>
              <a:buClr>
                <a:schemeClr val="lt1"/>
              </a:buClr>
              <a:buSzPts val="1200"/>
              <a:buChar char="•"/>
              <a:defRPr sz="1600">
                <a:solidFill>
                  <a:schemeClr val="lt1"/>
                </a:solidFill>
                <a:latin typeface="Arial"/>
                <a:ea typeface="Arial"/>
                <a:cs typeface="Arial"/>
                <a:sym typeface="Aria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40885515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extImageLeft(Bulletpoints)_Type3">
  <p:cSld name="TextImageLeft(Bulletpoints)_Type3">
    <p:bg>
      <p:bgPr>
        <a:solidFill>
          <a:schemeClr val="lt1"/>
        </a:solidFill>
        <a:effectLst/>
      </p:bgPr>
    </p:bg>
    <p:spTree>
      <p:nvGrpSpPr>
        <p:cNvPr id="1" name="Shape 117"/>
        <p:cNvGrpSpPr/>
        <p:nvPr/>
      </p:nvGrpSpPr>
      <p:grpSpPr>
        <a:xfrm>
          <a:off x="0" y="0"/>
          <a:ext cx="0" cy="0"/>
          <a:chOff x="0" y="0"/>
          <a:chExt cx="0" cy="0"/>
        </a:xfrm>
      </p:grpSpPr>
      <p:sp>
        <p:nvSpPr>
          <p:cNvPr id="118" name="Google Shape;118;p25"/>
          <p:cNvSpPr>
            <a:spLocks noGrp="1"/>
          </p:cNvSpPr>
          <p:nvPr>
            <p:ph type="pic" idx="2"/>
          </p:nvPr>
        </p:nvSpPr>
        <p:spPr>
          <a:xfrm>
            <a:off x="0" y="-1830"/>
            <a:ext cx="5120640" cy="6861659"/>
          </a:xfrm>
          <a:prstGeom prst="rect">
            <a:avLst/>
          </a:prstGeom>
          <a:noFill/>
          <a:ln>
            <a:noFill/>
          </a:ln>
        </p:spPr>
      </p:sp>
      <p:sp>
        <p:nvSpPr>
          <p:cNvPr id="119" name="Google Shape;119;p25"/>
          <p:cNvSpPr txBox="1">
            <a:spLocks noGrp="1"/>
          </p:cNvSpPr>
          <p:nvPr>
            <p:ph type="ftr" idx="11"/>
          </p:nvPr>
        </p:nvSpPr>
        <p:spPr>
          <a:xfrm>
            <a:off x="7091013" y="6277267"/>
            <a:ext cx="4114800" cy="36576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0" name="Google Shape;120;p2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 smtClean="0"/>
              <a:pPr/>
              <a:t>‹#›</a:t>
            </a:fld>
            <a:endParaRPr lang="en"/>
          </a:p>
        </p:txBody>
      </p:sp>
      <p:sp>
        <p:nvSpPr>
          <p:cNvPr id="121" name="Google Shape;121;p25"/>
          <p:cNvSpPr txBox="1">
            <a:spLocks noGrp="1"/>
          </p:cNvSpPr>
          <p:nvPr>
            <p:ph type="title"/>
          </p:nvPr>
        </p:nvSpPr>
        <p:spPr>
          <a:xfrm>
            <a:off x="5676595" y="1143000"/>
            <a:ext cx="5852160" cy="1682496"/>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300"/>
              <a:buFont typeface="Play"/>
              <a:buNone/>
              <a:defRPr>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25"/>
          <p:cNvSpPr txBox="1">
            <a:spLocks noGrp="1"/>
          </p:cNvSpPr>
          <p:nvPr>
            <p:ph type="body" idx="1"/>
          </p:nvPr>
        </p:nvSpPr>
        <p:spPr>
          <a:xfrm>
            <a:off x="5676595" y="2988311"/>
            <a:ext cx="5852160" cy="3654715"/>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100"/>
              <a:buNone/>
              <a:defRPr sz="1467"/>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3" name="Google Shape;123;p25"/>
          <p:cNvSpPr txBox="1">
            <a:spLocks noGrp="1"/>
          </p:cNvSpPr>
          <p:nvPr>
            <p:ph type="body" idx="3"/>
          </p:nvPr>
        </p:nvSpPr>
        <p:spPr>
          <a:xfrm>
            <a:off x="5676595" y="760731"/>
            <a:ext cx="4389120" cy="219456"/>
          </a:xfrm>
          <a:prstGeom prst="rect">
            <a:avLst/>
          </a:prstGeom>
          <a:noFill/>
          <a:ln>
            <a:noFill/>
          </a:ln>
        </p:spPr>
        <p:txBody>
          <a:bodyPr spcFirstLastPara="1" wrap="square" lIns="68575" tIns="34275" rIns="68575" bIns="34275" anchor="ctr" anchorCtr="0">
            <a:noAutofit/>
          </a:bodyPr>
          <a:lstStyle>
            <a:lvl1pPr marL="609585" lvl="0" indent="-304792" algn="l">
              <a:lnSpc>
                <a:spcPct val="90000"/>
              </a:lnSpc>
              <a:spcBef>
                <a:spcPts val="1067"/>
              </a:spcBef>
              <a:spcAft>
                <a:spcPts val="0"/>
              </a:spcAft>
              <a:buClr>
                <a:schemeClr val="dk2"/>
              </a:buClr>
              <a:buSzPts val="1000"/>
              <a:buNone/>
              <a:defRPr sz="1333" b="1">
                <a:solidFill>
                  <a:schemeClr val="dk2"/>
                </a:solidFill>
              </a:defRPr>
            </a:lvl1pPr>
            <a:lvl2pPr marL="1219170" lvl="1" indent="-304792" algn="l">
              <a:lnSpc>
                <a:spcPct val="90000"/>
              </a:lnSpc>
              <a:spcBef>
                <a:spcPts val="533"/>
              </a:spcBef>
              <a:spcAft>
                <a:spcPts val="0"/>
              </a:spcAft>
              <a:buClr>
                <a:schemeClr val="dk1"/>
              </a:buClr>
              <a:buSzPts val="1800"/>
              <a:buNone/>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124" name="Google Shape;124;p25" descr="preencoded.png"/>
          <p:cNvPicPr preferRelativeResize="0"/>
          <p:nvPr/>
        </p:nvPicPr>
        <p:blipFill rotWithShape="1">
          <a:blip r:embed="rId2">
            <a:alphaModFix/>
          </a:blip>
          <a:srcRect/>
          <a:stretch/>
        </p:blipFill>
        <p:spPr>
          <a:xfrm>
            <a:off x="11529062" y="6240781"/>
            <a:ext cx="460351" cy="460551"/>
          </a:xfrm>
          <a:prstGeom prst="rect">
            <a:avLst/>
          </a:prstGeom>
          <a:noFill/>
          <a:ln>
            <a:noFill/>
          </a:ln>
        </p:spPr>
      </p:pic>
    </p:spTree>
    <p:extLst>
      <p:ext uri="{BB962C8B-B14F-4D97-AF65-F5344CB8AC3E}">
        <p14:creationId xmlns:p14="http://schemas.microsoft.com/office/powerpoint/2010/main" val="4928255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4"/>
        <p:cNvGrpSpPr/>
        <p:nvPr/>
      </p:nvGrpSpPr>
      <p:grpSpPr>
        <a:xfrm>
          <a:off x="0" y="0"/>
          <a:ext cx="0" cy="0"/>
          <a:chOff x="0" y="0"/>
          <a:chExt cx="0" cy="0"/>
        </a:xfrm>
      </p:grpSpPr>
      <p:sp>
        <p:nvSpPr>
          <p:cNvPr id="135" name="Google Shape;135;p27"/>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2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7" name="Google Shape;137;p2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8" name="Google Shape;138;p2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2065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9"/>
        <p:cNvGrpSpPr/>
        <p:nvPr/>
      </p:nvGrpSpPr>
      <p:grpSpPr>
        <a:xfrm>
          <a:off x="0" y="0"/>
          <a:ext cx="0" cy="0"/>
          <a:chOff x="0" y="0"/>
          <a:chExt cx="0" cy="0"/>
        </a:xfrm>
      </p:grpSpPr>
      <p:sp>
        <p:nvSpPr>
          <p:cNvPr id="140" name="Google Shape;140;p28"/>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28"/>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142" name="Google Shape;142;p28"/>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43" name="Google Shape;143;p2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4" name="Google Shape;144;p2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5" name="Google Shape;145;p2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199592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6"/>
        <p:cNvGrpSpPr/>
        <p:nvPr/>
      </p:nvGrpSpPr>
      <p:grpSpPr>
        <a:xfrm>
          <a:off x="0" y="0"/>
          <a:ext cx="0" cy="0"/>
          <a:chOff x="0" y="0"/>
          <a:chExt cx="0" cy="0"/>
        </a:xfrm>
      </p:grpSpPr>
      <p:sp>
        <p:nvSpPr>
          <p:cNvPr id="147" name="Google Shape;147;p29"/>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8" name="Google Shape;148;p29"/>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49" name="Google Shape;149;p2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0" name="Google Shape;150;p2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2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49384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2"/>
        <p:cNvGrpSpPr/>
        <p:nvPr/>
      </p:nvGrpSpPr>
      <p:grpSpPr>
        <a:xfrm>
          <a:off x="0" y="0"/>
          <a:ext cx="0" cy="0"/>
          <a:chOff x="0" y="0"/>
          <a:chExt cx="0" cy="0"/>
        </a:xfrm>
      </p:grpSpPr>
      <p:sp>
        <p:nvSpPr>
          <p:cNvPr id="153" name="Google Shape;153;p30"/>
          <p:cNvSpPr txBox="1">
            <a:spLocks noGrp="1"/>
          </p:cNvSpPr>
          <p:nvPr>
            <p:ph type="title"/>
          </p:nvPr>
        </p:nvSpPr>
        <p:spPr>
          <a:xfrm rot="5400000">
            <a:off x="7133431" y="1956594"/>
            <a:ext cx="5811839" cy="262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4" name="Google Shape;154;p30"/>
          <p:cNvSpPr txBox="1">
            <a:spLocks noGrp="1"/>
          </p:cNvSpPr>
          <p:nvPr>
            <p:ph type="body" idx="1"/>
          </p:nvPr>
        </p:nvSpPr>
        <p:spPr>
          <a:xfrm rot="5400000">
            <a:off x="1799431" y="-596106"/>
            <a:ext cx="5811839" cy="77343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55" name="Google Shape;155;p3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6" name="Google Shape;156;p30"/>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7" name="Google Shape;157;p3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44951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58"/>
        <p:cNvGrpSpPr/>
        <p:nvPr/>
      </p:nvGrpSpPr>
      <p:grpSpPr>
        <a:xfrm>
          <a:off x="0" y="0"/>
          <a:ext cx="0" cy="0"/>
          <a:chOff x="0" y="0"/>
          <a:chExt cx="0" cy="0"/>
        </a:xfrm>
      </p:grpSpPr>
      <p:sp>
        <p:nvSpPr>
          <p:cNvPr id="159" name="Google Shape;159;p31"/>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0" name="Google Shape;160;p31"/>
          <p:cNvSpPr/>
          <p:nvPr/>
        </p:nvSpPr>
        <p:spPr>
          <a:xfrm>
            <a:off x="403412" y="1207545"/>
            <a:ext cx="1255677" cy="4840941"/>
          </a:xfrm>
          <a:prstGeom prst="rect">
            <a:avLst/>
          </a:prstGeom>
          <a:solidFill>
            <a:schemeClr val="accent1"/>
          </a:solidFill>
          <a:ln>
            <a:noFill/>
          </a:ln>
        </p:spPr>
        <p:txBody>
          <a:bodyPr spcFirstLastPara="1" wrap="square" lIns="80667" tIns="80667" rIns="80667" bIns="80667" anchor="ctr" anchorCtr="0">
            <a:noAutofit/>
          </a:bodyPr>
          <a:lstStyle/>
          <a:p>
            <a:pPr marL="0" marR="0" lvl="0" indent="0" algn="ctr" rtl="0">
              <a:lnSpc>
                <a:spcPct val="100000"/>
              </a:lnSpc>
              <a:spcBef>
                <a:spcPts val="0"/>
              </a:spcBef>
              <a:spcAft>
                <a:spcPts val="0"/>
              </a:spcAft>
              <a:buNone/>
            </a:pPr>
            <a:endParaRPr sz="1467" b="1" i="0" u="none" strike="noStrike" cap="none">
              <a:solidFill>
                <a:srgbClr val="FFFFFF"/>
              </a:solidFill>
              <a:latin typeface="Calibri"/>
              <a:ea typeface="Calibri"/>
              <a:cs typeface="Calibri"/>
              <a:sym typeface="Calibri"/>
            </a:endParaRPr>
          </a:p>
        </p:txBody>
      </p:sp>
      <p:sp>
        <p:nvSpPr>
          <p:cNvPr id="161" name="Google Shape;161;p31"/>
          <p:cNvSpPr txBox="1">
            <a:spLocks noGrp="1"/>
          </p:cNvSpPr>
          <p:nvPr>
            <p:ph type="body" idx="1"/>
          </p:nvPr>
        </p:nvSpPr>
        <p:spPr>
          <a:xfrm>
            <a:off x="1180202" y="1207545"/>
            <a:ext cx="10611972" cy="4840941"/>
          </a:xfrm>
          <a:prstGeom prst="rect">
            <a:avLst/>
          </a:prstGeom>
          <a:noFill/>
          <a:ln>
            <a:noFill/>
          </a:ln>
        </p:spPr>
        <p:txBody>
          <a:bodyPr spcFirstLastPara="1" wrap="square" lIns="68575" tIns="34275" rIns="68575" bIns="34275" anchor="ctr" anchorCtr="0">
            <a:normAutofit/>
          </a:bodyPr>
          <a:lstStyle>
            <a:lvl1pPr marL="609585" lvl="0" indent="-482588" algn="l">
              <a:lnSpc>
                <a:spcPct val="90000"/>
              </a:lnSpc>
              <a:spcBef>
                <a:spcPts val="2133"/>
              </a:spcBef>
              <a:spcAft>
                <a:spcPts val="0"/>
              </a:spcAft>
              <a:buClr>
                <a:schemeClr val="lt1"/>
              </a:buClr>
              <a:buSzPts val="2100"/>
              <a:buFont typeface="Noto Sans Symbols"/>
              <a:buChar char="■"/>
              <a:defRPr sz="2533" b="1">
                <a:solidFill>
                  <a:schemeClr val="accent1"/>
                </a:solidFill>
              </a:defRPr>
            </a:lvl1pPr>
            <a:lvl2pPr marL="1219170" lvl="1" indent="-457189" algn="l">
              <a:lnSpc>
                <a:spcPct val="90000"/>
              </a:lnSpc>
              <a:spcBef>
                <a:spcPts val="533"/>
              </a:spcBef>
              <a:spcAft>
                <a:spcPts val="0"/>
              </a:spcAft>
              <a:buClr>
                <a:schemeClr val="dk1"/>
              </a:buClr>
              <a:buSzPts val="1800"/>
              <a:buFont typeface="Calibri"/>
              <a:buChar char="–"/>
              <a:defRPr sz="2267" b="0">
                <a:solidFill>
                  <a:schemeClr val="dk1"/>
                </a:solidFill>
              </a:defRPr>
            </a:lvl2pPr>
            <a:lvl3pPr marL="1828754" lvl="2" indent="-431789" algn="l">
              <a:lnSpc>
                <a:spcPct val="90000"/>
              </a:lnSpc>
              <a:spcBef>
                <a:spcPts val="533"/>
              </a:spcBef>
              <a:spcAft>
                <a:spcPts val="0"/>
              </a:spcAft>
              <a:buSzPts val="15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162" name="Google Shape;162;p31"/>
          <p:cNvSpPr txBox="1">
            <a:spLocks noGrp="1"/>
          </p:cNvSpPr>
          <p:nvPr>
            <p:ph type="ftr" idx="11"/>
          </p:nvPr>
        </p:nvSpPr>
        <p:spPr>
          <a:xfrm>
            <a:off x="399825" y="6448276"/>
            <a:ext cx="10200939" cy="20170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618529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342154"/>
        </a:solidFill>
        <a:effectLst/>
      </p:bgPr>
    </p:bg>
    <p:spTree>
      <p:nvGrpSpPr>
        <p:cNvPr id="1" name="Shape 169"/>
        <p:cNvGrpSpPr/>
        <p:nvPr/>
      </p:nvGrpSpPr>
      <p:grpSpPr>
        <a:xfrm>
          <a:off x="0" y="0"/>
          <a:ext cx="0" cy="0"/>
          <a:chOff x="0" y="0"/>
          <a:chExt cx="0" cy="0"/>
        </a:xfrm>
      </p:grpSpPr>
      <p:pic>
        <p:nvPicPr>
          <p:cNvPr id="170" name="Google Shape;170;p33" descr="preencoded.png"/>
          <p:cNvPicPr preferRelativeResize="0"/>
          <p:nvPr/>
        </p:nvPicPr>
        <p:blipFill rotWithShape="1">
          <a:blip r:embed="rId2">
            <a:alphaModFix/>
          </a:blip>
          <a:srcRect/>
          <a:stretch/>
        </p:blipFill>
        <p:spPr>
          <a:xfrm>
            <a:off x="7871460" y="220981"/>
            <a:ext cx="4320539" cy="6416039"/>
          </a:xfrm>
          <a:prstGeom prst="rect">
            <a:avLst/>
          </a:prstGeom>
          <a:noFill/>
          <a:ln>
            <a:noFill/>
          </a:ln>
        </p:spPr>
      </p:pic>
      <p:sp>
        <p:nvSpPr>
          <p:cNvPr id="171" name="Google Shape;171;p33"/>
          <p:cNvSpPr txBox="1">
            <a:spLocks noGrp="1"/>
          </p:cNvSpPr>
          <p:nvPr>
            <p:ph type="title"/>
          </p:nvPr>
        </p:nvSpPr>
        <p:spPr>
          <a:xfrm>
            <a:off x="495299" y="2788921"/>
            <a:ext cx="10241400" cy="1280100"/>
          </a:xfrm>
          <a:prstGeom prst="rect">
            <a:avLst/>
          </a:prstGeom>
          <a:noFill/>
          <a:ln>
            <a:noFill/>
          </a:ln>
        </p:spPr>
        <p:txBody>
          <a:bodyPr spcFirstLastPara="1" wrap="square" lIns="54875" tIns="27425" rIns="54875" bIns="27425" anchor="ctr" anchorCtr="0">
            <a:normAutofit/>
          </a:bodyPr>
          <a:lstStyle>
            <a:lvl1pPr lvl="0" algn="l">
              <a:lnSpc>
                <a:spcPct val="90000"/>
              </a:lnSpc>
              <a:spcBef>
                <a:spcPts val="0"/>
              </a:spcBef>
              <a:spcAft>
                <a:spcPts val="0"/>
              </a:spcAft>
              <a:buClr>
                <a:schemeClr val="lt1"/>
              </a:buClr>
              <a:buSzPts val="3600"/>
              <a:buFont typeface="Arial"/>
              <a:buNone/>
              <a:defRPr sz="4800">
                <a:solidFill>
                  <a:schemeClr val="lt1"/>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Tree>
    <p:extLst>
      <p:ext uri="{BB962C8B-B14F-4D97-AF65-F5344CB8AC3E}">
        <p14:creationId xmlns:p14="http://schemas.microsoft.com/office/powerpoint/2010/main" val="26949010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5.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image" Target="../media/image26.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theme" Target="../theme/theme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slideLayout" Target="../slideLayouts/slideLayout128.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9.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21066E9-D961-403B-A374-113F739F73F2}"/>
              </a:ext>
            </a:extLst>
          </p:cNvPr>
          <p:cNvGraphicFramePr>
            <a:graphicFrameLocks noChangeAspect="1"/>
          </p:cNvGraphicFramePr>
          <p:nvPr userDrawn="1">
            <p:custDataLst>
              <p:tags r:id="rId32"/>
            </p:custDataLst>
            <p:extLst>
              <p:ext uri="{D42A27DB-BD31-4B8C-83A1-F6EECF244321}">
                <p14:modId xmlns:p14="http://schemas.microsoft.com/office/powerpoint/2010/main" val="3032522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487" imgH="488" progId="TCLayout.ActiveDocument.1">
                  <p:embed/>
                </p:oleObj>
              </mc:Choice>
              <mc:Fallback>
                <p:oleObj name="think-cell Slide" r:id="rId34" imgW="487" imgH="488" progId="TCLayout.ActiveDocument.1">
                  <p:embed/>
                  <p:pic>
                    <p:nvPicPr>
                      <p:cNvPr id="8" name="Object 7" hidden="1">
                        <a:extLst>
                          <a:ext uri="{FF2B5EF4-FFF2-40B4-BE49-F238E27FC236}">
                            <a16:creationId xmlns:a16="http://schemas.microsoft.com/office/drawing/2014/main" id="{C21066E9-D961-403B-A374-113F739F73F2}"/>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4FEEA7BA-550E-4E7B-926E-17C54F1E50B9}"/>
              </a:ext>
            </a:extLst>
          </p:cNvPr>
          <p:cNvSpPr/>
          <p:nvPr userDrawn="1">
            <p:custDataLst>
              <p:tags r:id="rId3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Georgia" panose="02040502050405020303" pitchFamily="18" charset="0"/>
              <a:ea typeface="+mj-ea"/>
              <a:cs typeface="+mj-cs"/>
              <a:sym typeface="Montserrat ExtraBold" panose="00000900000000000000" pitchFamily="2" charset="0"/>
            </a:endParaRPr>
          </a:p>
        </p:txBody>
      </p:sp>
      <p:sp>
        <p:nvSpPr>
          <p:cNvPr id="2" name="Title Placeholder 1">
            <a:extLst>
              <a:ext uri="{FF2B5EF4-FFF2-40B4-BE49-F238E27FC236}">
                <a16:creationId xmlns:a16="http://schemas.microsoft.com/office/drawing/2014/main" id="{0D34055F-8C64-4228-91F9-30FE7556DFF0}"/>
              </a:ext>
            </a:extLst>
          </p:cNvPr>
          <p:cNvSpPr>
            <a:spLocks noGrp="1"/>
          </p:cNvSpPr>
          <p:nvPr>
            <p:ph type="title"/>
          </p:nvPr>
        </p:nvSpPr>
        <p:spPr>
          <a:xfrm>
            <a:off x="838200" y="762000"/>
            <a:ext cx="10515600" cy="9144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9EE2C25-1697-4940-B80A-A1101E251CCA}"/>
              </a:ext>
            </a:extLst>
          </p:cNvPr>
          <p:cNvSpPr>
            <a:spLocks noGrp="1"/>
          </p:cNvSpPr>
          <p:nvPr>
            <p:ph type="body" idx="1"/>
          </p:nvPr>
        </p:nvSpPr>
        <p:spPr>
          <a:xfrm>
            <a:off x="838200" y="1828800"/>
            <a:ext cx="105156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5">
            <a:extLst>
              <a:ext uri="{FF2B5EF4-FFF2-40B4-BE49-F238E27FC236}">
                <a16:creationId xmlns:a16="http://schemas.microsoft.com/office/drawing/2014/main" id="{EC085CFD-6EB7-EF64-4815-CF4C9EB97387}"/>
              </a:ext>
            </a:extLst>
          </p:cNvPr>
          <p:cNvSpPr>
            <a:spLocks noGrp="1"/>
          </p:cNvSpPr>
          <p:nvPr>
            <p:ph type="dt" sz="half" idx="2"/>
          </p:nvPr>
        </p:nvSpPr>
        <p:spPr>
          <a:xfrm>
            <a:off x="8603847" y="6281283"/>
            <a:ext cx="2743200" cy="365125"/>
          </a:xfrm>
          <a:prstGeom prst="rect">
            <a:avLst/>
          </a:prstGeom>
        </p:spPr>
        <p:txBody>
          <a:bodyPr vert="horz" lIns="91440" tIns="45720" rIns="91440" bIns="45720" rtlCol="0" anchor="ctr"/>
          <a:lstStyle>
            <a:lvl1pPr algn="r">
              <a:defRPr sz="1000">
                <a:solidFill>
                  <a:schemeClr val="tx2"/>
                </a:solidFill>
              </a:defRPr>
            </a:lvl1pPr>
          </a:lstStyle>
          <a:p>
            <a:fld id="{5BE3A05C-8A97-CD45-B5EB-267C3893ED97}" type="slidenum">
              <a:rPr lang="en-US" smtClean="0"/>
              <a:pPr/>
              <a:t>‹#›</a:t>
            </a:fld>
            <a:endParaRPr lang="en-US" dirty="0"/>
          </a:p>
        </p:txBody>
      </p:sp>
    </p:spTree>
    <p:extLst>
      <p:ext uri="{BB962C8B-B14F-4D97-AF65-F5344CB8AC3E}">
        <p14:creationId xmlns:p14="http://schemas.microsoft.com/office/powerpoint/2010/main" val="385596047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4" r:id="rId4"/>
    <p:sldLayoutId id="2147483668" r:id="rId5"/>
    <p:sldLayoutId id="2147483667" r:id="rId6"/>
    <p:sldLayoutId id="2147483719" r:id="rId7"/>
    <p:sldLayoutId id="2147483720" r:id="rId8"/>
    <p:sldLayoutId id="2147483724" r:id="rId9"/>
    <p:sldLayoutId id="2147483725" r:id="rId10"/>
    <p:sldLayoutId id="2147483726" r:id="rId11"/>
    <p:sldLayoutId id="2147483727" r:id="rId12"/>
    <p:sldLayoutId id="2147483728" r:id="rId13"/>
    <p:sldLayoutId id="2147483666" r:id="rId14"/>
    <p:sldLayoutId id="2147483670" r:id="rId15"/>
    <p:sldLayoutId id="2147483672" r:id="rId16"/>
    <p:sldLayoutId id="2147483674" r:id="rId17"/>
    <p:sldLayoutId id="2147483677" r:id="rId18"/>
    <p:sldLayoutId id="2147483678" r:id="rId19"/>
    <p:sldLayoutId id="2147483679" r:id="rId20"/>
    <p:sldLayoutId id="2147483680" r:id="rId21"/>
    <p:sldLayoutId id="2147483718" r:id="rId22"/>
    <p:sldLayoutId id="2147483721" r:id="rId23"/>
    <p:sldLayoutId id="2147483722" r:id="rId24"/>
    <p:sldLayoutId id="2147483687" r:id="rId25"/>
    <p:sldLayoutId id="2147483723" r:id="rId26"/>
    <p:sldLayoutId id="2147483702" r:id="rId27"/>
    <p:sldLayoutId id="2147483690" r:id="rId28"/>
    <p:sldLayoutId id="2147483715" r:id="rId29"/>
    <p:sldLayoutId id="2147483717" r:id="rId30"/>
  </p:sldLayoutIdLst>
  <p:hf hdr="0" ftr="0"/>
  <p:txStyles>
    <p:titleStyle>
      <a:lvl1pPr algn="l" defTabSz="914400" rtl="0" eaLnBrk="1" latinLnBrk="0" hangingPunct="1">
        <a:lnSpc>
          <a:spcPct val="90000"/>
        </a:lnSpc>
        <a:spcBef>
          <a:spcPct val="0"/>
        </a:spcBef>
        <a:buNone/>
        <a:defRPr sz="2800" b="0" i="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2"/>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2"/>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2"/>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0">
          <p15:clr>
            <a:srgbClr val="F26B43"/>
          </p15:clr>
        </p15:guide>
        <p15:guide id="2" pos="528">
          <p15:clr>
            <a:srgbClr val="F26B43"/>
          </p15:clr>
        </p15:guide>
        <p15:guide id="3" pos="7152">
          <p15:clr>
            <a:srgbClr val="F26B43"/>
          </p15:clr>
        </p15:guide>
        <p15:guide id="4" orient="horz" pos="3888">
          <p15:clr>
            <a:srgbClr val="F26B43"/>
          </p15:clr>
        </p15:guide>
        <p15:guide id="5" orient="horz" pos="1152" userDrawn="1">
          <p15:clr>
            <a:srgbClr val="F26B43"/>
          </p15:clr>
        </p15:guide>
        <p15:guide id="6" orient="horz" pos="1056" userDrawn="1">
          <p15:clr>
            <a:srgbClr val="F26B43"/>
          </p15:clr>
        </p15:guide>
        <p15:guide id="7" orient="horz" pos="37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8DBBCF-6404-424D-AE7E-65B44F5E51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3CAA0F-E9CD-4DDA-97AA-22E1532EA5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6DE7BC-D96B-4FD6-AA17-03EB9E198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EB6CEC5-5210-49AB-899F-915D859D41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Altarum | June 4, 2020 | Presentation to the Michigan Senate Committee on Health Policy and Human Services</a:t>
            </a:r>
          </a:p>
        </p:txBody>
      </p:sp>
      <p:sp>
        <p:nvSpPr>
          <p:cNvPr id="6" name="Slide Number Placeholder 5">
            <a:extLst>
              <a:ext uri="{FF2B5EF4-FFF2-40B4-BE49-F238E27FC236}">
                <a16:creationId xmlns:a16="http://schemas.microsoft.com/office/drawing/2014/main" id="{760844C1-AB9D-484A-93FD-092CA6D040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138FD-D2CC-4AB4-A5D7-D16FC621A958}" type="slidenum">
              <a:rPr lang="en-US" smtClean="0"/>
              <a:t>‹#›</a:t>
            </a:fld>
            <a:endParaRPr lang="en-US" dirty="0"/>
          </a:p>
        </p:txBody>
      </p:sp>
    </p:spTree>
    <p:extLst>
      <p:ext uri="{BB962C8B-B14F-4D97-AF65-F5344CB8AC3E}">
        <p14:creationId xmlns:p14="http://schemas.microsoft.com/office/powerpoint/2010/main" val="18748719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90000" sy="90000" flip="xy" algn="tl"/>
        </a:blipFill>
        <a:effectLst/>
      </p:bgPr>
    </p:bg>
    <p:spTree>
      <p:nvGrpSpPr>
        <p:cNvPr id="1" name="Shape 5"/>
        <p:cNvGrpSpPr/>
        <p:nvPr/>
      </p:nvGrpSpPr>
      <p:grpSpPr>
        <a:xfrm>
          <a:off x="0" y="0"/>
          <a:ext cx="0" cy="0"/>
          <a:chOff x="0" y="0"/>
          <a:chExt cx="0" cy="0"/>
        </a:xfrm>
      </p:grpSpPr>
      <p:sp>
        <p:nvSpPr>
          <p:cNvPr id="6" name="Google Shape;6;p6"/>
          <p:cNvSpPr/>
          <p:nvPr/>
        </p:nvSpPr>
        <p:spPr>
          <a:xfrm>
            <a:off x="-1087902" y="-815922"/>
            <a:ext cx="2185183" cy="1638887"/>
          </a:xfrm>
          <a:prstGeom prst="pie">
            <a:avLst>
              <a:gd name="adj1" fmla="val 0"/>
              <a:gd name="adj2" fmla="val 5402120"/>
            </a:avLst>
          </a:prstGeom>
          <a:solidFill>
            <a:srgbClr val="FEF9F3">
              <a:alpha val="32941"/>
            </a:srgbClr>
          </a:solidFill>
          <a:ln w="9525" cap="rnd" cmpd="sng">
            <a:solidFill>
              <a:srgbClr val="D1C19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7" name="Google Shape;7;p6"/>
          <p:cNvSpPr/>
          <p:nvPr/>
        </p:nvSpPr>
        <p:spPr>
          <a:xfrm>
            <a:off x="225089" y="21103"/>
            <a:ext cx="2269588" cy="1702191"/>
          </a:xfrm>
          <a:prstGeom prst="ellipse">
            <a:avLst/>
          </a:prstGeom>
          <a:noFill/>
          <a:ln w="27300" cap="rnd" cmpd="sng">
            <a:solidFill>
              <a:srgbClr val="FFF5DB"/>
            </a:solidFill>
            <a:prstDash val="solid"/>
            <a:round/>
            <a:headEnd type="none" w="sm" len="sm"/>
            <a:tailEnd type="none" w="sm" len="sm"/>
          </a:ln>
          <a:effectLst>
            <a:outerShdw blurRad="25400" dist="25400" dir="5400000" algn="tl" rotWithShape="0">
              <a:srgbClr val="ADA48C">
                <a:alpha val="8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8" name="Google Shape;8;p6"/>
          <p:cNvSpPr/>
          <p:nvPr/>
        </p:nvSpPr>
        <p:spPr>
          <a:xfrm rot="2315675">
            <a:off x="243842" y="1055077"/>
            <a:ext cx="1500956" cy="1102624"/>
          </a:xfrm>
          <a:prstGeom prst="donut">
            <a:avLst>
              <a:gd name="adj" fmla="val 11833"/>
            </a:avLst>
          </a:prstGeom>
          <a:gradFill>
            <a:gsLst>
              <a:gs pos="0">
                <a:srgbClr val="FEFBF4">
                  <a:alpha val="69803"/>
                </a:srgbClr>
              </a:gs>
              <a:gs pos="70000">
                <a:srgbClr val="FFFDF8">
                  <a:alpha val="54901"/>
                </a:srgbClr>
              </a:gs>
              <a:gs pos="100000">
                <a:srgbClr val="EDCF8C">
                  <a:alpha val="60000"/>
                </a:srgbClr>
              </a:gs>
            </a:gsLst>
            <a:path path="circle">
              <a:fillToRect r="100000" b="100000"/>
            </a:path>
            <a:tileRect l="-100000" t="-100000"/>
          </a:gradFill>
          <a:ln w="9525" cap="rnd" cmpd="sng">
            <a:solidFill>
              <a:srgbClr val="C5B390"/>
            </a:solidFill>
            <a:prstDash val="solid"/>
            <a:round/>
            <a:headEnd type="none" w="sm" len="sm"/>
            <a:tailEnd type="none" w="sm" len="sm"/>
          </a:ln>
          <a:effectLst>
            <a:outerShdw blurRad="12700" dist="15000" dir="4500000" algn="tl" rotWithShape="0">
              <a:srgbClr val="564E4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9" name="Google Shape;9;p6"/>
          <p:cNvSpPr/>
          <p:nvPr/>
        </p:nvSpPr>
        <p:spPr>
          <a:xfrm>
            <a:off x="1350498" y="-54"/>
            <a:ext cx="10841503" cy="68580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0" name="Google Shape;10;p6"/>
          <p:cNvSpPr txBox="1">
            <a:spLocks noGrp="1"/>
          </p:cNvSpPr>
          <p:nvPr>
            <p:ph type="title"/>
          </p:nvPr>
        </p:nvSpPr>
        <p:spPr>
          <a:xfrm>
            <a:off x="1914144" y="274638"/>
            <a:ext cx="999744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562214"/>
              </a:buClr>
              <a:buSzPts val="4300"/>
              <a:buFont typeface="Gill Sans"/>
              <a:buNone/>
              <a:defRPr sz="4300" b="0" i="0" u="none" strike="noStrike" cap="none">
                <a:solidFill>
                  <a:srgbClr val="562214"/>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1914144" y="1447800"/>
            <a:ext cx="9997440" cy="4800600"/>
          </a:xfrm>
          <a:prstGeom prst="rect">
            <a:avLst/>
          </a:prstGeom>
          <a:noFill/>
          <a:ln>
            <a:noFill/>
          </a:ln>
        </p:spPr>
        <p:txBody>
          <a:bodyPr spcFirstLastPara="1" wrap="square" lIns="91425" tIns="45700" rIns="91425" bIns="45700" anchor="t" anchorCtr="0">
            <a:normAutofit/>
          </a:bodyPr>
          <a:lstStyle>
            <a:lvl1pPr marL="457200" marR="0" lvl="0" indent="-391160" algn="l" rtl="0">
              <a:lnSpc>
                <a:spcPct val="100000"/>
              </a:lnSpc>
              <a:spcBef>
                <a:spcPts val="600"/>
              </a:spcBef>
              <a:spcAft>
                <a:spcPts val="0"/>
              </a:spcAft>
              <a:buClr>
                <a:schemeClr val="accent1"/>
              </a:buClr>
              <a:buSzPts val="2560"/>
              <a:buFont typeface="Noto Sans Symbols"/>
              <a:buChar char="⚫"/>
              <a:defRPr sz="3200" b="0" i="0" u="none" strike="noStrike" cap="none">
                <a:solidFill>
                  <a:schemeClr val="dk1"/>
                </a:solidFill>
                <a:latin typeface="Gill Sans"/>
                <a:ea typeface="Gill Sans"/>
                <a:cs typeface="Gill Sans"/>
                <a:sym typeface="Gill Sans"/>
              </a:defRPr>
            </a:lvl1pPr>
            <a:lvl2pPr marL="914400" marR="0" lvl="1" indent="-406400" algn="l" rtl="0">
              <a:lnSpc>
                <a:spcPct val="100000"/>
              </a:lnSpc>
              <a:spcBef>
                <a:spcPts val="550"/>
              </a:spcBef>
              <a:spcAft>
                <a:spcPts val="0"/>
              </a:spcAft>
              <a:buClr>
                <a:schemeClr val="accent1"/>
              </a:buClr>
              <a:buSzPts val="2800"/>
              <a:buFont typeface="Verdana"/>
              <a:buChar char="◦"/>
              <a:defRPr sz="2800" b="0" i="0" u="none" strike="noStrike" cap="none">
                <a:solidFill>
                  <a:schemeClr val="dk1"/>
                </a:solidFill>
                <a:latin typeface="Gill Sans"/>
                <a:ea typeface="Gill Sans"/>
                <a:cs typeface="Gill Sans"/>
                <a:sym typeface="Gill Sans"/>
              </a:defRPr>
            </a:lvl2pPr>
            <a:lvl3pPr marL="1371600" marR="0" lvl="2" indent="-381000" algn="l" rtl="0">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Gill Sans"/>
                <a:ea typeface="Gill Sans"/>
                <a:cs typeface="Gill Sans"/>
                <a:sym typeface="Gill Sans"/>
              </a:defRPr>
            </a:lvl3pPr>
            <a:lvl4pPr marL="1828800" marR="0" lvl="3" indent="-355600" algn="l" rtl="0">
              <a:lnSpc>
                <a:spcPct val="100000"/>
              </a:lnSpc>
              <a:spcBef>
                <a:spcPts val="400"/>
              </a:spcBef>
              <a:spcAft>
                <a:spcPts val="0"/>
              </a:spcAft>
              <a:buClr>
                <a:schemeClr val="accent3"/>
              </a:buClr>
              <a:buSzPts val="2000"/>
              <a:buFont typeface="Noto Sans Symbols"/>
              <a:buChar char="●"/>
              <a:defRPr sz="2000" b="0" i="0" u="none" strike="noStrike" cap="none">
                <a:solidFill>
                  <a:schemeClr val="dk1"/>
                </a:solidFill>
                <a:latin typeface="Gill Sans"/>
                <a:ea typeface="Gill Sans"/>
                <a:cs typeface="Gill Sans"/>
                <a:sym typeface="Gill Sans"/>
              </a:defRPr>
            </a:lvl4pPr>
            <a:lvl5pPr marL="2286000" marR="0" lvl="4" indent="-355600" algn="l" rtl="0">
              <a:lnSpc>
                <a:spcPct val="100000"/>
              </a:lnSpc>
              <a:spcBef>
                <a:spcPts val="400"/>
              </a:spcBef>
              <a:spcAft>
                <a:spcPts val="0"/>
              </a:spcAft>
              <a:buClr>
                <a:schemeClr val="accent4"/>
              </a:buClr>
              <a:buSzPts val="2000"/>
              <a:buFont typeface="Noto Sans Symbols"/>
              <a:buChar char="●"/>
              <a:defRPr sz="2000" b="0" i="0" u="none" strike="noStrike" cap="none">
                <a:solidFill>
                  <a:schemeClr val="dk1"/>
                </a:solidFill>
                <a:latin typeface="Gill Sans"/>
                <a:ea typeface="Gill Sans"/>
                <a:cs typeface="Gill Sans"/>
                <a:sym typeface="Gill Sans"/>
              </a:defRPr>
            </a:lvl5pPr>
            <a:lvl6pPr marL="2743200" marR="0" lvl="5" indent="-355600" algn="l" rtl="0">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Gill Sans"/>
                <a:ea typeface="Gill Sans"/>
                <a:cs typeface="Gill Sans"/>
                <a:sym typeface="Gill Sans"/>
              </a:defRPr>
            </a:lvl6pPr>
            <a:lvl7pPr marL="3200400" marR="0" lvl="6"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Gill Sans"/>
                <a:ea typeface="Gill Sans"/>
                <a:cs typeface="Gill Sans"/>
                <a:sym typeface="Gill Sans"/>
              </a:defRPr>
            </a:lvl7pPr>
            <a:lvl8pPr marL="3657600" marR="0" lvl="7"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Gill Sans"/>
                <a:ea typeface="Gill Sans"/>
                <a:cs typeface="Gill Sans"/>
                <a:sym typeface="Gill Sans"/>
              </a:defRPr>
            </a:lvl8pPr>
            <a:lvl9pPr marL="4114800" marR="0" lvl="8"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Gill Sans"/>
                <a:ea typeface="Gill Sans"/>
                <a:cs typeface="Gill Sans"/>
                <a:sym typeface="Gill Sans"/>
              </a:defRPr>
            </a:lvl9pPr>
          </a:lstStyle>
          <a:p>
            <a:endParaRPr/>
          </a:p>
        </p:txBody>
      </p:sp>
      <p:sp>
        <p:nvSpPr>
          <p:cNvPr id="12" name="Google Shape;12;p6"/>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1200" b="0" i="0" u="none" strike="noStrike" cap="none">
                <a:solidFill>
                  <a:srgbClr val="B3A787"/>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6"/>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rgbClr val="B3A787"/>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6"/>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b="0" i="0" u="none" strike="noStrike" cap="none">
                <a:solidFill>
                  <a:srgbClr val="B3A787"/>
                </a:solidFill>
                <a:latin typeface="Gill Sans"/>
                <a:ea typeface="Gill Sans"/>
                <a:cs typeface="Gill Sans"/>
                <a:sym typeface="Gill Sans"/>
              </a:defRPr>
            </a:lvl1pPr>
            <a:lvl2pPr marL="0" marR="0" lvl="1" indent="0" algn="ctr" rtl="0">
              <a:spcBef>
                <a:spcPts val="0"/>
              </a:spcBef>
              <a:buNone/>
              <a:defRPr sz="1200" b="0" i="0" u="none" strike="noStrike" cap="none">
                <a:solidFill>
                  <a:srgbClr val="B3A787"/>
                </a:solidFill>
                <a:latin typeface="Gill Sans"/>
                <a:ea typeface="Gill Sans"/>
                <a:cs typeface="Gill Sans"/>
                <a:sym typeface="Gill Sans"/>
              </a:defRPr>
            </a:lvl2pPr>
            <a:lvl3pPr marL="0" marR="0" lvl="2" indent="0" algn="ctr" rtl="0">
              <a:spcBef>
                <a:spcPts val="0"/>
              </a:spcBef>
              <a:buNone/>
              <a:defRPr sz="1200" b="0" i="0" u="none" strike="noStrike" cap="none">
                <a:solidFill>
                  <a:srgbClr val="B3A787"/>
                </a:solidFill>
                <a:latin typeface="Gill Sans"/>
                <a:ea typeface="Gill Sans"/>
                <a:cs typeface="Gill Sans"/>
                <a:sym typeface="Gill Sans"/>
              </a:defRPr>
            </a:lvl3pPr>
            <a:lvl4pPr marL="0" marR="0" lvl="3" indent="0" algn="ctr" rtl="0">
              <a:spcBef>
                <a:spcPts val="0"/>
              </a:spcBef>
              <a:buNone/>
              <a:defRPr sz="1200" b="0" i="0" u="none" strike="noStrike" cap="none">
                <a:solidFill>
                  <a:srgbClr val="B3A787"/>
                </a:solidFill>
                <a:latin typeface="Gill Sans"/>
                <a:ea typeface="Gill Sans"/>
                <a:cs typeface="Gill Sans"/>
                <a:sym typeface="Gill Sans"/>
              </a:defRPr>
            </a:lvl4pPr>
            <a:lvl5pPr marL="0" marR="0" lvl="4" indent="0" algn="ctr" rtl="0">
              <a:spcBef>
                <a:spcPts val="0"/>
              </a:spcBef>
              <a:buNone/>
              <a:defRPr sz="1200" b="0" i="0" u="none" strike="noStrike" cap="none">
                <a:solidFill>
                  <a:srgbClr val="B3A787"/>
                </a:solidFill>
                <a:latin typeface="Gill Sans"/>
                <a:ea typeface="Gill Sans"/>
                <a:cs typeface="Gill Sans"/>
                <a:sym typeface="Gill Sans"/>
              </a:defRPr>
            </a:lvl5pPr>
            <a:lvl6pPr marL="0" marR="0" lvl="5" indent="0" algn="ctr" rtl="0">
              <a:spcBef>
                <a:spcPts val="0"/>
              </a:spcBef>
              <a:buNone/>
              <a:defRPr sz="1200" b="0" i="0" u="none" strike="noStrike" cap="none">
                <a:solidFill>
                  <a:srgbClr val="B3A787"/>
                </a:solidFill>
                <a:latin typeface="Gill Sans"/>
                <a:ea typeface="Gill Sans"/>
                <a:cs typeface="Gill Sans"/>
                <a:sym typeface="Gill Sans"/>
              </a:defRPr>
            </a:lvl6pPr>
            <a:lvl7pPr marL="0" marR="0" lvl="6" indent="0" algn="ctr" rtl="0">
              <a:spcBef>
                <a:spcPts val="0"/>
              </a:spcBef>
              <a:buNone/>
              <a:defRPr sz="1200" b="0" i="0" u="none" strike="noStrike" cap="none">
                <a:solidFill>
                  <a:srgbClr val="B3A787"/>
                </a:solidFill>
                <a:latin typeface="Gill Sans"/>
                <a:ea typeface="Gill Sans"/>
                <a:cs typeface="Gill Sans"/>
                <a:sym typeface="Gill Sans"/>
              </a:defRPr>
            </a:lvl7pPr>
            <a:lvl8pPr marL="0" marR="0" lvl="7" indent="0" algn="ctr" rtl="0">
              <a:spcBef>
                <a:spcPts val="0"/>
              </a:spcBef>
              <a:buNone/>
              <a:defRPr sz="1200" b="0" i="0" u="none" strike="noStrike" cap="none">
                <a:solidFill>
                  <a:srgbClr val="B3A787"/>
                </a:solidFill>
                <a:latin typeface="Gill Sans"/>
                <a:ea typeface="Gill Sans"/>
                <a:cs typeface="Gill Sans"/>
                <a:sym typeface="Gill Sans"/>
              </a:defRPr>
            </a:lvl8pPr>
            <a:lvl9pPr marL="0" marR="0" lvl="8" indent="0" algn="ctr" rtl="0">
              <a:spcBef>
                <a:spcPts val="0"/>
              </a:spcBef>
              <a:buNone/>
              <a:defRPr sz="1200" b="0" i="0" u="none" strike="noStrike" cap="none">
                <a:solidFill>
                  <a:srgbClr val="B3A787"/>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
        <p:nvSpPr>
          <p:cNvPr id="15" name="Google Shape;15;p6"/>
          <p:cNvSpPr/>
          <p:nvPr/>
        </p:nvSpPr>
        <p:spPr>
          <a:xfrm>
            <a:off x="1353312" y="-54"/>
            <a:ext cx="97536" cy="6858054"/>
          </a:xfrm>
          <a:prstGeom prst="rect">
            <a:avLst/>
          </a:prstGeom>
          <a:solidFill>
            <a:schemeClr val="lt1"/>
          </a:solidFill>
          <a:ln>
            <a:noFill/>
          </a:ln>
          <a:effectLst>
            <a:outerShdw blurRad="38550" dist="38000" dir="10800000" algn="tl" rotWithShape="0">
              <a:srgbClr val="6F6A5F">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Tree>
    <p:extLst>
      <p:ext uri="{BB962C8B-B14F-4D97-AF65-F5344CB8AC3E}">
        <p14:creationId xmlns:p14="http://schemas.microsoft.com/office/powerpoint/2010/main" val="1349480502"/>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D2BCD47-E662-4DCE-9E7F-76EF0F1278DC}"/>
              </a:ext>
            </a:extLst>
          </p:cNvPr>
          <p:cNvSpPr/>
          <p:nvPr userDrawn="1"/>
        </p:nvSpPr>
        <p:spPr bwMode="gray">
          <a:xfrm>
            <a:off x="0" y="1"/>
            <a:ext cx="12192000" cy="941295"/>
          </a:xfrm>
          <a:prstGeom prst="rect">
            <a:avLst/>
          </a:prstGeom>
          <a:solidFill>
            <a:schemeClr val="accent6"/>
          </a:solidFill>
          <a:ln>
            <a:noFill/>
          </a:ln>
          <a:effectLst/>
        </p:spPr>
        <p:txBody>
          <a:bodyPr lIns="80683" tIns="80683" rIns="80683" bIns="80683" rtlCol="0" anchor="ctr" anchorCtr="0">
            <a:noAutofit/>
          </a:bodyPr>
          <a:lstStyle/>
          <a:p>
            <a:pPr algn="ctr" eaLnBrk="1" hangingPunct="1"/>
            <a:endParaRPr lang="en-US" sz="1412" b="1">
              <a:solidFill>
                <a:schemeClr val="bg1"/>
              </a:solidFill>
              <a:latin typeface="+mn-lt"/>
            </a:endParaRPr>
          </a:p>
        </p:txBody>
      </p:sp>
      <p:sp>
        <p:nvSpPr>
          <p:cNvPr id="676893" name="Rectangle 2"/>
          <p:cNvSpPr>
            <a:spLocks noGrp="1" noChangeArrowheads="1"/>
          </p:cNvSpPr>
          <p:nvPr>
            <p:ph type="title"/>
          </p:nvPr>
        </p:nvSpPr>
        <p:spPr bwMode="auto">
          <a:xfrm>
            <a:off x="399826" y="208021"/>
            <a:ext cx="10911220" cy="52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54" tIns="50927" rIns="101854" bIns="50927" numCol="1" anchor="ctr" anchorCtr="0" compatLnSpc="1">
            <a:prstTxWarp prst="textNoShape">
              <a:avLst/>
            </a:prstTxWarp>
            <a:normAutofit/>
          </a:bodyPr>
          <a:lstStyle/>
          <a:p>
            <a:pPr lvl="0"/>
            <a:r>
              <a:rPr lang="en-US" altLang="en-US"/>
              <a:t>Click to edit Master title style</a:t>
            </a:r>
          </a:p>
        </p:txBody>
      </p:sp>
      <p:sp>
        <p:nvSpPr>
          <p:cNvPr id="1037" name="Text Box 13"/>
          <p:cNvSpPr txBox="1">
            <a:spLocks noChangeArrowheads="1"/>
          </p:cNvSpPr>
          <p:nvPr/>
        </p:nvSpPr>
        <p:spPr bwMode="auto">
          <a:xfrm>
            <a:off x="11388763" y="208019"/>
            <a:ext cx="403412" cy="525256"/>
          </a:xfrm>
          <a:prstGeom prst="rect">
            <a:avLst/>
          </a:prstGeom>
          <a:noFill/>
          <a:ln>
            <a:noFill/>
          </a:ln>
        </p:spPr>
        <p:txBody>
          <a:bodyPr wrap="none" lIns="0" tIns="0" rIns="0" bIns="0" anchor="ctr" anchorCtr="1"/>
          <a:lstStyle>
            <a:lvl1pPr defTabSz="719138">
              <a:defRPr sz="2000">
                <a:solidFill>
                  <a:schemeClr val="tx1"/>
                </a:solidFill>
                <a:latin typeface="Arial"/>
              </a:defRPr>
            </a:lvl1pPr>
            <a:lvl2pPr marL="742950" indent="-285750" defTabSz="719138">
              <a:defRPr sz="2000">
                <a:solidFill>
                  <a:schemeClr val="tx1"/>
                </a:solidFill>
                <a:latin typeface="Arial"/>
              </a:defRPr>
            </a:lvl2pPr>
            <a:lvl3pPr marL="1143000" indent="-228600" defTabSz="719138">
              <a:defRPr sz="2000">
                <a:solidFill>
                  <a:schemeClr val="tx1"/>
                </a:solidFill>
                <a:latin typeface="Arial"/>
              </a:defRPr>
            </a:lvl3pPr>
            <a:lvl4pPr marL="1600200" indent="-228600" defTabSz="719138">
              <a:defRPr sz="2000">
                <a:solidFill>
                  <a:schemeClr val="tx1"/>
                </a:solidFill>
                <a:latin typeface="Arial"/>
              </a:defRPr>
            </a:lvl4pPr>
            <a:lvl5pPr marL="2057400" indent="-228600" defTabSz="719138">
              <a:defRPr sz="2000">
                <a:solidFill>
                  <a:schemeClr val="tx1"/>
                </a:solidFill>
                <a:latin typeface="Arial"/>
              </a:defRPr>
            </a:lvl5pPr>
            <a:lvl6pPr marL="2514600" indent="-228600" defTabSz="719138" fontAlgn="base">
              <a:spcBef>
                <a:spcPct val="0"/>
              </a:spcBef>
              <a:spcAft>
                <a:spcPct val="0"/>
              </a:spcAft>
              <a:defRPr sz="2000">
                <a:solidFill>
                  <a:schemeClr val="tx1"/>
                </a:solidFill>
                <a:latin typeface="Arial"/>
              </a:defRPr>
            </a:lvl6pPr>
            <a:lvl7pPr marL="2971800" indent="-228600" defTabSz="719138" fontAlgn="base">
              <a:spcBef>
                <a:spcPct val="0"/>
              </a:spcBef>
              <a:spcAft>
                <a:spcPct val="0"/>
              </a:spcAft>
              <a:defRPr sz="2000">
                <a:solidFill>
                  <a:schemeClr val="tx1"/>
                </a:solidFill>
                <a:latin typeface="Arial"/>
              </a:defRPr>
            </a:lvl7pPr>
            <a:lvl8pPr marL="3429000" indent="-228600" defTabSz="719138" fontAlgn="base">
              <a:spcBef>
                <a:spcPct val="0"/>
              </a:spcBef>
              <a:spcAft>
                <a:spcPct val="0"/>
              </a:spcAft>
              <a:defRPr sz="2000">
                <a:solidFill>
                  <a:schemeClr val="tx1"/>
                </a:solidFill>
                <a:latin typeface="Arial"/>
              </a:defRPr>
            </a:lvl8pPr>
            <a:lvl9pPr marL="3886200" indent="-228600" defTabSz="719138" fontAlgn="base">
              <a:spcBef>
                <a:spcPct val="0"/>
              </a:spcBef>
              <a:spcAft>
                <a:spcPct val="0"/>
              </a:spcAft>
              <a:defRPr sz="2000">
                <a:solidFill>
                  <a:schemeClr val="tx1"/>
                </a:solidFill>
                <a:latin typeface="Arial"/>
              </a:defRPr>
            </a:lvl9pPr>
          </a:lstStyle>
          <a:p>
            <a:pPr algn="ctr" eaLnBrk="1" hangingPunct="1">
              <a:spcBef>
                <a:spcPct val="50000"/>
              </a:spcBef>
              <a:spcAft>
                <a:spcPct val="90000"/>
              </a:spcAft>
              <a:buClr>
                <a:srgbClr val="B2B2B2"/>
              </a:buClr>
              <a:buSzPct val="80000"/>
              <a:buFont typeface="Arial"/>
              <a:buNone/>
            </a:pPr>
            <a:fld id="{FA2ECAE0-9562-42DD-8E8B-1D0537BF23DD}" type="slidenum">
              <a:rPr lang="en-US" altLang="en-US" sz="1412">
                <a:solidFill>
                  <a:schemeClr val="accent3"/>
                </a:solidFill>
                <a:latin typeface="+mn-lt"/>
                <a:cs typeface="Times New Roman" pitchFamily="18" charset="0"/>
              </a:rPr>
              <a:pPr algn="ctr" eaLnBrk="1" hangingPunct="1">
                <a:spcBef>
                  <a:spcPct val="50000"/>
                </a:spcBef>
                <a:spcAft>
                  <a:spcPct val="90000"/>
                </a:spcAft>
                <a:buClr>
                  <a:srgbClr val="B2B2B2"/>
                </a:buClr>
                <a:buSzPct val="80000"/>
                <a:buFont typeface="Arial"/>
                <a:buNone/>
              </a:pPr>
              <a:t>‹#›</a:t>
            </a:fld>
            <a:endParaRPr lang="en-US" altLang="en-US" sz="1412">
              <a:solidFill>
                <a:schemeClr val="accent3"/>
              </a:solidFill>
              <a:latin typeface="+mn-lt"/>
              <a:cs typeface="Times New Roman" pitchFamily="18" charset="0"/>
            </a:endParaRPr>
          </a:p>
        </p:txBody>
      </p:sp>
      <p:sp>
        <p:nvSpPr>
          <p:cNvPr id="676894" name="Rectangle 3"/>
          <p:cNvSpPr>
            <a:spLocks noGrp="1" noChangeArrowheads="1"/>
          </p:cNvSpPr>
          <p:nvPr>
            <p:ph type="body" idx="1"/>
          </p:nvPr>
        </p:nvSpPr>
        <p:spPr bwMode="auto">
          <a:xfrm>
            <a:off x="399827" y="1207547"/>
            <a:ext cx="11392348" cy="484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54" tIns="0" rIns="101854" bIns="5092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76897" name="Rectangle 33"/>
          <p:cNvSpPr>
            <a:spLocks noGrp="1" noChangeArrowheads="1"/>
          </p:cNvSpPr>
          <p:nvPr>
            <p:ph type="ftr" sz="quarter" idx="3"/>
          </p:nvPr>
        </p:nvSpPr>
        <p:spPr bwMode="auto">
          <a:xfrm>
            <a:off x="399827" y="6418869"/>
            <a:ext cx="10200939" cy="20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584" tIns="0" rIns="0" bIns="0" numCol="1" anchor="ctr" anchorCtr="0" compatLnSpc="1">
            <a:prstTxWarp prst="textNoShape">
              <a:avLst/>
            </a:prstTxWarp>
          </a:bodyPr>
          <a:lstStyle>
            <a:lvl1pPr>
              <a:lnSpc>
                <a:spcPct val="80000"/>
              </a:lnSpc>
              <a:spcBef>
                <a:spcPct val="10000"/>
              </a:spcBef>
              <a:spcAft>
                <a:spcPct val="10000"/>
              </a:spcAft>
              <a:defRPr sz="1000">
                <a:solidFill>
                  <a:schemeClr val="tx1"/>
                </a:solidFill>
                <a:latin typeface="+mn-lt"/>
                <a:ea typeface="ＭＳ Ｐゴシック" pitchFamily="1" charset="-128"/>
              </a:defRPr>
            </a:lvl1pPr>
          </a:lstStyle>
          <a:p>
            <a:r>
              <a:rPr lang="en-US" altLang="en-US"/>
              <a:t>Strategies for Addressing Health Care Consolidation | Manatt Health - Community Catalyst | May 28, 2024</a:t>
            </a:r>
          </a:p>
        </p:txBody>
      </p:sp>
      <p:pic>
        <p:nvPicPr>
          <p:cNvPr id="3" name="Picture 4" descr="Working People &amp; Health Coverage Gaps - Community Catalyst">
            <a:extLst>
              <a:ext uri="{FF2B5EF4-FFF2-40B4-BE49-F238E27FC236}">
                <a16:creationId xmlns:a16="http://schemas.microsoft.com/office/drawing/2014/main" id="{65AD29F8-E564-56E1-CD87-B1C4C362D132}"/>
              </a:ext>
            </a:extLst>
          </p:cNvPr>
          <p:cNvPicPr>
            <a:picLocks noChangeAspect="1" noChangeArrowheads="1"/>
          </p:cNvPicPr>
          <p:nvPr userDrawn="1"/>
        </p:nvPicPr>
        <p:blipFill>
          <a:blip r:embed="rId31">
            <a:extLst>
              <a:ext uri="{28A0092B-C50C-407E-A947-70E740481C1C}">
                <a14:useLocalDpi xmlns:a14="http://schemas.microsoft.com/office/drawing/2010/main" val="0"/>
              </a:ext>
            </a:extLst>
          </a:blip>
          <a:srcRect t="24050" r="53840" b="23981"/>
          <a:stretch>
            <a:fillRect/>
          </a:stretch>
        </p:blipFill>
        <p:spPr bwMode="auto">
          <a:xfrm>
            <a:off x="10616964" y="6262407"/>
            <a:ext cx="1175211" cy="39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89593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Lst>
  <p:transition/>
  <p:hf sldNum="0" hdr="0" dt="0"/>
  <p:txStyles>
    <p:titleStyle>
      <a:lvl1pPr algn="l" defTabSz="1235365" rtl="0" eaLnBrk="1" fontAlgn="base" hangingPunct="1">
        <a:spcBef>
          <a:spcPct val="0"/>
        </a:spcBef>
        <a:spcAft>
          <a:spcPct val="0"/>
        </a:spcAft>
        <a:defRPr sz="2824">
          <a:solidFill>
            <a:schemeClr val="tx1"/>
          </a:solidFill>
          <a:latin typeface="+mj-lt"/>
          <a:ea typeface="+mj-ea"/>
          <a:cs typeface="+mj-cs"/>
        </a:defRPr>
      </a:lvl1pPr>
      <a:lvl2pPr algn="l" defTabSz="1235365" rtl="0" eaLnBrk="1" fontAlgn="base" hangingPunct="1">
        <a:spcBef>
          <a:spcPct val="0"/>
        </a:spcBef>
        <a:spcAft>
          <a:spcPct val="0"/>
        </a:spcAft>
        <a:defRPr sz="2667">
          <a:solidFill>
            <a:schemeClr val="tx1"/>
          </a:solidFill>
          <a:latin typeface="Georgia" pitchFamily="18" charset="0"/>
        </a:defRPr>
      </a:lvl2pPr>
      <a:lvl3pPr algn="l" defTabSz="1235365" rtl="0" eaLnBrk="1" fontAlgn="base" hangingPunct="1">
        <a:spcBef>
          <a:spcPct val="0"/>
        </a:spcBef>
        <a:spcAft>
          <a:spcPct val="0"/>
        </a:spcAft>
        <a:defRPr sz="2667">
          <a:solidFill>
            <a:schemeClr val="tx1"/>
          </a:solidFill>
          <a:latin typeface="Georgia" pitchFamily="18" charset="0"/>
        </a:defRPr>
      </a:lvl3pPr>
      <a:lvl4pPr algn="l" defTabSz="1235365" rtl="0" eaLnBrk="1" fontAlgn="base" hangingPunct="1">
        <a:spcBef>
          <a:spcPct val="0"/>
        </a:spcBef>
        <a:spcAft>
          <a:spcPct val="0"/>
        </a:spcAft>
        <a:defRPr sz="2667">
          <a:solidFill>
            <a:schemeClr val="tx1"/>
          </a:solidFill>
          <a:latin typeface="Georgia" pitchFamily="18" charset="0"/>
        </a:defRPr>
      </a:lvl4pPr>
      <a:lvl5pPr algn="l" defTabSz="1235365" rtl="0" eaLnBrk="1" fontAlgn="base" hangingPunct="1">
        <a:spcBef>
          <a:spcPct val="0"/>
        </a:spcBef>
        <a:spcAft>
          <a:spcPct val="0"/>
        </a:spcAft>
        <a:defRPr sz="2667">
          <a:solidFill>
            <a:schemeClr val="tx1"/>
          </a:solidFill>
          <a:latin typeface="Georgia" pitchFamily="18" charset="0"/>
        </a:defRPr>
      </a:lvl5pPr>
      <a:lvl6pPr marL="554183" algn="l" defTabSz="1235365" rtl="0" eaLnBrk="1" fontAlgn="base" hangingPunct="1">
        <a:spcBef>
          <a:spcPct val="0"/>
        </a:spcBef>
        <a:spcAft>
          <a:spcPct val="0"/>
        </a:spcAft>
        <a:defRPr sz="2667">
          <a:solidFill>
            <a:schemeClr val="tx1"/>
          </a:solidFill>
          <a:latin typeface="Georgia" pitchFamily="18" charset="0"/>
        </a:defRPr>
      </a:lvl6pPr>
      <a:lvl7pPr marL="1108364" algn="l" defTabSz="1235365" rtl="0" eaLnBrk="1" fontAlgn="base" hangingPunct="1">
        <a:spcBef>
          <a:spcPct val="0"/>
        </a:spcBef>
        <a:spcAft>
          <a:spcPct val="0"/>
        </a:spcAft>
        <a:defRPr sz="2667">
          <a:solidFill>
            <a:schemeClr val="tx1"/>
          </a:solidFill>
          <a:latin typeface="Georgia" pitchFamily="18" charset="0"/>
        </a:defRPr>
      </a:lvl7pPr>
      <a:lvl8pPr marL="1662548" algn="l" defTabSz="1235365" rtl="0" eaLnBrk="1" fontAlgn="base" hangingPunct="1">
        <a:spcBef>
          <a:spcPct val="0"/>
        </a:spcBef>
        <a:spcAft>
          <a:spcPct val="0"/>
        </a:spcAft>
        <a:defRPr sz="2667">
          <a:solidFill>
            <a:schemeClr val="tx1"/>
          </a:solidFill>
          <a:latin typeface="Georgia" pitchFamily="18" charset="0"/>
        </a:defRPr>
      </a:lvl8pPr>
      <a:lvl9pPr marL="2216731" algn="l" defTabSz="1235365" rtl="0" eaLnBrk="1" fontAlgn="base" hangingPunct="1">
        <a:spcBef>
          <a:spcPct val="0"/>
        </a:spcBef>
        <a:spcAft>
          <a:spcPct val="0"/>
        </a:spcAft>
        <a:defRPr sz="2667">
          <a:solidFill>
            <a:schemeClr val="tx1"/>
          </a:solidFill>
          <a:latin typeface="Georgia" pitchFamily="18" charset="0"/>
        </a:defRPr>
      </a:lvl9pPr>
    </p:titleStyle>
    <p:bodyStyle>
      <a:lvl1pPr marL="207819" indent="-207819" algn="l" defTabSz="1235365" rtl="0" eaLnBrk="1" fontAlgn="base" hangingPunct="1">
        <a:spcBef>
          <a:spcPts val="1588"/>
        </a:spcBef>
        <a:spcAft>
          <a:spcPct val="0"/>
        </a:spcAft>
        <a:buClr>
          <a:schemeClr val="accent1"/>
        </a:buClr>
        <a:buFont typeface="Wingdings" pitchFamily="2" charset="2"/>
        <a:buChar char="§"/>
        <a:defRPr sz="2293">
          <a:solidFill>
            <a:schemeClr val="tx1"/>
          </a:solidFill>
          <a:latin typeface="+mn-lt"/>
          <a:ea typeface="+mn-ea"/>
          <a:cs typeface="+mn-cs"/>
        </a:defRPr>
      </a:lvl1pPr>
      <a:lvl2pPr marL="605136" indent="-224125" algn="l" defTabSz="1235365" rtl="0" eaLnBrk="1" fontAlgn="base" hangingPunct="1">
        <a:spcBef>
          <a:spcPts val="1059"/>
        </a:spcBef>
        <a:spcAft>
          <a:spcPct val="0"/>
        </a:spcAft>
        <a:buClr>
          <a:schemeClr val="accent2"/>
        </a:buClr>
        <a:buFont typeface="Arial"/>
        <a:buChar char="–"/>
        <a:defRPr sz="2293">
          <a:solidFill>
            <a:schemeClr val="tx1"/>
          </a:solidFill>
          <a:latin typeface="+mn-lt"/>
        </a:defRPr>
      </a:lvl2pPr>
      <a:lvl3pPr marL="1008557" indent="-226925" algn="l" defTabSz="1235365" rtl="0" eaLnBrk="1" fontAlgn="base" hangingPunct="1">
        <a:spcBef>
          <a:spcPts val="529"/>
        </a:spcBef>
        <a:spcAft>
          <a:spcPct val="0"/>
        </a:spcAft>
        <a:buClr>
          <a:schemeClr val="accent3"/>
        </a:buClr>
        <a:buSzPct val="75000"/>
        <a:buFont typeface="Wingdings 2" panose="05020102010507070707" pitchFamily="18" charset="2"/>
        <a:buChar char=""/>
        <a:defRPr sz="2293">
          <a:solidFill>
            <a:schemeClr val="tx1"/>
          </a:solidFill>
          <a:latin typeface="+mn-lt"/>
        </a:defRPr>
      </a:lvl3pPr>
      <a:lvl4pPr marL="1411981" indent="-207315" algn="l" defTabSz="1235365" rtl="0" eaLnBrk="1" fontAlgn="base" hangingPunct="1">
        <a:spcBef>
          <a:spcPts val="265"/>
        </a:spcBef>
        <a:spcAft>
          <a:spcPct val="0"/>
        </a:spcAft>
        <a:buClr>
          <a:schemeClr val="accent1"/>
        </a:buClr>
        <a:buFont typeface="Arial"/>
        <a:buChar char="–"/>
        <a:defRPr sz="2293">
          <a:solidFill>
            <a:schemeClr val="tx1"/>
          </a:solidFill>
          <a:latin typeface="+mn-lt"/>
        </a:defRPr>
      </a:lvl4pPr>
      <a:lvl5pPr marL="1815405" indent="-191906" algn="l" defTabSz="1235365" rtl="0" eaLnBrk="1" fontAlgn="base" hangingPunct="1">
        <a:spcBef>
          <a:spcPts val="265"/>
        </a:spcBef>
        <a:spcAft>
          <a:spcPct val="0"/>
        </a:spcAft>
        <a:buClr>
          <a:schemeClr val="accent2"/>
        </a:buClr>
        <a:buFont typeface="Arial"/>
        <a:buChar char="▪"/>
        <a:defRPr sz="2293">
          <a:solidFill>
            <a:schemeClr val="tx1"/>
          </a:solidFill>
          <a:latin typeface="+mn-lt"/>
        </a:defRPr>
      </a:lvl5pPr>
      <a:lvl6pPr marL="2062791" indent="-192425" algn="l" defTabSz="1235365" rtl="0" eaLnBrk="1" fontAlgn="base" hangingPunct="1">
        <a:spcBef>
          <a:spcPct val="0"/>
        </a:spcBef>
        <a:spcAft>
          <a:spcPct val="50000"/>
        </a:spcAft>
        <a:buClr>
          <a:srgbClr val="66952E"/>
        </a:buClr>
        <a:buFont typeface="Arial"/>
        <a:buChar char="▪"/>
        <a:defRPr sz="1940">
          <a:solidFill>
            <a:schemeClr val="tx1"/>
          </a:solidFill>
          <a:latin typeface="+mn-lt"/>
        </a:defRPr>
      </a:lvl6pPr>
      <a:lvl7pPr marL="2616973" indent="-192425" algn="l" defTabSz="1235365" rtl="0" eaLnBrk="1" fontAlgn="base" hangingPunct="1">
        <a:spcBef>
          <a:spcPct val="0"/>
        </a:spcBef>
        <a:spcAft>
          <a:spcPct val="50000"/>
        </a:spcAft>
        <a:buClr>
          <a:srgbClr val="66952E"/>
        </a:buClr>
        <a:buFont typeface="Arial"/>
        <a:buChar char="▪"/>
        <a:defRPr sz="1940">
          <a:solidFill>
            <a:schemeClr val="tx1"/>
          </a:solidFill>
          <a:latin typeface="+mn-lt"/>
        </a:defRPr>
      </a:lvl7pPr>
      <a:lvl8pPr marL="3171155" indent="-192425" algn="l" defTabSz="1235365" rtl="0" eaLnBrk="1" fontAlgn="base" hangingPunct="1">
        <a:spcBef>
          <a:spcPct val="0"/>
        </a:spcBef>
        <a:spcAft>
          <a:spcPct val="50000"/>
        </a:spcAft>
        <a:buClr>
          <a:srgbClr val="66952E"/>
        </a:buClr>
        <a:buFont typeface="Arial"/>
        <a:buChar char="▪"/>
        <a:defRPr sz="1940">
          <a:solidFill>
            <a:schemeClr val="tx1"/>
          </a:solidFill>
          <a:latin typeface="+mn-lt"/>
        </a:defRPr>
      </a:lvl8pPr>
      <a:lvl9pPr marL="3725338" indent="-192425" algn="l" defTabSz="1235365" rtl="0" eaLnBrk="1" fontAlgn="base" hangingPunct="1">
        <a:spcBef>
          <a:spcPct val="0"/>
        </a:spcBef>
        <a:spcAft>
          <a:spcPct val="50000"/>
        </a:spcAft>
        <a:buClr>
          <a:srgbClr val="66952E"/>
        </a:buClr>
        <a:buFont typeface="Arial"/>
        <a:buChar char="▪"/>
        <a:defRPr sz="1940">
          <a:solidFill>
            <a:schemeClr val="tx1"/>
          </a:solidFill>
          <a:latin typeface="+mn-lt"/>
        </a:defRPr>
      </a:lvl9pPr>
    </p:bodyStyle>
    <p:otherStyle>
      <a:defPPr>
        <a:defRPr lang="en-US"/>
      </a:defPPr>
      <a:lvl1pPr marL="0" algn="l" defTabSz="1108364" rtl="0" eaLnBrk="1" latinLnBrk="0" hangingPunct="1">
        <a:defRPr sz="2181" kern="1200">
          <a:solidFill>
            <a:schemeClr val="tx1"/>
          </a:solidFill>
          <a:latin typeface="+mn-lt"/>
          <a:ea typeface="+mn-ea"/>
          <a:cs typeface="+mn-cs"/>
        </a:defRPr>
      </a:lvl1pPr>
      <a:lvl2pPr marL="554183" algn="l" defTabSz="1108364" rtl="0" eaLnBrk="1" latinLnBrk="0" hangingPunct="1">
        <a:defRPr sz="2181" kern="1200">
          <a:solidFill>
            <a:schemeClr val="tx1"/>
          </a:solidFill>
          <a:latin typeface="+mn-lt"/>
          <a:ea typeface="+mn-ea"/>
          <a:cs typeface="+mn-cs"/>
        </a:defRPr>
      </a:lvl2pPr>
      <a:lvl3pPr marL="1108364" algn="l" defTabSz="1108364" rtl="0" eaLnBrk="1" latinLnBrk="0" hangingPunct="1">
        <a:defRPr sz="2181" kern="1200">
          <a:solidFill>
            <a:schemeClr val="tx1"/>
          </a:solidFill>
          <a:latin typeface="+mn-lt"/>
          <a:ea typeface="+mn-ea"/>
          <a:cs typeface="+mn-cs"/>
        </a:defRPr>
      </a:lvl3pPr>
      <a:lvl4pPr marL="1662548" algn="l" defTabSz="1108364" rtl="0" eaLnBrk="1" latinLnBrk="0" hangingPunct="1">
        <a:defRPr sz="2181" kern="1200">
          <a:solidFill>
            <a:schemeClr val="tx1"/>
          </a:solidFill>
          <a:latin typeface="+mn-lt"/>
          <a:ea typeface="+mn-ea"/>
          <a:cs typeface="+mn-cs"/>
        </a:defRPr>
      </a:lvl4pPr>
      <a:lvl5pPr marL="2216731" algn="l" defTabSz="1108364" rtl="0" eaLnBrk="1" latinLnBrk="0" hangingPunct="1">
        <a:defRPr sz="2181" kern="1200">
          <a:solidFill>
            <a:schemeClr val="tx1"/>
          </a:solidFill>
          <a:latin typeface="+mn-lt"/>
          <a:ea typeface="+mn-ea"/>
          <a:cs typeface="+mn-cs"/>
        </a:defRPr>
      </a:lvl5pPr>
      <a:lvl6pPr marL="2770912" algn="l" defTabSz="1108364" rtl="0" eaLnBrk="1" latinLnBrk="0" hangingPunct="1">
        <a:defRPr sz="2181" kern="1200">
          <a:solidFill>
            <a:schemeClr val="tx1"/>
          </a:solidFill>
          <a:latin typeface="+mn-lt"/>
          <a:ea typeface="+mn-ea"/>
          <a:cs typeface="+mn-cs"/>
        </a:defRPr>
      </a:lvl6pPr>
      <a:lvl7pPr marL="3325096" algn="l" defTabSz="1108364" rtl="0" eaLnBrk="1" latinLnBrk="0" hangingPunct="1">
        <a:defRPr sz="2181" kern="1200">
          <a:solidFill>
            <a:schemeClr val="tx1"/>
          </a:solidFill>
          <a:latin typeface="+mn-lt"/>
          <a:ea typeface="+mn-ea"/>
          <a:cs typeface="+mn-cs"/>
        </a:defRPr>
      </a:lvl7pPr>
      <a:lvl8pPr marL="3879278" algn="l" defTabSz="1108364" rtl="0" eaLnBrk="1" latinLnBrk="0" hangingPunct="1">
        <a:defRPr sz="2181" kern="1200">
          <a:solidFill>
            <a:schemeClr val="tx1"/>
          </a:solidFill>
          <a:latin typeface="+mn-lt"/>
          <a:ea typeface="+mn-ea"/>
          <a:cs typeface="+mn-cs"/>
        </a:defRPr>
      </a:lvl8pPr>
      <a:lvl9pPr marL="4433460" algn="l" defTabSz="1108364" rtl="0" eaLnBrk="1" latinLnBrk="0" hangingPunct="1">
        <a:defRPr sz="218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Inter"/>
              <a:buChar char="•"/>
              <a:defRPr sz="2100" b="0" i="0" u="none" strike="noStrike" cap="none">
                <a:solidFill>
                  <a:schemeClr val="dk1"/>
                </a:solidFill>
                <a:latin typeface="Inter"/>
                <a:ea typeface="Inter"/>
                <a:cs typeface="Inter"/>
                <a:sym typeface="Inter"/>
              </a:defRPr>
            </a:lvl1pPr>
            <a:lvl2pPr marL="914400" marR="0" lvl="1" indent="-342900" algn="l" rtl="0">
              <a:lnSpc>
                <a:spcPct val="90000"/>
              </a:lnSpc>
              <a:spcBef>
                <a:spcPts val="400"/>
              </a:spcBef>
              <a:spcAft>
                <a:spcPts val="0"/>
              </a:spcAft>
              <a:buClr>
                <a:schemeClr val="dk1"/>
              </a:buClr>
              <a:buSzPts val="1800"/>
              <a:buFont typeface="Inter"/>
              <a:buChar char="•"/>
              <a:defRPr sz="1800" b="0" i="0" u="none" strike="noStrike" cap="none">
                <a:solidFill>
                  <a:schemeClr val="dk1"/>
                </a:solidFill>
                <a:latin typeface="Inter"/>
                <a:ea typeface="Inter"/>
                <a:cs typeface="Inter"/>
                <a:sym typeface="Inter"/>
              </a:defRPr>
            </a:lvl2pPr>
            <a:lvl3pPr marL="1371600" marR="0" lvl="2" indent="-323850" algn="l" rtl="0">
              <a:lnSpc>
                <a:spcPct val="90000"/>
              </a:lnSpc>
              <a:spcBef>
                <a:spcPts val="400"/>
              </a:spcBef>
              <a:spcAft>
                <a:spcPts val="0"/>
              </a:spcAft>
              <a:buClr>
                <a:schemeClr val="dk1"/>
              </a:buClr>
              <a:buSzPts val="1500"/>
              <a:buFont typeface="Inter"/>
              <a:buChar char="•"/>
              <a:defRPr sz="1500" b="0" i="0" u="none" strike="noStrike" cap="none">
                <a:solidFill>
                  <a:schemeClr val="dk1"/>
                </a:solidFill>
                <a:latin typeface="Inter"/>
                <a:ea typeface="Inter"/>
                <a:cs typeface="Inter"/>
                <a:sym typeface="Inter"/>
              </a:defRPr>
            </a:lvl3pPr>
            <a:lvl4pPr marL="1828800" marR="0" lvl="3" indent="-317500" algn="l" rtl="0">
              <a:lnSpc>
                <a:spcPct val="90000"/>
              </a:lnSpc>
              <a:spcBef>
                <a:spcPts val="40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4pPr>
            <a:lvl5pPr marL="2286000" marR="0" lvl="4" indent="-317500" algn="l" rtl="0">
              <a:lnSpc>
                <a:spcPct val="90000"/>
              </a:lnSpc>
              <a:spcBef>
                <a:spcPts val="40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5pPr>
            <a:lvl6pPr marL="2743200" marR="0" lvl="5" indent="-317500" algn="l" rtl="0">
              <a:lnSpc>
                <a:spcPct val="90000"/>
              </a:lnSpc>
              <a:spcBef>
                <a:spcPts val="40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6pPr>
            <a:lvl7pPr marL="3200400" marR="0" lvl="6" indent="-317500" algn="l" rtl="0">
              <a:lnSpc>
                <a:spcPct val="90000"/>
              </a:lnSpc>
              <a:spcBef>
                <a:spcPts val="40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7pPr>
            <a:lvl8pPr marL="3657600" marR="0" lvl="7" indent="-317500" algn="l" rtl="0">
              <a:lnSpc>
                <a:spcPct val="90000"/>
              </a:lnSpc>
              <a:spcBef>
                <a:spcPts val="40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8pPr>
            <a:lvl9pPr marL="4114800" marR="0" lvl="8" indent="-317500" algn="l" rtl="0">
              <a:lnSpc>
                <a:spcPct val="90000"/>
              </a:lnSpc>
              <a:spcBef>
                <a:spcPts val="40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9pPr>
          </a:lstStyle>
          <a:p>
            <a:endParaRPr/>
          </a:p>
        </p:txBody>
      </p:sp>
      <p:sp>
        <p:nvSpPr>
          <p:cNvPr id="53" name="Google Shape;53;p1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9498266"/>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32"/>
          <p:cNvSpPr txBox="1">
            <a:spLocks noGrp="1"/>
          </p:cNvSpPr>
          <p:nvPr>
            <p:ph type="title"/>
          </p:nvPr>
        </p:nvSpPr>
        <p:spPr>
          <a:xfrm>
            <a:off x="838200" y="365761"/>
            <a:ext cx="10515600" cy="1324500"/>
          </a:xfrm>
          <a:prstGeom prst="rect">
            <a:avLst/>
          </a:prstGeom>
          <a:noFill/>
          <a:ln>
            <a:noFill/>
          </a:ln>
        </p:spPr>
        <p:txBody>
          <a:bodyPr spcFirstLastPara="1" wrap="square" lIns="54875" tIns="27425" rIns="54875" bIns="27425" anchor="ctr" anchorCtr="0">
            <a:noAutofit/>
          </a:bodyPr>
          <a:lstStyle>
            <a:lvl1pPr marR="0" lvl="0" algn="l" rtl="0">
              <a:lnSpc>
                <a:spcPct val="9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
        <p:nvSpPr>
          <p:cNvPr id="165" name="Google Shape;165;p32"/>
          <p:cNvSpPr txBox="1">
            <a:spLocks noGrp="1"/>
          </p:cNvSpPr>
          <p:nvPr>
            <p:ph type="body" idx="1"/>
          </p:nvPr>
        </p:nvSpPr>
        <p:spPr>
          <a:xfrm>
            <a:off x="838200" y="1826261"/>
            <a:ext cx="10515600" cy="4350900"/>
          </a:xfrm>
          <a:prstGeom prst="rect">
            <a:avLst/>
          </a:prstGeom>
          <a:noFill/>
          <a:ln>
            <a:noFill/>
          </a:ln>
        </p:spPr>
        <p:txBody>
          <a:bodyPr spcFirstLastPara="1" wrap="square" lIns="54875" tIns="27425" rIns="54875" bIns="27425" anchor="t" anchorCtr="0">
            <a:noAutofit/>
          </a:bodyPr>
          <a:lstStyle>
            <a:lvl1pPr marL="457200" marR="0" lvl="0" indent="-298450" algn="l" rtl="0">
              <a:lnSpc>
                <a:spcPct val="90000"/>
              </a:lnSpc>
              <a:spcBef>
                <a:spcPts val="600"/>
              </a:spcBef>
              <a:spcAft>
                <a:spcPts val="0"/>
              </a:spcAft>
              <a:buClr>
                <a:schemeClr val="dk1"/>
              </a:buClr>
              <a:buSzPts val="1100"/>
              <a:buFont typeface="Arial"/>
              <a:buChar char="•"/>
              <a:defRPr sz="1100" b="0" i="0" u="none" strike="noStrike" cap="none">
                <a:solidFill>
                  <a:schemeClr val="dk1"/>
                </a:solidFill>
                <a:latin typeface="Inter"/>
                <a:ea typeface="Inter"/>
                <a:cs typeface="Inter"/>
                <a:sym typeface="Inter"/>
              </a:defRPr>
            </a:lvl1pPr>
            <a:lvl2pPr marL="914400" marR="0" lvl="1"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Inter"/>
                <a:ea typeface="Inter"/>
                <a:cs typeface="Inter"/>
                <a:sym typeface="Inter"/>
              </a:defRPr>
            </a:lvl2pPr>
            <a:lvl3pPr marL="1371600" marR="0" lvl="2"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Inter"/>
                <a:ea typeface="Inter"/>
                <a:cs typeface="Inter"/>
                <a:sym typeface="Inter"/>
              </a:defRPr>
            </a:lvl3pPr>
            <a:lvl4pPr marL="1828800" marR="0" lvl="3"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Inter"/>
                <a:ea typeface="Inter"/>
                <a:cs typeface="Inter"/>
                <a:sym typeface="Inter"/>
              </a:defRPr>
            </a:lvl4pPr>
            <a:lvl5pPr marL="2286000" marR="0" lvl="4"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Inter"/>
                <a:ea typeface="Inter"/>
                <a:cs typeface="Inter"/>
                <a:sym typeface="Inter"/>
              </a:defRPr>
            </a:lvl5pPr>
            <a:lvl6pPr marL="2743200" marR="0" lvl="5"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9pPr>
          </a:lstStyle>
          <a:p>
            <a:endParaRPr/>
          </a:p>
        </p:txBody>
      </p:sp>
      <p:sp>
        <p:nvSpPr>
          <p:cNvPr id="166" name="Google Shape;166;p32"/>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167" name="Google Shape;167;p32"/>
          <p:cNvSpPr txBox="1">
            <a:spLocks noGrp="1"/>
          </p:cNvSpPr>
          <p:nvPr>
            <p:ph type="ftr" idx="11"/>
          </p:nvPr>
        </p:nvSpPr>
        <p:spPr>
          <a:xfrm>
            <a:off x="6986511" y="6277267"/>
            <a:ext cx="4114800" cy="365700"/>
          </a:xfrm>
          <a:prstGeom prst="rect">
            <a:avLst/>
          </a:prstGeom>
          <a:noFill/>
          <a:ln>
            <a:noFill/>
          </a:ln>
        </p:spPr>
        <p:txBody>
          <a:bodyPr spcFirstLastPara="1" wrap="square" lIns="54875" tIns="27425" rIns="54875" bIns="27425" anchor="ctr" anchorCtr="0">
            <a:noAutofit/>
          </a:bodyPr>
          <a:lstStyle>
            <a:lvl1pPr marR="0" lvl="0" algn="r" rtl="0">
              <a:lnSpc>
                <a:spcPct val="100000"/>
              </a:lnSpc>
              <a:spcBef>
                <a:spcPts val="0"/>
              </a:spcBef>
              <a:spcAft>
                <a:spcPts val="0"/>
              </a:spcAft>
              <a:buClr>
                <a:srgbClr val="000000"/>
              </a:buClr>
              <a:buSzPts val="800"/>
              <a:buFont typeface="Arial"/>
              <a:buNone/>
              <a:defRPr sz="667" b="0"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9pPr>
          </a:lstStyle>
          <a:p>
            <a:endParaRPr/>
          </a:p>
        </p:txBody>
      </p:sp>
      <p:sp>
        <p:nvSpPr>
          <p:cNvPr id="168" name="Google Shape;168;p32"/>
          <p:cNvSpPr txBox="1">
            <a:spLocks noGrp="1"/>
          </p:cNvSpPr>
          <p:nvPr>
            <p:ph type="dt" idx="10"/>
          </p:nvPr>
        </p:nvSpPr>
        <p:spPr>
          <a:xfrm>
            <a:off x="838200" y="6277267"/>
            <a:ext cx="2743200" cy="365700"/>
          </a:xfrm>
          <a:prstGeom prst="rect">
            <a:avLst/>
          </a:prstGeom>
          <a:noFill/>
          <a:ln>
            <a:noFill/>
          </a:ln>
        </p:spPr>
        <p:txBody>
          <a:bodyPr spcFirstLastPara="1" wrap="square" lIns="54875" tIns="27425" rIns="54875" bIns="27425" anchor="ctr" anchorCtr="0">
            <a:noAutofit/>
          </a:bodyPr>
          <a:lstStyle>
            <a:lvl1pPr marR="0" lvl="0" algn="l" rtl="0">
              <a:lnSpc>
                <a:spcPct val="100000"/>
              </a:lnSpc>
              <a:spcBef>
                <a:spcPts val="0"/>
              </a:spcBef>
              <a:spcAft>
                <a:spcPts val="0"/>
              </a:spcAft>
              <a:buClr>
                <a:srgbClr val="000000"/>
              </a:buClr>
              <a:buSzPts val="800"/>
              <a:buFont typeface="Arial"/>
              <a:buNone/>
              <a:defRPr sz="667" b="0"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31477875"/>
      </p:ext>
    </p:extLst>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924"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674393-324C-146C-A9D2-D68DF247E8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0D9350-F02E-23EB-E477-826BC9F4409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56615-CC81-100B-7531-09448908249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dirty="0"/>
          </a:p>
        </p:txBody>
      </p:sp>
      <p:sp>
        <p:nvSpPr>
          <p:cNvPr id="5" name="Footer Placeholder 4">
            <a:extLst>
              <a:ext uri="{FF2B5EF4-FFF2-40B4-BE49-F238E27FC236}">
                <a16:creationId xmlns:a16="http://schemas.microsoft.com/office/drawing/2014/main" id="{70735CA1-B104-FE2E-408A-DB46487C6E6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©COMMUNITY CATALYST   •</a:t>
            </a:r>
            <a:endParaRPr lang="en-US" dirty="0"/>
          </a:p>
        </p:txBody>
      </p:sp>
      <p:sp>
        <p:nvSpPr>
          <p:cNvPr id="6" name="Slide Number Placeholder 5">
            <a:extLst>
              <a:ext uri="{FF2B5EF4-FFF2-40B4-BE49-F238E27FC236}">
                <a16:creationId xmlns:a16="http://schemas.microsoft.com/office/drawing/2014/main" id="{929A8F8A-F864-0E28-42D9-F0068BD15BB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1DE40D-D43C-0A42-89A0-C57E32B0199C}" type="slidenum">
              <a:rPr lang="en-US" smtClean="0"/>
              <a:pPr/>
              <a:t>‹#›</a:t>
            </a:fld>
            <a:endParaRPr lang="en-US" dirty="0"/>
          </a:p>
        </p:txBody>
      </p:sp>
    </p:spTree>
    <p:extLst>
      <p:ext uri="{BB962C8B-B14F-4D97-AF65-F5344CB8AC3E}">
        <p14:creationId xmlns:p14="http://schemas.microsoft.com/office/powerpoint/2010/main" val="193255940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
        <p:cNvGrpSpPr/>
        <p:nvPr/>
      </p:nvGrpSpPr>
      <p:grpSpPr>
        <a:xfrm>
          <a:off x="0" y="0"/>
          <a:ext cx="0" cy="0"/>
          <a:chOff x="0" y="0"/>
          <a:chExt cx="0" cy="0"/>
        </a:xfrm>
      </p:grpSpPr>
      <p:sp>
        <p:nvSpPr>
          <p:cNvPr id="368" name="Google Shape;368;p62"/>
          <p:cNvSpPr txBox="1">
            <a:spLocks noGrp="1"/>
          </p:cNvSpPr>
          <p:nvPr>
            <p:ph type="title"/>
          </p:nvPr>
        </p:nvSpPr>
        <p:spPr>
          <a:xfrm>
            <a:off x="838200" y="365761"/>
            <a:ext cx="10515600" cy="1324500"/>
          </a:xfrm>
          <a:prstGeom prst="rect">
            <a:avLst/>
          </a:prstGeom>
          <a:noFill/>
          <a:ln>
            <a:noFill/>
          </a:ln>
        </p:spPr>
        <p:txBody>
          <a:bodyPr spcFirstLastPara="1" wrap="square" lIns="54875" tIns="27425" rIns="54875" bIns="27425" anchor="ctr" anchorCtr="0">
            <a:noAutofit/>
          </a:bodyPr>
          <a:lstStyle>
            <a:lvl1pPr marR="0" lvl="0" algn="l" rtl="0">
              <a:lnSpc>
                <a:spcPct val="90000"/>
              </a:lnSpc>
              <a:spcBef>
                <a:spcPts val="0"/>
              </a:spcBef>
              <a:spcAft>
                <a:spcPts val="0"/>
              </a:spcAft>
              <a:buClr>
                <a:schemeClr val="dk1"/>
              </a:buClr>
              <a:buSzPts val="3000"/>
              <a:buFont typeface="Merriweather Light"/>
              <a:buNone/>
              <a:defRPr sz="3000" b="0" i="0" u="none" strike="noStrike" cap="none">
                <a:solidFill>
                  <a:schemeClr val="dk1"/>
                </a:solidFill>
                <a:latin typeface="Merriweather Light"/>
                <a:ea typeface="Merriweather Light"/>
                <a:cs typeface="Merriweather Light"/>
                <a:sym typeface="Merriweather Light"/>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
        <p:nvSpPr>
          <p:cNvPr id="369" name="Google Shape;369;p62"/>
          <p:cNvSpPr txBox="1">
            <a:spLocks noGrp="1"/>
          </p:cNvSpPr>
          <p:nvPr>
            <p:ph type="body" idx="1"/>
          </p:nvPr>
        </p:nvSpPr>
        <p:spPr>
          <a:xfrm>
            <a:off x="838200" y="1826261"/>
            <a:ext cx="10515600" cy="4350900"/>
          </a:xfrm>
          <a:prstGeom prst="rect">
            <a:avLst/>
          </a:prstGeom>
          <a:noFill/>
          <a:ln>
            <a:noFill/>
          </a:ln>
        </p:spPr>
        <p:txBody>
          <a:bodyPr spcFirstLastPara="1" wrap="square" lIns="54875" tIns="27425" rIns="54875" bIns="27425" anchor="t" anchorCtr="0">
            <a:noAutofit/>
          </a:bodyPr>
          <a:lstStyle>
            <a:lvl1pPr marL="457200" marR="0" lvl="0" indent="-298450" algn="l" rtl="0">
              <a:lnSpc>
                <a:spcPct val="90000"/>
              </a:lnSpc>
              <a:spcBef>
                <a:spcPts val="600"/>
              </a:spcBef>
              <a:spcAft>
                <a:spcPts val="0"/>
              </a:spcAft>
              <a:buClr>
                <a:schemeClr val="dk1"/>
              </a:buClr>
              <a:buSzPts val="1100"/>
              <a:buFont typeface="Arial"/>
              <a:buChar char="•"/>
              <a:defRPr sz="1100" b="0" i="0" u="none" strike="noStrike" cap="none">
                <a:solidFill>
                  <a:schemeClr val="dk1"/>
                </a:solidFill>
                <a:latin typeface="Inter"/>
                <a:ea typeface="Inter"/>
                <a:cs typeface="Inter"/>
                <a:sym typeface="Inter"/>
              </a:defRPr>
            </a:lvl1pPr>
            <a:lvl2pPr marL="914400" marR="0" lvl="1"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Inter"/>
                <a:ea typeface="Inter"/>
                <a:cs typeface="Inter"/>
                <a:sym typeface="Inter"/>
              </a:defRPr>
            </a:lvl2pPr>
            <a:lvl3pPr marL="1371600" marR="0" lvl="2"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Inter"/>
                <a:ea typeface="Inter"/>
                <a:cs typeface="Inter"/>
                <a:sym typeface="Inter"/>
              </a:defRPr>
            </a:lvl3pPr>
            <a:lvl4pPr marL="1828800" marR="0" lvl="3"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Inter"/>
                <a:ea typeface="Inter"/>
                <a:cs typeface="Inter"/>
                <a:sym typeface="Inter"/>
              </a:defRPr>
            </a:lvl4pPr>
            <a:lvl5pPr marL="2286000" marR="0" lvl="4"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Inter"/>
                <a:ea typeface="Inter"/>
                <a:cs typeface="Inter"/>
                <a:sym typeface="Inter"/>
              </a:defRPr>
            </a:lvl5pPr>
            <a:lvl6pPr marL="2743200" marR="0" lvl="5"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9pPr>
          </a:lstStyle>
          <a:p>
            <a:endParaRPr/>
          </a:p>
        </p:txBody>
      </p:sp>
      <p:sp>
        <p:nvSpPr>
          <p:cNvPr id="370" name="Google Shape;370;p62"/>
          <p:cNvSpPr txBox="1">
            <a:spLocks noGrp="1"/>
          </p:cNvSpPr>
          <p:nvPr>
            <p:ph type="sldNum" idx="12"/>
          </p:nvPr>
        </p:nvSpPr>
        <p:spPr>
          <a:xfrm>
            <a:off x="11101311" y="6277267"/>
            <a:ext cx="275400" cy="365700"/>
          </a:xfrm>
          <a:prstGeom prst="rect">
            <a:avLst/>
          </a:prstGeom>
          <a:noFill/>
          <a:ln>
            <a:noFill/>
          </a:ln>
        </p:spPr>
        <p:txBody>
          <a:bodyPr spcFirstLastPara="1" wrap="square" lIns="54875" tIns="27425" rIns="54875" bIns="27425" anchor="ctr" anchorCtr="0">
            <a:noAutofit/>
          </a:bodyPr>
          <a:lstStyle>
            <a:lvl1pPr marL="0" marR="0" lvl="0" indent="0" algn="r" rtl="0">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500"/>
              <a:buFont typeface="Arial"/>
              <a:buNone/>
              <a:defRPr sz="667" b="1" i="0" u="none" strike="noStrike" cap="none">
                <a:solidFill>
                  <a:schemeClr val="dk2"/>
                </a:solidFill>
                <a:latin typeface="Inter"/>
                <a:ea typeface="Inter"/>
                <a:cs typeface="Inter"/>
                <a:sym typeface="Inter"/>
              </a:defRPr>
            </a:lvl9pPr>
          </a:lstStyle>
          <a:p>
            <a:fld id="{00000000-1234-1234-1234-123412341234}" type="slidenum">
              <a:rPr lang="en" smtClean="0"/>
              <a:pPr/>
              <a:t>‹#›</a:t>
            </a:fld>
            <a:endParaRPr lang="en"/>
          </a:p>
        </p:txBody>
      </p:sp>
      <p:sp>
        <p:nvSpPr>
          <p:cNvPr id="371" name="Google Shape;371;p62"/>
          <p:cNvSpPr txBox="1">
            <a:spLocks noGrp="1"/>
          </p:cNvSpPr>
          <p:nvPr>
            <p:ph type="ftr" idx="11"/>
          </p:nvPr>
        </p:nvSpPr>
        <p:spPr>
          <a:xfrm>
            <a:off x="6986511" y="6277267"/>
            <a:ext cx="4114800" cy="365700"/>
          </a:xfrm>
          <a:prstGeom prst="rect">
            <a:avLst/>
          </a:prstGeom>
          <a:noFill/>
          <a:ln>
            <a:noFill/>
          </a:ln>
        </p:spPr>
        <p:txBody>
          <a:bodyPr spcFirstLastPara="1" wrap="square" lIns="54875" tIns="27425" rIns="54875" bIns="27425" anchor="ctr" anchorCtr="0">
            <a:noAutofit/>
          </a:bodyPr>
          <a:lstStyle>
            <a:lvl1pPr marR="0" lvl="0" algn="r" rtl="0">
              <a:lnSpc>
                <a:spcPct val="100000"/>
              </a:lnSpc>
              <a:spcBef>
                <a:spcPts val="0"/>
              </a:spcBef>
              <a:spcAft>
                <a:spcPts val="0"/>
              </a:spcAft>
              <a:buClr>
                <a:srgbClr val="000000"/>
              </a:buClr>
              <a:buSzPts val="800"/>
              <a:buFont typeface="Arial"/>
              <a:buNone/>
              <a:defRPr sz="667"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9pPr>
          </a:lstStyle>
          <a:p>
            <a:endParaRPr/>
          </a:p>
        </p:txBody>
      </p:sp>
      <p:sp>
        <p:nvSpPr>
          <p:cNvPr id="372" name="Google Shape;372;p62"/>
          <p:cNvSpPr txBox="1">
            <a:spLocks noGrp="1"/>
          </p:cNvSpPr>
          <p:nvPr>
            <p:ph type="dt" idx="10"/>
          </p:nvPr>
        </p:nvSpPr>
        <p:spPr>
          <a:xfrm>
            <a:off x="838200" y="6277267"/>
            <a:ext cx="2743200" cy="365700"/>
          </a:xfrm>
          <a:prstGeom prst="rect">
            <a:avLst/>
          </a:prstGeom>
          <a:noFill/>
          <a:ln>
            <a:noFill/>
          </a:ln>
        </p:spPr>
        <p:txBody>
          <a:bodyPr spcFirstLastPara="1" wrap="square" lIns="54875" tIns="27425" rIns="54875" bIns="27425" anchor="ctr" anchorCtr="0">
            <a:noAutofit/>
          </a:bodyPr>
          <a:lstStyle>
            <a:lvl1pPr marR="0" lvl="0" algn="l" rtl="0">
              <a:lnSpc>
                <a:spcPct val="100000"/>
              </a:lnSpc>
              <a:spcBef>
                <a:spcPts val="0"/>
              </a:spcBef>
              <a:spcAft>
                <a:spcPts val="0"/>
              </a:spcAft>
              <a:buClr>
                <a:srgbClr val="000000"/>
              </a:buClr>
              <a:buSzPts val="800"/>
              <a:buFont typeface="Arial"/>
              <a:buNone/>
              <a:defRPr sz="667" b="0"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800"/>
              <a:buFont typeface="Arial"/>
              <a:buNone/>
              <a:defRPr sz="14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42352088"/>
      </p:ext>
    </p:extLst>
  </p:cSld>
  <p:clrMap bg1="lt1" tx1="dk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F6317A-E1E9-0B27-E079-F39DD7056B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2402A6-299F-D617-7CAA-D70DA8FA7A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2F1B7-71C3-8E6F-F5B9-FC816F8D5F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9F9206-7DB2-604A-9082-E6CB4E6B76B2}" type="datetimeFigureOut">
              <a:rPr lang="en-US" smtClean="0"/>
              <a:t>11/19/2024</a:t>
            </a:fld>
            <a:endParaRPr lang="en-US"/>
          </a:p>
        </p:txBody>
      </p:sp>
      <p:sp>
        <p:nvSpPr>
          <p:cNvPr id="5" name="Footer Placeholder 4">
            <a:extLst>
              <a:ext uri="{FF2B5EF4-FFF2-40B4-BE49-F238E27FC236}">
                <a16:creationId xmlns:a16="http://schemas.microsoft.com/office/drawing/2014/main" id="{D958456B-57D4-EE7C-45E4-A1D6B7F24D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D9A3576-8336-A476-0E03-29F9F53651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B559C9-BBA8-E144-A4F1-83E9C0DAA34D}" type="slidenum">
              <a:rPr lang="en-US" smtClean="0"/>
              <a:t>‹#›</a:t>
            </a:fld>
            <a:endParaRPr lang="en-US"/>
          </a:p>
        </p:txBody>
      </p:sp>
    </p:spTree>
    <p:extLst>
      <p:ext uri="{BB962C8B-B14F-4D97-AF65-F5344CB8AC3E}">
        <p14:creationId xmlns:p14="http://schemas.microsoft.com/office/powerpoint/2010/main" val="263814906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83.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8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8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1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10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130.xml"/><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84.xml"/><Relationship Id="rId5" Type="http://schemas.openxmlformats.org/officeDocument/2006/relationships/image" Target="../media/image75.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9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2.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143.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143.xml"/><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4.xml"/><Relationship Id="rId1" Type="http://schemas.openxmlformats.org/officeDocument/2006/relationships/slideLayout" Target="../slideLayouts/slideLayout6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14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7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8.xml"/><Relationship Id="rId1" Type="http://schemas.openxmlformats.org/officeDocument/2006/relationships/slideLayout" Target="../slideLayouts/slideLayout43.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21.xml"/><Relationship Id="rId4" Type="http://schemas.openxmlformats.org/officeDocument/2006/relationships/image" Target="../media/image91.svg"/></Relationships>
</file>

<file path=ppt/slides/_rels/slide6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30.xml"/><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emf"/><Relationship Id="rId11" Type="http://schemas.openxmlformats.org/officeDocument/2006/relationships/image" Target="../media/image96.png"/><Relationship Id="rId5" Type="http://schemas.openxmlformats.org/officeDocument/2006/relationships/oleObject" Target="../embeddings/oleObject32.bin"/><Relationship Id="rId10" Type="http://schemas.openxmlformats.org/officeDocument/2006/relationships/image" Target="../media/image95.png"/><Relationship Id="rId4" Type="http://schemas.openxmlformats.org/officeDocument/2006/relationships/notesSlide" Target="../notesSlides/notesSlide55.xml"/><Relationship Id="rId9" Type="http://schemas.openxmlformats.org/officeDocument/2006/relationships/image" Target="../media/image9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E67242C-5119-4B49-BC03-E252B0627DF1}"/>
              </a:ext>
            </a:extLst>
          </p:cNvPr>
          <p:cNvGraphicFramePr>
            <a:graphicFrameLocks noChangeAspect="1"/>
          </p:cNvGraphicFramePr>
          <p:nvPr>
            <p:custDataLst>
              <p:tags r:id="rId1"/>
            </p:custDataLst>
            <p:extLst>
              <p:ext uri="{D42A27DB-BD31-4B8C-83A1-F6EECF244321}">
                <p14:modId xmlns:p14="http://schemas.microsoft.com/office/powerpoint/2010/main" val="242474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9" name="Object 8" hidden="1">
                        <a:extLst>
                          <a:ext uri="{FF2B5EF4-FFF2-40B4-BE49-F238E27FC236}">
                            <a16:creationId xmlns:a16="http://schemas.microsoft.com/office/drawing/2014/main" id="{CE67242C-5119-4B49-BC03-E252B0627DF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372F38A4-1CFD-4808-8A73-B2A167D9A0F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4800" dirty="0">
              <a:latin typeface="Georgia" panose="02040502050405020303" pitchFamily="18" charset="0"/>
              <a:ea typeface="+mj-ea"/>
              <a:cs typeface="+mj-cs"/>
              <a:sym typeface="Montserrat ExtraBold" panose="00000900000000000000" pitchFamily="2" charset="0"/>
            </a:endParaRPr>
          </a:p>
        </p:txBody>
      </p:sp>
      <p:sp>
        <p:nvSpPr>
          <p:cNvPr id="6" name="Title 5">
            <a:extLst>
              <a:ext uri="{FF2B5EF4-FFF2-40B4-BE49-F238E27FC236}">
                <a16:creationId xmlns:a16="http://schemas.microsoft.com/office/drawing/2014/main" id="{97154701-5D8F-42A1-8221-26FA6DE32560}"/>
              </a:ext>
            </a:extLst>
          </p:cNvPr>
          <p:cNvSpPr>
            <a:spLocks noGrp="1"/>
          </p:cNvSpPr>
          <p:nvPr>
            <p:ph type="ctrTitle"/>
          </p:nvPr>
        </p:nvSpPr>
        <p:spPr>
          <a:xfrm>
            <a:off x="838200" y="762000"/>
            <a:ext cx="5579378" cy="2478810"/>
          </a:xfrm>
        </p:spPr>
        <p:txBody>
          <a:bodyPr/>
          <a:lstStyle/>
          <a:p>
            <a:r>
              <a:rPr lang="en-US" dirty="0"/>
              <a:t>Hospital Consolidation: Affordability and Access to Care for Patients</a:t>
            </a:r>
          </a:p>
        </p:txBody>
      </p:sp>
      <p:sp>
        <p:nvSpPr>
          <p:cNvPr id="7" name="Subtitle 6">
            <a:extLst>
              <a:ext uri="{FF2B5EF4-FFF2-40B4-BE49-F238E27FC236}">
                <a16:creationId xmlns:a16="http://schemas.microsoft.com/office/drawing/2014/main" id="{0BF181A0-04C7-49DE-8811-E853786C80F0}"/>
              </a:ext>
            </a:extLst>
          </p:cNvPr>
          <p:cNvSpPr>
            <a:spLocks noGrp="1"/>
          </p:cNvSpPr>
          <p:nvPr>
            <p:ph type="subTitle" idx="1"/>
          </p:nvPr>
        </p:nvSpPr>
        <p:spPr>
          <a:xfrm>
            <a:off x="838200" y="3816618"/>
            <a:ext cx="4307113" cy="990274"/>
          </a:xfrm>
        </p:spPr>
        <p:txBody>
          <a:bodyPr/>
          <a:lstStyle/>
          <a:p>
            <a:r>
              <a:rPr lang="en-US" b="0" dirty="0">
                <a:latin typeface="+mj-lt"/>
              </a:rPr>
              <a:t>Altarum Healthcare Value Hub</a:t>
            </a:r>
          </a:p>
          <a:p>
            <a:r>
              <a:rPr lang="en-US" b="0" dirty="0">
                <a:latin typeface="+mj-lt"/>
              </a:rPr>
              <a:t>November 18, 2024</a:t>
            </a:r>
          </a:p>
        </p:txBody>
      </p:sp>
    </p:spTree>
    <p:extLst>
      <p:ext uri="{BB962C8B-B14F-4D97-AF65-F5344CB8AC3E}">
        <p14:creationId xmlns:p14="http://schemas.microsoft.com/office/powerpoint/2010/main" val="3252573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89BE4-5FD0-6260-9E29-21BA112AAC47}"/>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4E5DA76D-60A6-61E1-28A8-0946DCC552E6}"/>
              </a:ext>
            </a:extLst>
          </p:cNvPr>
          <p:cNvPicPr>
            <a:picLocks noChangeAspect="1"/>
          </p:cNvPicPr>
          <p:nvPr/>
        </p:nvPicPr>
        <p:blipFill>
          <a:blip r:embed="rId3"/>
          <a:stretch>
            <a:fillRect/>
          </a:stretch>
        </p:blipFill>
        <p:spPr>
          <a:xfrm>
            <a:off x="10273477" y="4892265"/>
            <a:ext cx="1762528" cy="1657823"/>
          </a:xfrm>
          <a:prstGeom prst="rect">
            <a:avLst/>
          </a:prstGeom>
        </p:spPr>
      </p:pic>
      <p:pic>
        <p:nvPicPr>
          <p:cNvPr id="27" name="Picture 26">
            <a:extLst>
              <a:ext uri="{FF2B5EF4-FFF2-40B4-BE49-F238E27FC236}">
                <a16:creationId xmlns:a16="http://schemas.microsoft.com/office/drawing/2014/main" id="{3DB534F6-4E98-0CFE-724F-CB124432CDEE}"/>
              </a:ext>
            </a:extLst>
          </p:cNvPr>
          <p:cNvPicPr>
            <a:picLocks noChangeAspect="1"/>
          </p:cNvPicPr>
          <p:nvPr/>
        </p:nvPicPr>
        <p:blipFill>
          <a:blip r:embed="rId4"/>
          <a:stretch>
            <a:fillRect/>
          </a:stretch>
        </p:blipFill>
        <p:spPr>
          <a:xfrm>
            <a:off x="8414810" y="4911315"/>
            <a:ext cx="1887242" cy="1635403"/>
          </a:xfrm>
          <a:prstGeom prst="rect">
            <a:avLst/>
          </a:prstGeom>
        </p:spPr>
      </p:pic>
      <p:pic>
        <p:nvPicPr>
          <p:cNvPr id="21" name="Picture 20">
            <a:extLst>
              <a:ext uri="{FF2B5EF4-FFF2-40B4-BE49-F238E27FC236}">
                <a16:creationId xmlns:a16="http://schemas.microsoft.com/office/drawing/2014/main" id="{55876A85-E28E-EA0F-165E-DE2692591494}"/>
              </a:ext>
            </a:extLst>
          </p:cNvPr>
          <p:cNvPicPr>
            <a:picLocks noChangeAspect="1"/>
          </p:cNvPicPr>
          <p:nvPr/>
        </p:nvPicPr>
        <p:blipFill>
          <a:blip r:embed="rId5"/>
          <a:stretch>
            <a:fillRect/>
          </a:stretch>
        </p:blipFill>
        <p:spPr>
          <a:xfrm>
            <a:off x="6533474" y="5698246"/>
            <a:ext cx="1894921" cy="848472"/>
          </a:xfrm>
          <a:prstGeom prst="rect">
            <a:avLst/>
          </a:prstGeom>
        </p:spPr>
      </p:pic>
      <p:sp>
        <p:nvSpPr>
          <p:cNvPr id="8" name="Rectangle 7">
            <a:extLst>
              <a:ext uri="{FF2B5EF4-FFF2-40B4-BE49-F238E27FC236}">
                <a16:creationId xmlns:a16="http://schemas.microsoft.com/office/drawing/2014/main" id="{DF8648E4-EC75-B1E8-FBAF-FAE19421EC45}"/>
              </a:ext>
            </a:extLst>
          </p:cNvPr>
          <p:cNvSpPr>
            <a:spLocks noChangeArrowheads="1"/>
          </p:cNvSpPr>
          <p:nvPr/>
        </p:nvSpPr>
        <p:spPr bwMode="auto">
          <a:xfrm>
            <a:off x="0" y="0"/>
            <a:ext cx="12192000" cy="1267607"/>
          </a:xfrm>
          <a:prstGeom prst="rect">
            <a:avLst/>
          </a:prstGeom>
          <a:solidFill>
            <a:srgbClr val="7FB9D0"/>
          </a:solidFill>
          <a:ln>
            <a:noFill/>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308F9C82-C8C5-9751-F11C-2CF3672958F2}"/>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3AD7A3F6-A687-98D2-EC22-FC92BCC160F3}"/>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2D206CCC-E50E-9639-73B3-1A9B9FA58ADF}"/>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AF8411AE-B517-7BEA-5F6A-ACC4FD17EA73}"/>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4F059810-1177-3927-B60F-32ED2651D6AA}"/>
              </a:ext>
            </a:extLst>
          </p:cNvPr>
          <p:cNvSpPr>
            <a:spLocks noGrp="1"/>
          </p:cNvSpPr>
          <p:nvPr>
            <p:ph type="title"/>
          </p:nvPr>
        </p:nvSpPr>
        <p:spPr>
          <a:xfrm>
            <a:off x="361404" y="0"/>
            <a:ext cx="10515600" cy="1267606"/>
          </a:xfrm>
        </p:spPr>
        <p:txBody>
          <a:bodyPr>
            <a:normAutofit/>
          </a:bodyPr>
          <a:lstStyle/>
          <a:p>
            <a:r>
              <a:rPr lang="en-US" sz="3600" b="1" dirty="0">
                <a:solidFill>
                  <a:schemeClr val="bg1"/>
                </a:solidFill>
              </a:rPr>
              <a:t>Study of Connecticut Healthcare Mergers (2013-2019)</a:t>
            </a:r>
          </a:p>
        </p:txBody>
      </p:sp>
      <p:sp>
        <p:nvSpPr>
          <p:cNvPr id="3" name="Content Placeholder 2">
            <a:extLst>
              <a:ext uri="{FF2B5EF4-FFF2-40B4-BE49-F238E27FC236}">
                <a16:creationId xmlns:a16="http://schemas.microsoft.com/office/drawing/2014/main" id="{E3C048E7-43EC-E401-0254-9DE70CCE9D27}"/>
              </a:ext>
            </a:extLst>
          </p:cNvPr>
          <p:cNvSpPr>
            <a:spLocks noGrp="1"/>
          </p:cNvSpPr>
          <p:nvPr>
            <p:ph idx="1"/>
          </p:nvPr>
        </p:nvSpPr>
        <p:spPr>
          <a:xfrm>
            <a:off x="732877" y="1568449"/>
            <a:ext cx="5363123" cy="4978266"/>
          </a:xfrm>
        </p:spPr>
        <p:txBody>
          <a:bodyPr>
            <a:normAutofit fontScale="92500" lnSpcReduction="20000"/>
          </a:bodyPr>
          <a:lstStyle/>
          <a:p>
            <a:pPr marL="171450" lvl="1" indent="0">
              <a:buNone/>
            </a:pPr>
            <a:r>
              <a:rPr lang="en-US" sz="3300" b="1" u="sng" dirty="0"/>
              <a:t>Methods</a:t>
            </a:r>
          </a:p>
          <a:p>
            <a:pPr marL="400050" lvl="1"/>
            <a:r>
              <a:rPr lang="en-US" sz="2600" dirty="0"/>
              <a:t>Trends in outcomes were compared between a “Consolidation Group” and “Comparison Group”</a:t>
            </a:r>
          </a:p>
          <a:p>
            <a:pPr marL="400050" lvl="1"/>
            <a:endParaRPr lang="en-US" sz="2600" dirty="0"/>
          </a:p>
          <a:p>
            <a:pPr marL="400050" lvl="1"/>
            <a:r>
              <a:rPr lang="en-US" sz="2600" dirty="0"/>
              <a:t>Consolidation Group includes both “acquiring systems” and “acquired hospitals”</a:t>
            </a:r>
          </a:p>
          <a:p>
            <a:pPr marL="400050" lvl="1"/>
            <a:endParaRPr lang="en-US" sz="2600" dirty="0"/>
          </a:p>
          <a:p>
            <a:pPr marL="400050" lvl="1"/>
            <a:r>
              <a:rPr lang="en-US" sz="2600" dirty="0"/>
              <a:t>Trends were measured as annualized growth rates in an outcome over the period of study</a:t>
            </a:r>
          </a:p>
          <a:p>
            <a:pPr marL="400050" lvl="1"/>
            <a:endParaRPr lang="en-US" sz="2600" dirty="0"/>
          </a:p>
          <a:p>
            <a:pPr marL="400050" lvl="1"/>
            <a:r>
              <a:rPr lang="en-US" sz="2600" dirty="0"/>
              <a:t>Data from Connecticut All-Payer Claims Database (APCD) and Hospital Discharge Database (HDD)</a:t>
            </a:r>
          </a:p>
          <a:p>
            <a:pPr marL="171450" lvl="1" indent="0">
              <a:buNone/>
            </a:pPr>
            <a:endParaRPr lang="en-US" sz="2600" dirty="0"/>
          </a:p>
        </p:txBody>
      </p:sp>
      <p:pic>
        <p:nvPicPr>
          <p:cNvPr id="9" name="Picture 8">
            <a:extLst>
              <a:ext uri="{FF2B5EF4-FFF2-40B4-BE49-F238E27FC236}">
                <a16:creationId xmlns:a16="http://schemas.microsoft.com/office/drawing/2014/main" id="{8DE91A04-6EB0-DE9C-C3A9-326B325A743F}"/>
              </a:ext>
            </a:extLst>
          </p:cNvPr>
          <p:cNvPicPr>
            <a:picLocks noChangeAspect="1"/>
          </p:cNvPicPr>
          <p:nvPr/>
        </p:nvPicPr>
        <p:blipFill>
          <a:blip r:embed="rId6"/>
          <a:stretch>
            <a:fillRect/>
          </a:stretch>
        </p:blipFill>
        <p:spPr>
          <a:xfrm>
            <a:off x="7320917" y="1976039"/>
            <a:ext cx="1888528" cy="2157870"/>
          </a:xfrm>
          <a:prstGeom prst="rect">
            <a:avLst/>
          </a:prstGeom>
        </p:spPr>
      </p:pic>
      <p:pic>
        <p:nvPicPr>
          <p:cNvPr id="11" name="Picture 10">
            <a:extLst>
              <a:ext uri="{FF2B5EF4-FFF2-40B4-BE49-F238E27FC236}">
                <a16:creationId xmlns:a16="http://schemas.microsoft.com/office/drawing/2014/main" id="{AA79065A-096B-1B71-6530-1C428BFD78D2}"/>
              </a:ext>
            </a:extLst>
          </p:cNvPr>
          <p:cNvPicPr>
            <a:picLocks noChangeAspect="1"/>
          </p:cNvPicPr>
          <p:nvPr/>
        </p:nvPicPr>
        <p:blipFill>
          <a:blip r:embed="rId7"/>
          <a:stretch>
            <a:fillRect/>
          </a:stretch>
        </p:blipFill>
        <p:spPr>
          <a:xfrm>
            <a:off x="9330692" y="1970516"/>
            <a:ext cx="2011531" cy="2191968"/>
          </a:xfrm>
          <a:prstGeom prst="rect">
            <a:avLst/>
          </a:prstGeom>
        </p:spPr>
      </p:pic>
      <p:sp>
        <p:nvSpPr>
          <p:cNvPr id="16" name="Rectangle 15">
            <a:extLst>
              <a:ext uri="{FF2B5EF4-FFF2-40B4-BE49-F238E27FC236}">
                <a16:creationId xmlns:a16="http://schemas.microsoft.com/office/drawing/2014/main" id="{7EFD4072-26B0-20A4-C6A5-0B140B08F455}"/>
              </a:ext>
            </a:extLst>
          </p:cNvPr>
          <p:cNvSpPr/>
          <p:nvPr/>
        </p:nvSpPr>
        <p:spPr>
          <a:xfrm>
            <a:off x="7320917" y="1517282"/>
            <a:ext cx="4021306" cy="458757"/>
          </a:xfrm>
          <a:prstGeom prst="rect">
            <a:avLst/>
          </a:prstGeom>
          <a:solidFill>
            <a:srgbClr val="6BA3B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Consolidation Group</a:t>
            </a:r>
          </a:p>
        </p:txBody>
      </p:sp>
      <p:pic>
        <p:nvPicPr>
          <p:cNvPr id="19" name="Picture 18">
            <a:extLst>
              <a:ext uri="{FF2B5EF4-FFF2-40B4-BE49-F238E27FC236}">
                <a16:creationId xmlns:a16="http://schemas.microsoft.com/office/drawing/2014/main" id="{3C0804DB-F0DA-B87B-FBE5-0040506C0BC1}"/>
              </a:ext>
            </a:extLst>
          </p:cNvPr>
          <p:cNvPicPr>
            <a:picLocks noChangeAspect="1"/>
          </p:cNvPicPr>
          <p:nvPr/>
        </p:nvPicPr>
        <p:blipFill>
          <a:blip r:embed="rId8"/>
          <a:stretch>
            <a:fillRect/>
          </a:stretch>
        </p:blipFill>
        <p:spPr>
          <a:xfrm>
            <a:off x="6533474" y="4911315"/>
            <a:ext cx="1894921" cy="823332"/>
          </a:xfrm>
          <a:prstGeom prst="rect">
            <a:avLst/>
          </a:prstGeom>
        </p:spPr>
      </p:pic>
      <p:sp>
        <p:nvSpPr>
          <p:cNvPr id="17" name="Rectangle 16">
            <a:extLst>
              <a:ext uri="{FF2B5EF4-FFF2-40B4-BE49-F238E27FC236}">
                <a16:creationId xmlns:a16="http://schemas.microsoft.com/office/drawing/2014/main" id="{4EC7B3F8-FD1A-F4C4-BEC3-124799E7CF38}"/>
              </a:ext>
            </a:extLst>
          </p:cNvPr>
          <p:cNvSpPr/>
          <p:nvPr/>
        </p:nvSpPr>
        <p:spPr>
          <a:xfrm>
            <a:off x="6533475" y="4452558"/>
            <a:ext cx="5502530" cy="458757"/>
          </a:xfrm>
          <a:prstGeom prst="rect">
            <a:avLst/>
          </a:prstGeom>
          <a:solidFill>
            <a:srgbClr val="00B0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Control Group</a:t>
            </a:r>
          </a:p>
        </p:txBody>
      </p:sp>
    </p:spTree>
    <p:extLst>
      <p:ext uri="{BB962C8B-B14F-4D97-AF65-F5344CB8AC3E}">
        <p14:creationId xmlns:p14="http://schemas.microsoft.com/office/powerpoint/2010/main" val="247612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279B6-70BD-48E7-D4D4-D6A26B99337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BDD8F4C-CA8C-65CD-AFCE-014DD3B6C594}"/>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AE830402-BCE8-BBCD-9512-40F60C5E4868}"/>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3F50590C-BA97-FD67-322F-236B323BD6BD}"/>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88B4B476-A759-7DF3-9A99-7D77BEB70121}"/>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6D5113CA-DF23-C7C3-8B28-EF5FD5D46E42}"/>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806B559E-9553-4AD7-DE99-12D1F3C25679}"/>
              </a:ext>
            </a:extLst>
          </p:cNvPr>
          <p:cNvSpPr>
            <a:spLocks noGrp="1"/>
          </p:cNvSpPr>
          <p:nvPr>
            <p:ph type="title"/>
          </p:nvPr>
        </p:nvSpPr>
        <p:spPr>
          <a:xfrm>
            <a:off x="361404" y="0"/>
            <a:ext cx="10515600" cy="1267606"/>
          </a:xfrm>
        </p:spPr>
        <p:txBody>
          <a:bodyPr>
            <a:normAutofit/>
          </a:bodyPr>
          <a:lstStyle/>
          <a:p>
            <a:r>
              <a:rPr lang="en-US" sz="3600" b="1" dirty="0">
                <a:solidFill>
                  <a:schemeClr val="bg1"/>
                </a:solidFill>
              </a:rPr>
              <a:t>Study of Connecticut Healthcare Mergers (2013-2019)</a:t>
            </a:r>
          </a:p>
        </p:txBody>
      </p:sp>
      <p:sp>
        <p:nvSpPr>
          <p:cNvPr id="3" name="Content Placeholder 2">
            <a:extLst>
              <a:ext uri="{FF2B5EF4-FFF2-40B4-BE49-F238E27FC236}">
                <a16:creationId xmlns:a16="http://schemas.microsoft.com/office/drawing/2014/main" id="{DC6E9AA7-D63C-C93B-E1D7-290DB18563E5}"/>
              </a:ext>
            </a:extLst>
          </p:cNvPr>
          <p:cNvSpPr>
            <a:spLocks noGrp="1"/>
          </p:cNvSpPr>
          <p:nvPr>
            <p:ph idx="1"/>
          </p:nvPr>
        </p:nvSpPr>
        <p:spPr>
          <a:xfrm>
            <a:off x="732877" y="1568449"/>
            <a:ext cx="6706148" cy="4746623"/>
          </a:xfrm>
        </p:spPr>
        <p:txBody>
          <a:bodyPr>
            <a:normAutofit/>
          </a:bodyPr>
          <a:lstStyle/>
          <a:p>
            <a:pPr marL="171450" lvl="1" indent="0">
              <a:buNone/>
            </a:pPr>
            <a:r>
              <a:rPr lang="en-US" sz="2800" b="1" u="sng" dirty="0"/>
              <a:t>Results (Private Insurance Inpatient Prices)</a:t>
            </a:r>
          </a:p>
        </p:txBody>
      </p:sp>
      <p:pic>
        <p:nvPicPr>
          <p:cNvPr id="5" name="Picture 4">
            <a:extLst>
              <a:ext uri="{FF2B5EF4-FFF2-40B4-BE49-F238E27FC236}">
                <a16:creationId xmlns:a16="http://schemas.microsoft.com/office/drawing/2014/main" id="{B9DA3546-B26B-908C-02C7-08F1582D0CE3}"/>
              </a:ext>
            </a:extLst>
          </p:cNvPr>
          <p:cNvPicPr>
            <a:picLocks noChangeAspect="1"/>
          </p:cNvPicPr>
          <p:nvPr/>
        </p:nvPicPr>
        <p:blipFill>
          <a:blip r:embed="rId3"/>
          <a:stretch>
            <a:fillRect/>
          </a:stretch>
        </p:blipFill>
        <p:spPr>
          <a:xfrm>
            <a:off x="2233612" y="2309933"/>
            <a:ext cx="7453313" cy="4008338"/>
          </a:xfrm>
          <a:prstGeom prst="rect">
            <a:avLst/>
          </a:prstGeom>
        </p:spPr>
      </p:pic>
    </p:spTree>
    <p:extLst>
      <p:ext uri="{BB962C8B-B14F-4D97-AF65-F5344CB8AC3E}">
        <p14:creationId xmlns:p14="http://schemas.microsoft.com/office/powerpoint/2010/main" val="2488376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81A43-209F-0A45-ECB1-37F2CC9CC42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677EEA4-04C4-C2FF-6EB2-0DD69774A182}"/>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FDD2DB91-A1DA-C613-6217-3F227E1987E3}"/>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1DCBEA87-CD21-52F9-67D6-789F9CCD7815}"/>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FDA07AB5-2171-A347-6F6A-89236F5AC555}"/>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71844D4C-6C80-181F-BFB8-83FEC0188C2C}"/>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E60B290B-A5FB-C6B1-6D97-BF425F8093A2}"/>
              </a:ext>
            </a:extLst>
          </p:cNvPr>
          <p:cNvSpPr>
            <a:spLocks noGrp="1"/>
          </p:cNvSpPr>
          <p:nvPr>
            <p:ph type="title"/>
          </p:nvPr>
        </p:nvSpPr>
        <p:spPr>
          <a:xfrm>
            <a:off x="361404" y="0"/>
            <a:ext cx="10515600" cy="1267606"/>
          </a:xfrm>
        </p:spPr>
        <p:txBody>
          <a:bodyPr>
            <a:normAutofit/>
          </a:bodyPr>
          <a:lstStyle/>
          <a:p>
            <a:r>
              <a:rPr lang="en-US" sz="3600" b="1" dirty="0">
                <a:solidFill>
                  <a:schemeClr val="bg1"/>
                </a:solidFill>
              </a:rPr>
              <a:t>Study of Connecticut Healthcare Mergers (2013-2019)</a:t>
            </a:r>
          </a:p>
        </p:txBody>
      </p:sp>
      <p:sp>
        <p:nvSpPr>
          <p:cNvPr id="3" name="Content Placeholder 2">
            <a:extLst>
              <a:ext uri="{FF2B5EF4-FFF2-40B4-BE49-F238E27FC236}">
                <a16:creationId xmlns:a16="http://schemas.microsoft.com/office/drawing/2014/main" id="{24557487-BD06-09A1-E090-A0566D9D4F83}"/>
              </a:ext>
            </a:extLst>
          </p:cNvPr>
          <p:cNvSpPr>
            <a:spLocks noGrp="1"/>
          </p:cNvSpPr>
          <p:nvPr>
            <p:ph idx="1"/>
          </p:nvPr>
        </p:nvSpPr>
        <p:spPr>
          <a:xfrm>
            <a:off x="732877" y="1568449"/>
            <a:ext cx="7620548" cy="4746623"/>
          </a:xfrm>
        </p:spPr>
        <p:txBody>
          <a:bodyPr>
            <a:normAutofit/>
          </a:bodyPr>
          <a:lstStyle/>
          <a:p>
            <a:pPr marL="171450" lvl="1" indent="0">
              <a:buNone/>
            </a:pPr>
            <a:r>
              <a:rPr lang="en-US" sz="2800" b="1" u="sng" dirty="0"/>
              <a:t>Results (Private Insurance Outpatient Prices)</a:t>
            </a:r>
          </a:p>
        </p:txBody>
      </p:sp>
      <p:grpSp>
        <p:nvGrpSpPr>
          <p:cNvPr id="7" name="Group 6">
            <a:extLst>
              <a:ext uri="{FF2B5EF4-FFF2-40B4-BE49-F238E27FC236}">
                <a16:creationId xmlns:a16="http://schemas.microsoft.com/office/drawing/2014/main" id="{699E5DF9-CA9D-7F95-FAF1-734FA9C67D63}"/>
              </a:ext>
            </a:extLst>
          </p:cNvPr>
          <p:cNvGrpSpPr/>
          <p:nvPr/>
        </p:nvGrpSpPr>
        <p:grpSpPr>
          <a:xfrm>
            <a:off x="2375394" y="2257524"/>
            <a:ext cx="7286625" cy="4433890"/>
            <a:chOff x="0" y="3081334"/>
            <a:chExt cx="12192000" cy="7553331"/>
          </a:xfrm>
        </p:grpSpPr>
        <p:pic>
          <p:nvPicPr>
            <p:cNvPr id="4" name="Picture 3">
              <a:extLst>
                <a:ext uri="{FF2B5EF4-FFF2-40B4-BE49-F238E27FC236}">
                  <a16:creationId xmlns:a16="http://schemas.microsoft.com/office/drawing/2014/main" id="{F980CB93-64A3-A9C4-3C80-5DF042517642}"/>
                </a:ext>
              </a:extLst>
            </p:cNvPr>
            <p:cNvPicPr>
              <a:picLocks noChangeAspect="1"/>
            </p:cNvPicPr>
            <p:nvPr/>
          </p:nvPicPr>
          <p:blipFill>
            <a:blip r:embed="rId3"/>
            <a:stretch>
              <a:fillRect/>
            </a:stretch>
          </p:blipFill>
          <p:spPr>
            <a:xfrm>
              <a:off x="0" y="3081334"/>
              <a:ext cx="12192000" cy="695331"/>
            </a:xfrm>
            <a:prstGeom prst="rect">
              <a:avLst/>
            </a:prstGeom>
          </p:spPr>
        </p:pic>
        <p:pic>
          <p:nvPicPr>
            <p:cNvPr id="6" name="Picture 5">
              <a:extLst>
                <a:ext uri="{FF2B5EF4-FFF2-40B4-BE49-F238E27FC236}">
                  <a16:creationId xmlns:a16="http://schemas.microsoft.com/office/drawing/2014/main" id="{4EE72DC6-030E-BFDC-FFFE-083A67FB78D7}"/>
                </a:ext>
              </a:extLst>
            </p:cNvPr>
            <p:cNvPicPr>
              <a:picLocks noChangeAspect="1"/>
            </p:cNvPicPr>
            <p:nvPr/>
          </p:nvPicPr>
          <p:blipFill>
            <a:blip r:embed="rId4"/>
            <a:stretch>
              <a:fillRect/>
            </a:stretch>
          </p:blipFill>
          <p:spPr>
            <a:xfrm>
              <a:off x="0" y="3776665"/>
              <a:ext cx="11128549" cy="6858000"/>
            </a:xfrm>
            <a:prstGeom prst="rect">
              <a:avLst/>
            </a:prstGeom>
          </p:spPr>
        </p:pic>
      </p:grpSp>
    </p:spTree>
    <p:extLst>
      <p:ext uri="{BB962C8B-B14F-4D97-AF65-F5344CB8AC3E}">
        <p14:creationId xmlns:p14="http://schemas.microsoft.com/office/powerpoint/2010/main" val="1177532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00C6A-23CD-9797-5EBE-55A9888750B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9AFCF0E-F93D-D68F-5D88-31BE8A487E9E}"/>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EDEA2D74-5EE1-93BB-910D-FCBC88F63B3D}"/>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918424E1-AA86-AD9E-A814-FB7886F56D05}"/>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31F7794F-70A5-E4B7-0688-CD3A9A5B5C61}"/>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B14F4BFA-AA5D-6376-91C9-BA08C85D31FE}"/>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0A9A24A5-7282-2F77-D2B5-A0FC36D5C639}"/>
              </a:ext>
            </a:extLst>
          </p:cNvPr>
          <p:cNvSpPr>
            <a:spLocks noGrp="1"/>
          </p:cNvSpPr>
          <p:nvPr>
            <p:ph type="title"/>
          </p:nvPr>
        </p:nvSpPr>
        <p:spPr>
          <a:xfrm>
            <a:off x="361404" y="0"/>
            <a:ext cx="10515600" cy="1267606"/>
          </a:xfrm>
        </p:spPr>
        <p:txBody>
          <a:bodyPr>
            <a:normAutofit/>
          </a:bodyPr>
          <a:lstStyle/>
          <a:p>
            <a:r>
              <a:rPr lang="en-US" sz="3600" b="1" dirty="0">
                <a:solidFill>
                  <a:schemeClr val="bg1"/>
                </a:solidFill>
              </a:rPr>
              <a:t>Study of Connecticut Healthcare Mergers (2013-2019)</a:t>
            </a:r>
          </a:p>
        </p:txBody>
      </p:sp>
      <p:sp>
        <p:nvSpPr>
          <p:cNvPr id="3" name="Content Placeholder 2">
            <a:extLst>
              <a:ext uri="{FF2B5EF4-FFF2-40B4-BE49-F238E27FC236}">
                <a16:creationId xmlns:a16="http://schemas.microsoft.com/office/drawing/2014/main" id="{0A4A37D2-17D4-ECD9-90A4-5E5FA9FFF74B}"/>
              </a:ext>
            </a:extLst>
          </p:cNvPr>
          <p:cNvSpPr>
            <a:spLocks noGrp="1"/>
          </p:cNvSpPr>
          <p:nvPr>
            <p:ph idx="1"/>
          </p:nvPr>
        </p:nvSpPr>
        <p:spPr>
          <a:xfrm>
            <a:off x="732877" y="1568449"/>
            <a:ext cx="5629823" cy="4746623"/>
          </a:xfrm>
        </p:spPr>
        <p:txBody>
          <a:bodyPr>
            <a:normAutofit/>
          </a:bodyPr>
          <a:lstStyle/>
          <a:p>
            <a:pPr marL="171450" lvl="1" indent="0">
              <a:buNone/>
            </a:pPr>
            <a:r>
              <a:rPr lang="en-US" sz="2800" b="1" u="sng" dirty="0"/>
              <a:t>Results (Total Discharges)</a:t>
            </a:r>
          </a:p>
        </p:txBody>
      </p:sp>
      <p:pic>
        <p:nvPicPr>
          <p:cNvPr id="4" name="Picture 3">
            <a:extLst>
              <a:ext uri="{FF2B5EF4-FFF2-40B4-BE49-F238E27FC236}">
                <a16:creationId xmlns:a16="http://schemas.microsoft.com/office/drawing/2014/main" id="{AE455013-EC97-91FC-E475-8D28029558C3}"/>
              </a:ext>
            </a:extLst>
          </p:cNvPr>
          <p:cNvPicPr>
            <a:picLocks noChangeAspect="1"/>
          </p:cNvPicPr>
          <p:nvPr/>
        </p:nvPicPr>
        <p:blipFill>
          <a:blip r:embed="rId3"/>
          <a:stretch>
            <a:fillRect/>
          </a:stretch>
        </p:blipFill>
        <p:spPr>
          <a:xfrm>
            <a:off x="2100262" y="2173477"/>
            <a:ext cx="8524875" cy="4141595"/>
          </a:xfrm>
          <a:prstGeom prst="rect">
            <a:avLst/>
          </a:prstGeom>
        </p:spPr>
      </p:pic>
    </p:spTree>
    <p:extLst>
      <p:ext uri="{BB962C8B-B14F-4D97-AF65-F5344CB8AC3E}">
        <p14:creationId xmlns:p14="http://schemas.microsoft.com/office/powerpoint/2010/main" val="3865645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613B4-6265-6443-8630-930252983D6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50BFDF7-8B8E-38D4-1EB7-7297617A9BB1}"/>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2FCC6F0C-77F8-45A2-DE1E-A7E84A526F97}"/>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1FC7B0B8-DBBF-7EF4-C755-8531F71923CB}"/>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EDE3484D-7344-4204-8B39-083852E2061B}"/>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69F916B7-8E20-FB90-C4FA-2F49C22CA065}"/>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41CFACDA-BE54-3495-2C3E-49CEDD44FCE2}"/>
              </a:ext>
            </a:extLst>
          </p:cNvPr>
          <p:cNvSpPr>
            <a:spLocks noGrp="1"/>
          </p:cNvSpPr>
          <p:nvPr>
            <p:ph type="title"/>
          </p:nvPr>
        </p:nvSpPr>
        <p:spPr>
          <a:xfrm>
            <a:off x="361404" y="0"/>
            <a:ext cx="10515600" cy="1267606"/>
          </a:xfrm>
        </p:spPr>
        <p:txBody>
          <a:bodyPr>
            <a:normAutofit/>
          </a:bodyPr>
          <a:lstStyle/>
          <a:p>
            <a:r>
              <a:rPr lang="en-US" sz="3600" b="1" dirty="0">
                <a:solidFill>
                  <a:schemeClr val="bg1"/>
                </a:solidFill>
              </a:rPr>
              <a:t>Study of Connecticut Healthcare Mergers (2013-2019)</a:t>
            </a:r>
          </a:p>
        </p:txBody>
      </p:sp>
      <p:sp>
        <p:nvSpPr>
          <p:cNvPr id="3" name="Content Placeholder 2">
            <a:extLst>
              <a:ext uri="{FF2B5EF4-FFF2-40B4-BE49-F238E27FC236}">
                <a16:creationId xmlns:a16="http://schemas.microsoft.com/office/drawing/2014/main" id="{D28556AD-2C64-0F89-4629-ECE8046BDF74}"/>
              </a:ext>
            </a:extLst>
          </p:cNvPr>
          <p:cNvSpPr>
            <a:spLocks noGrp="1"/>
          </p:cNvSpPr>
          <p:nvPr>
            <p:ph idx="1"/>
          </p:nvPr>
        </p:nvSpPr>
        <p:spPr>
          <a:xfrm>
            <a:off x="732877" y="1568449"/>
            <a:ext cx="5629823" cy="4746623"/>
          </a:xfrm>
        </p:spPr>
        <p:txBody>
          <a:bodyPr>
            <a:normAutofit/>
          </a:bodyPr>
          <a:lstStyle/>
          <a:p>
            <a:pPr marL="171450" lvl="1" indent="0">
              <a:buNone/>
            </a:pPr>
            <a:r>
              <a:rPr lang="en-US" sz="2800" b="1" u="sng" dirty="0"/>
              <a:t>Results (Medicaid Discharges)</a:t>
            </a:r>
          </a:p>
        </p:txBody>
      </p:sp>
      <p:pic>
        <p:nvPicPr>
          <p:cNvPr id="4" name="Picture 3">
            <a:extLst>
              <a:ext uri="{FF2B5EF4-FFF2-40B4-BE49-F238E27FC236}">
                <a16:creationId xmlns:a16="http://schemas.microsoft.com/office/drawing/2014/main" id="{FCEF86A0-940F-FF96-AAB2-0A0FB5F57B75}"/>
              </a:ext>
            </a:extLst>
          </p:cNvPr>
          <p:cNvPicPr>
            <a:picLocks noChangeAspect="1"/>
          </p:cNvPicPr>
          <p:nvPr/>
        </p:nvPicPr>
        <p:blipFill>
          <a:blip r:embed="rId3"/>
          <a:stretch>
            <a:fillRect/>
          </a:stretch>
        </p:blipFill>
        <p:spPr>
          <a:xfrm>
            <a:off x="2419350" y="2288265"/>
            <a:ext cx="7886700" cy="4026807"/>
          </a:xfrm>
          <a:prstGeom prst="rect">
            <a:avLst/>
          </a:prstGeom>
        </p:spPr>
      </p:pic>
    </p:spTree>
    <p:extLst>
      <p:ext uri="{BB962C8B-B14F-4D97-AF65-F5344CB8AC3E}">
        <p14:creationId xmlns:p14="http://schemas.microsoft.com/office/powerpoint/2010/main" val="4185742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30B64-AB38-2C8D-AD3C-31EE85BF13E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AE1AC99-34D4-86B5-F088-00A18A4EC840}"/>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67DD8065-97A7-25E9-821B-013841D6B9F0}"/>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D5CCA2C0-94C2-9D27-7BAE-71957E45CF2D}"/>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0BFA34C7-1200-618A-C200-919ECAC387BE}"/>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78B3E53C-2FF4-15CC-A937-F47A7B2B6C1A}"/>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0F0AE258-3779-CDD5-A547-93CA78A33ECB}"/>
              </a:ext>
            </a:extLst>
          </p:cNvPr>
          <p:cNvSpPr>
            <a:spLocks noGrp="1"/>
          </p:cNvSpPr>
          <p:nvPr>
            <p:ph type="title"/>
          </p:nvPr>
        </p:nvSpPr>
        <p:spPr>
          <a:xfrm>
            <a:off x="361404" y="0"/>
            <a:ext cx="10515600" cy="1267606"/>
          </a:xfrm>
        </p:spPr>
        <p:txBody>
          <a:bodyPr>
            <a:normAutofit/>
          </a:bodyPr>
          <a:lstStyle/>
          <a:p>
            <a:r>
              <a:rPr lang="en-US" sz="3600" b="1" dirty="0">
                <a:solidFill>
                  <a:schemeClr val="bg1"/>
                </a:solidFill>
              </a:rPr>
              <a:t>Study of Connecticut Healthcare Mergers (2013-2019)</a:t>
            </a:r>
          </a:p>
        </p:txBody>
      </p:sp>
      <p:sp>
        <p:nvSpPr>
          <p:cNvPr id="3" name="Content Placeholder 2">
            <a:extLst>
              <a:ext uri="{FF2B5EF4-FFF2-40B4-BE49-F238E27FC236}">
                <a16:creationId xmlns:a16="http://schemas.microsoft.com/office/drawing/2014/main" id="{C68E1C1F-B8CA-C3D1-A58A-8370933D1ED1}"/>
              </a:ext>
            </a:extLst>
          </p:cNvPr>
          <p:cNvSpPr>
            <a:spLocks noGrp="1"/>
          </p:cNvSpPr>
          <p:nvPr>
            <p:ph idx="1"/>
          </p:nvPr>
        </p:nvSpPr>
        <p:spPr>
          <a:xfrm>
            <a:off x="732877" y="1568449"/>
            <a:ext cx="7944398" cy="4746623"/>
          </a:xfrm>
        </p:spPr>
        <p:txBody>
          <a:bodyPr>
            <a:normAutofit/>
          </a:bodyPr>
          <a:lstStyle/>
          <a:p>
            <a:pPr marL="171450" lvl="1" indent="0">
              <a:buNone/>
            </a:pPr>
            <a:r>
              <a:rPr lang="en-US" sz="2800" b="1" u="sng" dirty="0"/>
              <a:t>Results (Discharges by Race/Ethnicity)</a:t>
            </a:r>
          </a:p>
        </p:txBody>
      </p:sp>
      <p:pic>
        <p:nvPicPr>
          <p:cNvPr id="4" name="Picture 3">
            <a:extLst>
              <a:ext uri="{FF2B5EF4-FFF2-40B4-BE49-F238E27FC236}">
                <a16:creationId xmlns:a16="http://schemas.microsoft.com/office/drawing/2014/main" id="{2A8CAE35-3ECD-557F-BD84-BC9388FD6754}"/>
              </a:ext>
            </a:extLst>
          </p:cNvPr>
          <p:cNvPicPr>
            <a:picLocks noChangeAspect="1"/>
          </p:cNvPicPr>
          <p:nvPr/>
        </p:nvPicPr>
        <p:blipFill>
          <a:blip r:embed="rId3"/>
          <a:stretch>
            <a:fillRect/>
          </a:stretch>
        </p:blipFill>
        <p:spPr>
          <a:xfrm>
            <a:off x="2457450" y="2143282"/>
            <a:ext cx="7810500" cy="3991316"/>
          </a:xfrm>
          <a:prstGeom prst="rect">
            <a:avLst/>
          </a:prstGeom>
        </p:spPr>
      </p:pic>
    </p:spTree>
    <p:extLst>
      <p:ext uri="{BB962C8B-B14F-4D97-AF65-F5344CB8AC3E}">
        <p14:creationId xmlns:p14="http://schemas.microsoft.com/office/powerpoint/2010/main" val="426256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56C84-4E62-0823-FA02-5FF54804CBA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3521A29-7770-AEFE-4ED3-0EC09210ED63}"/>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58C481A2-9C75-9AD2-6AE6-E02D9E82205B}"/>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F7F00D56-2CAA-5633-8CCE-1E21B321CC23}"/>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19527BD4-0C47-0001-F352-F5BC3C93683E}"/>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64C921EF-D770-5174-557B-A46923F0E148}"/>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F7501BD2-DEA4-9BB9-4250-3B3D293DB391}"/>
              </a:ext>
            </a:extLst>
          </p:cNvPr>
          <p:cNvSpPr>
            <a:spLocks noGrp="1"/>
          </p:cNvSpPr>
          <p:nvPr>
            <p:ph type="title"/>
          </p:nvPr>
        </p:nvSpPr>
        <p:spPr>
          <a:xfrm>
            <a:off x="361404" y="0"/>
            <a:ext cx="10515600" cy="1267606"/>
          </a:xfrm>
        </p:spPr>
        <p:txBody>
          <a:bodyPr>
            <a:normAutofit/>
          </a:bodyPr>
          <a:lstStyle/>
          <a:p>
            <a:r>
              <a:rPr lang="en-US" sz="3600" b="1" dirty="0">
                <a:solidFill>
                  <a:schemeClr val="bg1"/>
                </a:solidFill>
              </a:rPr>
              <a:t>Study of Connecticut Healthcare Mergers (2013-2019)</a:t>
            </a:r>
          </a:p>
        </p:txBody>
      </p:sp>
      <p:sp>
        <p:nvSpPr>
          <p:cNvPr id="3" name="Content Placeholder 2">
            <a:extLst>
              <a:ext uri="{FF2B5EF4-FFF2-40B4-BE49-F238E27FC236}">
                <a16:creationId xmlns:a16="http://schemas.microsoft.com/office/drawing/2014/main" id="{17F30DB9-F018-3312-3892-937C34AA9297}"/>
              </a:ext>
            </a:extLst>
          </p:cNvPr>
          <p:cNvSpPr>
            <a:spLocks noGrp="1"/>
          </p:cNvSpPr>
          <p:nvPr>
            <p:ph idx="1"/>
          </p:nvPr>
        </p:nvSpPr>
        <p:spPr>
          <a:xfrm>
            <a:off x="732877" y="1568449"/>
            <a:ext cx="7944398" cy="4746623"/>
          </a:xfrm>
        </p:spPr>
        <p:txBody>
          <a:bodyPr>
            <a:normAutofit/>
          </a:bodyPr>
          <a:lstStyle/>
          <a:p>
            <a:pPr marL="171450" lvl="1" indent="0">
              <a:buNone/>
            </a:pPr>
            <a:r>
              <a:rPr lang="en-US" sz="2800" b="1" u="sng" dirty="0"/>
              <a:t>Results (Discharges by Service Line)</a:t>
            </a:r>
          </a:p>
        </p:txBody>
      </p:sp>
      <p:pic>
        <p:nvPicPr>
          <p:cNvPr id="7" name="Picture 6">
            <a:extLst>
              <a:ext uri="{FF2B5EF4-FFF2-40B4-BE49-F238E27FC236}">
                <a16:creationId xmlns:a16="http://schemas.microsoft.com/office/drawing/2014/main" id="{E0CD81E6-D812-44A9-75BF-B83336277CEF}"/>
              </a:ext>
            </a:extLst>
          </p:cNvPr>
          <p:cNvPicPr>
            <a:picLocks noChangeAspect="1"/>
          </p:cNvPicPr>
          <p:nvPr/>
        </p:nvPicPr>
        <p:blipFill>
          <a:blip r:embed="rId3"/>
          <a:stretch>
            <a:fillRect/>
          </a:stretch>
        </p:blipFill>
        <p:spPr>
          <a:xfrm>
            <a:off x="2619375" y="2169937"/>
            <a:ext cx="7205987" cy="4221336"/>
          </a:xfrm>
          <a:prstGeom prst="rect">
            <a:avLst/>
          </a:prstGeom>
        </p:spPr>
      </p:pic>
    </p:spTree>
    <p:extLst>
      <p:ext uri="{BB962C8B-B14F-4D97-AF65-F5344CB8AC3E}">
        <p14:creationId xmlns:p14="http://schemas.microsoft.com/office/powerpoint/2010/main" val="1413031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674F7-25D7-B70B-A41A-58E514BFA8A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359C33C-80F5-14AE-9B9F-7812C98696AE}"/>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8C885E37-5860-80D6-A63A-BAA9ECFA56A1}"/>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735BA8FB-6F57-A8B1-6FE2-C5231F8AC939}"/>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A069C1A8-9D3C-42E4-8A73-8D8523525E00}"/>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B8E3AEC5-5E66-CD74-CA80-9D25E72ABAFA}"/>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A8D7379F-C2EA-5928-0ADF-3E7D61189F0F}"/>
              </a:ext>
            </a:extLst>
          </p:cNvPr>
          <p:cNvSpPr>
            <a:spLocks noGrp="1"/>
          </p:cNvSpPr>
          <p:nvPr>
            <p:ph type="title"/>
          </p:nvPr>
        </p:nvSpPr>
        <p:spPr>
          <a:xfrm>
            <a:off x="361404" y="0"/>
            <a:ext cx="10515600" cy="1267606"/>
          </a:xfrm>
        </p:spPr>
        <p:txBody>
          <a:bodyPr>
            <a:normAutofit/>
          </a:bodyPr>
          <a:lstStyle/>
          <a:p>
            <a:r>
              <a:rPr lang="en-US" sz="3600" b="1" dirty="0">
                <a:solidFill>
                  <a:schemeClr val="bg1"/>
                </a:solidFill>
              </a:rPr>
              <a:t>Study of Connecticut Healthcare Mergers (2013-2019)</a:t>
            </a:r>
          </a:p>
        </p:txBody>
      </p:sp>
      <p:sp>
        <p:nvSpPr>
          <p:cNvPr id="3" name="Content Placeholder 2">
            <a:extLst>
              <a:ext uri="{FF2B5EF4-FFF2-40B4-BE49-F238E27FC236}">
                <a16:creationId xmlns:a16="http://schemas.microsoft.com/office/drawing/2014/main" id="{F5B19656-5974-FBCD-D334-6CE4D4E6B734}"/>
              </a:ext>
            </a:extLst>
          </p:cNvPr>
          <p:cNvSpPr>
            <a:spLocks noGrp="1"/>
          </p:cNvSpPr>
          <p:nvPr>
            <p:ph idx="1"/>
          </p:nvPr>
        </p:nvSpPr>
        <p:spPr>
          <a:xfrm>
            <a:off x="732877" y="1568449"/>
            <a:ext cx="7944398" cy="4746623"/>
          </a:xfrm>
        </p:spPr>
        <p:txBody>
          <a:bodyPr>
            <a:normAutofit/>
          </a:bodyPr>
          <a:lstStyle/>
          <a:p>
            <a:pPr marL="171450" lvl="1" indent="0">
              <a:buNone/>
            </a:pPr>
            <a:r>
              <a:rPr lang="en-US" sz="2800" b="1" u="sng" dirty="0"/>
              <a:t>Results (Discharges by Service Line)</a:t>
            </a:r>
          </a:p>
        </p:txBody>
      </p:sp>
      <p:pic>
        <p:nvPicPr>
          <p:cNvPr id="4" name="Picture 3">
            <a:extLst>
              <a:ext uri="{FF2B5EF4-FFF2-40B4-BE49-F238E27FC236}">
                <a16:creationId xmlns:a16="http://schemas.microsoft.com/office/drawing/2014/main" id="{D660D805-B53F-E8C9-CE34-F38F747222E8}"/>
              </a:ext>
            </a:extLst>
          </p:cNvPr>
          <p:cNvPicPr>
            <a:picLocks noChangeAspect="1"/>
          </p:cNvPicPr>
          <p:nvPr/>
        </p:nvPicPr>
        <p:blipFill>
          <a:blip r:embed="rId3"/>
          <a:stretch>
            <a:fillRect/>
          </a:stretch>
        </p:blipFill>
        <p:spPr>
          <a:xfrm>
            <a:off x="2413250" y="2183446"/>
            <a:ext cx="7409043" cy="4261015"/>
          </a:xfrm>
          <a:prstGeom prst="rect">
            <a:avLst/>
          </a:prstGeom>
        </p:spPr>
      </p:pic>
    </p:spTree>
    <p:extLst>
      <p:ext uri="{BB962C8B-B14F-4D97-AF65-F5344CB8AC3E}">
        <p14:creationId xmlns:p14="http://schemas.microsoft.com/office/powerpoint/2010/main" val="1179716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93699-2BE6-0CAB-2658-D4E9EC6BB90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F333E5F-6B5D-4B05-8DF1-85FC03685BF8}"/>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AF5BE945-02AF-3BD8-8A85-A48FC3C692CD}"/>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2A9F58F3-0031-E823-AC28-66ADF692C2E7}"/>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7582A15B-D531-88E8-CB97-A191F4477BD7}"/>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95E37B68-612C-0FCD-0BCA-700B88C991CC}"/>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204610A3-B308-9E39-BBA9-377922E93622}"/>
              </a:ext>
            </a:extLst>
          </p:cNvPr>
          <p:cNvSpPr>
            <a:spLocks noGrp="1"/>
          </p:cNvSpPr>
          <p:nvPr>
            <p:ph type="title"/>
          </p:nvPr>
        </p:nvSpPr>
        <p:spPr>
          <a:xfrm>
            <a:off x="361404" y="0"/>
            <a:ext cx="10515600" cy="1267606"/>
          </a:xfrm>
        </p:spPr>
        <p:txBody>
          <a:bodyPr>
            <a:normAutofit/>
          </a:bodyPr>
          <a:lstStyle/>
          <a:p>
            <a:r>
              <a:rPr lang="en-US" sz="3600" b="1" dirty="0">
                <a:solidFill>
                  <a:schemeClr val="bg1"/>
                </a:solidFill>
              </a:rPr>
              <a:t>Study of Connecticut Healthcare Mergers (2013-2019)</a:t>
            </a:r>
          </a:p>
        </p:txBody>
      </p:sp>
      <p:sp>
        <p:nvSpPr>
          <p:cNvPr id="3" name="Content Placeholder 2">
            <a:extLst>
              <a:ext uri="{FF2B5EF4-FFF2-40B4-BE49-F238E27FC236}">
                <a16:creationId xmlns:a16="http://schemas.microsoft.com/office/drawing/2014/main" id="{A9C665AA-9979-3E71-E7B1-0DD0C3913A78}"/>
              </a:ext>
            </a:extLst>
          </p:cNvPr>
          <p:cNvSpPr>
            <a:spLocks noGrp="1"/>
          </p:cNvSpPr>
          <p:nvPr>
            <p:ph idx="1"/>
          </p:nvPr>
        </p:nvSpPr>
        <p:spPr>
          <a:xfrm>
            <a:off x="732877" y="1568449"/>
            <a:ext cx="7944398" cy="4746623"/>
          </a:xfrm>
        </p:spPr>
        <p:txBody>
          <a:bodyPr>
            <a:normAutofit/>
          </a:bodyPr>
          <a:lstStyle/>
          <a:p>
            <a:pPr marL="171450" lvl="1" indent="0">
              <a:buNone/>
            </a:pPr>
            <a:r>
              <a:rPr lang="en-US" sz="2800" b="1" u="sng" dirty="0"/>
              <a:t>Results (Length of Stay by Insurance)</a:t>
            </a:r>
          </a:p>
        </p:txBody>
      </p:sp>
      <p:pic>
        <p:nvPicPr>
          <p:cNvPr id="5" name="Picture 4">
            <a:extLst>
              <a:ext uri="{FF2B5EF4-FFF2-40B4-BE49-F238E27FC236}">
                <a16:creationId xmlns:a16="http://schemas.microsoft.com/office/drawing/2014/main" id="{485D3192-569A-6C84-8FB7-D0DCB9C4E0CA}"/>
              </a:ext>
            </a:extLst>
          </p:cNvPr>
          <p:cNvPicPr>
            <a:picLocks noChangeAspect="1"/>
          </p:cNvPicPr>
          <p:nvPr/>
        </p:nvPicPr>
        <p:blipFill>
          <a:blip r:embed="rId3"/>
          <a:stretch>
            <a:fillRect/>
          </a:stretch>
        </p:blipFill>
        <p:spPr>
          <a:xfrm>
            <a:off x="2009774" y="2149768"/>
            <a:ext cx="7979521" cy="4241505"/>
          </a:xfrm>
          <a:prstGeom prst="rect">
            <a:avLst/>
          </a:prstGeom>
        </p:spPr>
      </p:pic>
    </p:spTree>
    <p:extLst>
      <p:ext uri="{BB962C8B-B14F-4D97-AF65-F5344CB8AC3E}">
        <p14:creationId xmlns:p14="http://schemas.microsoft.com/office/powerpoint/2010/main" val="2447305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B9860-4A70-9E90-FC03-49041E0C3C4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3BD2E3A-6093-D119-D345-33479F589846}"/>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55139FE5-DD56-19A6-3D5C-8F430AEE4D9D}"/>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1F2C3D94-5EA3-0F0B-3E31-BB17D71A10DF}"/>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AE3FE22F-DF2A-2496-89FA-E50FA51B0C7B}"/>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FAAEDD72-7290-23FC-7497-FA6B1FF1FA01}"/>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A89E0243-4E38-FC40-4E58-5D6D5E318BC6}"/>
              </a:ext>
            </a:extLst>
          </p:cNvPr>
          <p:cNvSpPr>
            <a:spLocks noGrp="1"/>
          </p:cNvSpPr>
          <p:nvPr>
            <p:ph type="title"/>
          </p:nvPr>
        </p:nvSpPr>
        <p:spPr>
          <a:xfrm>
            <a:off x="361404" y="0"/>
            <a:ext cx="10515600" cy="1267606"/>
          </a:xfrm>
        </p:spPr>
        <p:txBody>
          <a:bodyPr>
            <a:normAutofit/>
          </a:bodyPr>
          <a:lstStyle/>
          <a:p>
            <a:r>
              <a:rPr lang="en-US" sz="3600" b="1" dirty="0">
                <a:solidFill>
                  <a:schemeClr val="bg1"/>
                </a:solidFill>
              </a:rPr>
              <a:t>Study of Connecticut Healthcare Mergers (2013-2019)</a:t>
            </a:r>
          </a:p>
        </p:txBody>
      </p:sp>
      <p:sp>
        <p:nvSpPr>
          <p:cNvPr id="3" name="Content Placeholder 2">
            <a:extLst>
              <a:ext uri="{FF2B5EF4-FFF2-40B4-BE49-F238E27FC236}">
                <a16:creationId xmlns:a16="http://schemas.microsoft.com/office/drawing/2014/main" id="{9F64B01A-6768-543D-0696-06A869C1A10B}"/>
              </a:ext>
            </a:extLst>
          </p:cNvPr>
          <p:cNvSpPr>
            <a:spLocks noGrp="1"/>
          </p:cNvSpPr>
          <p:nvPr>
            <p:ph idx="1"/>
          </p:nvPr>
        </p:nvSpPr>
        <p:spPr>
          <a:xfrm>
            <a:off x="732877" y="1568449"/>
            <a:ext cx="7944398" cy="4746623"/>
          </a:xfrm>
        </p:spPr>
        <p:txBody>
          <a:bodyPr>
            <a:normAutofit/>
          </a:bodyPr>
          <a:lstStyle/>
          <a:p>
            <a:pPr marL="171450" lvl="1" indent="0">
              <a:buNone/>
            </a:pPr>
            <a:r>
              <a:rPr lang="en-US" sz="2800" b="1" u="sng" dirty="0"/>
              <a:t>Results (Physician-Trends in Spending per Patient)</a:t>
            </a:r>
          </a:p>
        </p:txBody>
      </p:sp>
      <p:pic>
        <p:nvPicPr>
          <p:cNvPr id="4" name="Picture 3">
            <a:extLst>
              <a:ext uri="{FF2B5EF4-FFF2-40B4-BE49-F238E27FC236}">
                <a16:creationId xmlns:a16="http://schemas.microsoft.com/office/drawing/2014/main" id="{0E991AFD-2836-382A-4A0E-BE3857076D10}"/>
              </a:ext>
            </a:extLst>
          </p:cNvPr>
          <p:cNvPicPr>
            <a:picLocks noChangeAspect="1"/>
          </p:cNvPicPr>
          <p:nvPr/>
        </p:nvPicPr>
        <p:blipFill>
          <a:blip r:embed="rId3"/>
          <a:stretch>
            <a:fillRect/>
          </a:stretch>
        </p:blipFill>
        <p:spPr>
          <a:xfrm>
            <a:off x="2253497" y="2035091"/>
            <a:ext cx="7944398" cy="4637972"/>
          </a:xfrm>
          <a:prstGeom prst="rect">
            <a:avLst/>
          </a:prstGeom>
        </p:spPr>
      </p:pic>
    </p:spTree>
    <p:extLst>
      <p:ext uri="{BB962C8B-B14F-4D97-AF65-F5344CB8AC3E}">
        <p14:creationId xmlns:p14="http://schemas.microsoft.com/office/powerpoint/2010/main" val="159324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9BF21D-219A-D978-D188-3C1E0B4943C4}"/>
              </a:ext>
            </a:extLst>
          </p:cNvPr>
          <p:cNvSpPr>
            <a:spLocks noGrp="1"/>
          </p:cNvSpPr>
          <p:nvPr>
            <p:ph type="body" sz="quarter" idx="10"/>
          </p:nvPr>
        </p:nvSpPr>
        <p:spPr/>
        <p:txBody>
          <a:bodyPr/>
          <a:lstStyle/>
          <a:p>
            <a:r>
              <a:rPr lang="en-US" sz="2400" b="1" dirty="0"/>
              <a:t>Corey Rhyan</a:t>
            </a:r>
          </a:p>
          <a:p>
            <a:r>
              <a:rPr lang="en-US" sz="1600" dirty="0"/>
              <a:t>Health Management and Policy PhD Student, University of Michigan</a:t>
            </a:r>
          </a:p>
          <a:p>
            <a:r>
              <a:rPr lang="en-US" sz="1600" dirty="0"/>
              <a:t> </a:t>
            </a:r>
          </a:p>
        </p:txBody>
      </p:sp>
      <p:sp>
        <p:nvSpPr>
          <p:cNvPr id="3" name="Title 2">
            <a:extLst>
              <a:ext uri="{FF2B5EF4-FFF2-40B4-BE49-F238E27FC236}">
                <a16:creationId xmlns:a16="http://schemas.microsoft.com/office/drawing/2014/main" id="{5B855D1C-65B2-2E7B-C475-20ED87098669}"/>
              </a:ext>
            </a:extLst>
          </p:cNvPr>
          <p:cNvSpPr>
            <a:spLocks noGrp="1"/>
          </p:cNvSpPr>
          <p:nvPr>
            <p:ph type="ctrTitle"/>
          </p:nvPr>
        </p:nvSpPr>
        <p:spPr/>
        <p:txBody>
          <a:bodyPr/>
          <a:lstStyle/>
          <a:p>
            <a:r>
              <a:rPr lang="en-US" dirty="0"/>
              <a:t>Speakers</a:t>
            </a:r>
          </a:p>
        </p:txBody>
      </p:sp>
      <p:sp>
        <p:nvSpPr>
          <p:cNvPr id="4" name="Text Placeholder 3">
            <a:extLst>
              <a:ext uri="{FF2B5EF4-FFF2-40B4-BE49-F238E27FC236}">
                <a16:creationId xmlns:a16="http://schemas.microsoft.com/office/drawing/2014/main" id="{8FD31692-D4F0-0C85-E99D-5F383C6A3411}"/>
              </a:ext>
            </a:extLst>
          </p:cNvPr>
          <p:cNvSpPr>
            <a:spLocks noGrp="1"/>
          </p:cNvSpPr>
          <p:nvPr>
            <p:ph type="body" sz="quarter" idx="11"/>
          </p:nvPr>
        </p:nvSpPr>
        <p:spPr/>
        <p:txBody>
          <a:bodyPr/>
          <a:lstStyle/>
          <a:p>
            <a:r>
              <a:rPr lang="en-US" sz="2400" b="1" dirty="0"/>
              <a:t>Michelle Sternthal</a:t>
            </a:r>
          </a:p>
          <a:p>
            <a:r>
              <a:rPr lang="en-US" sz="1600" dirty="0"/>
              <a:t>Director of Government Affairs, Community Catalyst</a:t>
            </a:r>
          </a:p>
        </p:txBody>
      </p:sp>
      <p:sp>
        <p:nvSpPr>
          <p:cNvPr id="5" name="Text Placeholder 4">
            <a:extLst>
              <a:ext uri="{FF2B5EF4-FFF2-40B4-BE49-F238E27FC236}">
                <a16:creationId xmlns:a16="http://schemas.microsoft.com/office/drawing/2014/main" id="{089C6150-1CDF-A282-9668-E40D8D428EE6}"/>
              </a:ext>
            </a:extLst>
          </p:cNvPr>
          <p:cNvSpPr>
            <a:spLocks noGrp="1"/>
          </p:cNvSpPr>
          <p:nvPr>
            <p:ph type="body" sz="quarter" idx="12"/>
          </p:nvPr>
        </p:nvSpPr>
        <p:spPr/>
        <p:txBody>
          <a:bodyPr/>
          <a:lstStyle/>
          <a:p>
            <a:r>
              <a:rPr lang="en-US" sz="2400" b="1" dirty="0"/>
              <a:t>Liz Coyle</a:t>
            </a:r>
          </a:p>
          <a:p>
            <a:r>
              <a:rPr lang="en-US" sz="1600" dirty="0"/>
              <a:t>Executive Director, Georgia Watch</a:t>
            </a:r>
          </a:p>
          <a:p>
            <a:endParaRPr lang="en-US" dirty="0"/>
          </a:p>
          <a:p>
            <a:endParaRPr lang="en-US" dirty="0"/>
          </a:p>
        </p:txBody>
      </p:sp>
      <p:sp>
        <p:nvSpPr>
          <p:cNvPr id="6" name="Text Placeholder 5">
            <a:extLst>
              <a:ext uri="{FF2B5EF4-FFF2-40B4-BE49-F238E27FC236}">
                <a16:creationId xmlns:a16="http://schemas.microsoft.com/office/drawing/2014/main" id="{33F15B71-E7ED-222C-106A-E4EB8FCF552F}"/>
              </a:ext>
            </a:extLst>
          </p:cNvPr>
          <p:cNvSpPr>
            <a:spLocks noGrp="1"/>
          </p:cNvSpPr>
          <p:nvPr>
            <p:ph type="body" sz="quarter" idx="13"/>
          </p:nvPr>
        </p:nvSpPr>
        <p:spPr/>
        <p:txBody>
          <a:bodyPr/>
          <a:lstStyle/>
          <a:p>
            <a:r>
              <a:rPr lang="en-US" sz="2400" b="1" dirty="0"/>
              <a:t>Q&amp;A</a:t>
            </a:r>
          </a:p>
        </p:txBody>
      </p:sp>
    </p:spTree>
    <p:extLst>
      <p:ext uri="{BB962C8B-B14F-4D97-AF65-F5344CB8AC3E}">
        <p14:creationId xmlns:p14="http://schemas.microsoft.com/office/powerpoint/2010/main" val="2576728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54C98-79C2-ED98-0655-B7481802F8B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71D0808-CB81-0E00-6DF9-F590B4396E91}"/>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C9902401-48F1-9AC6-C720-3397CA689F3B}"/>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5874CE86-39D0-2F23-4AEF-6B1E73B71E08}"/>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7C77B1DC-07BE-E132-227F-5ACF1D076C34}"/>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CF2A949D-5406-4082-0AA1-E07146150C70}"/>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01143ED6-42A4-F14E-432B-42DBCEFFA53C}"/>
              </a:ext>
            </a:extLst>
          </p:cNvPr>
          <p:cNvSpPr>
            <a:spLocks noGrp="1"/>
          </p:cNvSpPr>
          <p:nvPr>
            <p:ph type="title"/>
          </p:nvPr>
        </p:nvSpPr>
        <p:spPr>
          <a:xfrm>
            <a:off x="361404" y="0"/>
            <a:ext cx="10515600" cy="1267606"/>
          </a:xfrm>
        </p:spPr>
        <p:txBody>
          <a:bodyPr>
            <a:normAutofit/>
          </a:bodyPr>
          <a:lstStyle/>
          <a:p>
            <a:r>
              <a:rPr lang="en-US" sz="3600" b="1" dirty="0">
                <a:solidFill>
                  <a:schemeClr val="bg1"/>
                </a:solidFill>
              </a:rPr>
              <a:t>Study of Connecticut Healthcare Mergers (2013-2019)</a:t>
            </a:r>
          </a:p>
        </p:txBody>
      </p:sp>
      <p:sp>
        <p:nvSpPr>
          <p:cNvPr id="3" name="Content Placeholder 2">
            <a:extLst>
              <a:ext uri="{FF2B5EF4-FFF2-40B4-BE49-F238E27FC236}">
                <a16:creationId xmlns:a16="http://schemas.microsoft.com/office/drawing/2014/main" id="{1C485FA4-F76A-7861-3BAC-4DCD931A552A}"/>
              </a:ext>
            </a:extLst>
          </p:cNvPr>
          <p:cNvSpPr>
            <a:spLocks noGrp="1"/>
          </p:cNvSpPr>
          <p:nvPr>
            <p:ph idx="1"/>
          </p:nvPr>
        </p:nvSpPr>
        <p:spPr>
          <a:xfrm>
            <a:off x="732877" y="1568449"/>
            <a:ext cx="7944398" cy="4746623"/>
          </a:xfrm>
        </p:spPr>
        <p:txBody>
          <a:bodyPr>
            <a:normAutofit/>
          </a:bodyPr>
          <a:lstStyle/>
          <a:p>
            <a:pPr marL="171450" lvl="1" indent="0">
              <a:buNone/>
            </a:pPr>
            <a:r>
              <a:rPr lang="en-US" sz="2800" b="1" u="sng" dirty="0"/>
              <a:t>Results (Hospital Operating Margin)</a:t>
            </a:r>
          </a:p>
        </p:txBody>
      </p:sp>
      <p:pic>
        <p:nvPicPr>
          <p:cNvPr id="5" name="Picture 4">
            <a:extLst>
              <a:ext uri="{FF2B5EF4-FFF2-40B4-BE49-F238E27FC236}">
                <a16:creationId xmlns:a16="http://schemas.microsoft.com/office/drawing/2014/main" id="{E1A4E5D1-3E7D-A96D-3282-766C41634664}"/>
              </a:ext>
            </a:extLst>
          </p:cNvPr>
          <p:cNvPicPr>
            <a:picLocks noChangeAspect="1"/>
          </p:cNvPicPr>
          <p:nvPr/>
        </p:nvPicPr>
        <p:blipFill>
          <a:blip r:embed="rId3"/>
          <a:stretch>
            <a:fillRect/>
          </a:stretch>
        </p:blipFill>
        <p:spPr>
          <a:xfrm>
            <a:off x="2031771" y="2114550"/>
            <a:ext cx="8172002" cy="4424332"/>
          </a:xfrm>
          <a:prstGeom prst="rect">
            <a:avLst/>
          </a:prstGeom>
        </p:spPr>
      </p:pic>
    </p:spTree>
    <p:extLst>
      <p:ext uri="{BB962C8B-B14F-4D97-AF65-F5344CB8AC3E}">
        <p14:creationId xmlns:p14="http://schemas.microsoft.com/office/powerpoint/2010/main" val="2738309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F0146-ED0C-9625-FFC8-7F72D0B8090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658F2B9-C0B1-0BD2-41B9-A9148E4D5269}"/>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87548964-380A-7BDC-8954-EA5209900E68}"/>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8D00A346-6A42-B203-65F9-882FC52BC2D7}"/>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D4BC7FD7-B020-20E0-6BBF-58F317AA22A5}"/>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8E96C987-8F7C-4F02-24B7-CDA5443B341D}"/>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F2F0FDE0-E3A9-BA18-9F34-FFFE7B754B3D}"/>
              </a:ext>
            </a:extLst>
          </p:cNvPr>
          <p:cNvSpPr>
            <a:spLocks noGrp="1"/>
          </p:cNvSpPr>
          <p:nvPr>
            <p:ph type="title"/>
          </p:nvPr>
        </p:nvSpPr>
        <p:spPr>
          <a:xfrm>
            <a:off x="361404" y="0"/>
            <a:ext cx="10515600" cy="1267606"/>
          </a:xfrm>
        </p:spPr>
        <p:txBody>
          <a:bodyPr>
            <a:normAutofit/>
          </a:bodyPr>
          <a:lstStyle/>
          <a:p>
            <a:r>
              <a:rPr lang="en-US" sz="3600" b="1" dirty="0">
                <a:solidFill>
                  <a:schemeClr val="bg1"/>
                </a:solidFill>
              </a:rPr>
              <a:t>Study of Connecticut Healthcare Mergers (2013-2019)</a:t>
            </a:r>
          </a:p>
        </p:txBody>
      </p:sp>
      <p:sp>
        <p:nvSpPr>
          <p:cNvPr id="3" name="Content Placeholder 2">
            <a:extLst>
              <a:ext uri="{FF2B5EF4-FFF2-40B4-BE49-F238E27FC236}">
                <a16:creationId xmlns:a16="http://schemas.microsoft.com/office/drawing/2014/main" id="{2C44CD13-23DF-303E-8F0A-32E0833A2DAB}"/>
              </a:ext>
            </a:extLst>
          </p:cNvPr>
          <p:cNvSpPr>
            <a:spLocks noGrp="1"/>
          </p:cNvSpPr>
          <p:nvPr>
            <p:ph idx="1"/>
          </p:nvPr>
        </p:nvSpPr>
        <p:spPr>
          <a:xfrm>
            <a:off x="761452" y="1568450"/>
            <a:ext cx="10220873" cy="5003801"/>
          </a:xfrm>
        </p:spPr>
        <p:txBody>
          <a:bodyPr>
            <a:normAutofit/>
          </a:bodyPr>
          <a:lstStyle/>
          <a:p>
            <a:pPr marL="171450" lvl="1" indent="0">
              <a:buNone/>
            </a:pPr>
            <a:r>
              <a:rPr lang="en-US" sz="2800" b="1" u="sng" dirty="0"/>
              <a:t>Conclusion</a:t>
            </a:r>
          </a:p>
          <a:p>
            <a:pPr marL="400050" lvl="1"/>
            <a:r>
              <a:rPr lang="en-US" dirty="0"/>
              <a:t>Over this period in Connecticut, we find evidence for consolidation leading to:</a:t>
            </a:r>
          </a:p>
          <a:p>
            <a:pPr marL="857250" lvl="2"/>
            <a:r>
              <a:rPr lang="en-US" dirty="0"/>
              <a:t>Faster growth in hospital prices (especially private insurance prices)</a:t>
            </a:r>
          </a:p>
          <a:p>
            <a:pPr marL="857250" lvl="2"/>
            <a:r>
              <a:rPr lang="en-US" dirty="0"/>
              <a:t>Slower growth in use of low-margin service lines</a:t>
            </a:r>
          </a:p>
          <a:p>
            <a:pPr marL="857250" lvl="2"/>
            <a:r>
              <a:rPr lang="en-US" dirty="0"/>
              <a:t>Faster relative growth in use of high-margin service lines</a:t>
            </a:r>
          </a:p>
          <a:p>
            <a:pPr marL="857250" lvl="2"/>
            <a:r>
              <a:rPr lang="en-US" dirty="0"/>
              <a:t>Higher </a:t>
            </a:r>
            <a:r>
              <a:rPr lang="en-US"/>
              <a:t>overall hospital </a:t>
            </a:r>
            <a:r>
              <a:rPr lang="en-US" dirty="0"/>
              <a:t>operating margins</a:t>
            </a:r>
          </a:p>
          <a:p>
            <a:pPr marL="400050" lvl="1"/>
            <a:endParaRPr lang="en-US" dirty="0"/>
          </a:p>
          <a:p>
            <a:pPr marL="400050" lvl="1"/>
            <a:r>
              <a:rPr lang="en-US" dirty="0"/>
              <a:t>We do not find evidence for:</a:t>
            </a:r>
          </a:p>
          <a:p>
            <a:pPr marL="857250" lvl="2"/>
            <a:r>
              <a:rPr lang="en-US" dirty="0"/>
              <a:t>Differences in length of stay (intensity of care)</a:t>
            </a:r>
          </a:p>
          <a:p>
            <a:pPr marL="857250" lvl="2"/>
            <a:r>
              <a:rPr lang="en-US" dirty="0"/>
              <a:t>Impacts on access to care for Medicaid patients or different race/ethnicity groups</a:t>
            </a:r>
          </a:p>
          <a:p>
            <a:pPr marL="857250" lvl="2"/>
            <a:r>
              <a:rPr lang="en-US" dirty="0"/>
              <a:t>Impacts on physician or professional prices/utilization</a:t>
            </a:r>
          </a:p>
          <a:p>
            <a:pPr marL="857250" lvl="2"/>
            <a:r>
              <a:rPr lang="en-US" dirty="0"/>
              <a:t>Impacts on bed occupancy rates</a:t>
            </a:r>
          </a:p>
        </p:txBody>
      </p:sp>
    </p:spTree>
    <p:extLst>
      <p:ext uri="{BB962C8B-B14F-4D97-AF65-F5344CB8AC3E}">
        <p14:creationId xmlns:p14="http://schemas.microsoft.com/office/powerpoint/2010/main" val="3041196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90A49-C8A7-7374-7249-791A77AB88A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BEBA915-1F66-1BE4-C343-BCDB801B7B49}"/>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F4F405BC-C40E-48A1-9F77-D8AFAE3F2B54}"/>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DFAE5FD7-8F3E-B0F6-5296-EA267FA85607}"/>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FCF9F83D-DCE3-A09C-1915-25CEED1C4ACE}"/>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78EAF9AA-1F1F-BB86-DBF0-5772224016DE}"/>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3411D1C7-4244-ED5C-21CE-C80FD18637B4}"/>
              </a:ext>
            </a:extLst>
          </p:cNvPr>
          <p:cNvSpPr>
            <a:spLocks noGrp="1"/>
          </p:cNvSpPr>
          <p:nvPr>
            <p:ph type="title"/>
          </p:nvPr>
        </p:nvSpPr>
        <p:spPr>
          <a:xfrm>
            <a:off x="361404" y="0"/>
            <a:ext cx="10515600" cy="1267606"/>
          </a:xfrm>
        </p:spPr>
        <p:txBody>
          <a:bodyPr>
            <a:normAutofit/>
          </a:bodyPr>
          <a:lstStyle/>
          <a:p>
            <a:r>
              <a:rPr lang="en-US" sz="4000" b="1" dirty="0">
                <a:solidFill>
                  <a:schemeClr val="bg1"/>
                </a:solidFill>
              </a:rPr>
              <a:t>Future Research </a:t>
            </a:r>
          </a:p>
        </p:txBody>
      </p:sp>
      <p:sp>
        <p:nvSpPr>
          <p:cNvPr id="3" name="Content Placeholder 2">
            <a:extLst>
              <a:ext uri="{FF2B5EF4-FFF2-40B4-BE49-F238E27FC236}">
                <a16:creationId xmlns:a16="http://schemas.microsoft.com/office/drawing/2014/main" id="{F56ED7D8-4B6B-35F0-ADF9-244A8AC341CB}"/>
              </a:ext>
            </a:extLst>
          </p:cNvPr>
          <p:cNvSpPr>
            <a:spLocks noGrp="1"/>
          </p:cNvSpPr>
          <p:nvPr>
            <p:ph idx="1"/>
          </p:nvPr>
        </p:nvSpPr>
        <p:spPr>
          <a:xfrm>
            <a:off x="838199" y="1714502"/>
            <a:ext cx="10144126" cy="4726502"/>
          </a:xfrm>
        </p:spPr>
        <p:txBody>
          <a:bodyPr>
            <a:normAutofit fontScale="92500"/>
          </a:bodyPr>
          <a:lstStyle/>
          <a:p>
            <a:r>
              <a:rPr lang="en-US" dirty="0"/>
              <a:t>Moving beyond impacts of consolidation to consider impacts of changes in ownership</a:t>
            </a:r>
          </a:p>
          <a:p>
            <a:endParaRPr lang="en-US" dirty="0"/>
          </a:p>
          <a:p>
            <a:r>
              <a:rPr lang="en-US" dirty="0"/>
              <a:t>Specifically impacts of Private Equity (PE) Ownership (Brown et al. 2024):</a:t>
            </a:r>
          </a:p>
          <a:p>
            <a:pPr lvl="1"/>
            <a:r>
              <a:rPr lang="en-US" dirty="0"/>
              <a:t>“Over the past decade PE has invested $750 billion in acquiring US healthcare providers.”</a:t>
            </a:r>
          </a:p>
          <a:p>
            <a:pPr lvl="1"/>
            <a:r>
              <a:rPr lang="en-US" dirty="0"/>
              <a:t>“PE acquisitions have led to higher prices, higher Medicare spending, and changes in referral patterns.”</a:t>
            </a:r>
          </a:p>
          <a:p>
            <a:pPr lvl="1"/>
            <a:r>
              <a:rPr lang="en-US" dirty="0"/>
              <a:t>“PE acquisitions increased the clinician replacement ratio, or the ratio of physician entry and exit, indicating higher physician churn at PE-acquired practices.”</a:t>
            </a:r>
          </a:p>
          <a:p>
            <a:pPr lvl="1"/>
            <a:r>
              <a:rPr lang="en-US" dirty="0"/>
              <a:t>“PE has been associated with declines in quality of care for patients in some settings.”</a:t>
            </a:r>
          </a:p>
        </p:txBody>
      </p:sp>
    </p:spTree>
    <p:extLst>
      <p:ext uri="{BB962C8B-B14F-4D97-AF65-F5344CB8AC3E}">
        <p14:creationId xmlns:p14="http://schemas.microsoft.com/office/powerpoint/2010/main" val="929650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A3BB6-CB54-6485-A786-FB93E4F5F049}"/>
              </a:ext>
            </a:extLst>
          </p:cNvPr>
          <p:cNvSpPr>
            <a:spLocks noGrp="1"/>
          </p:cNvSpPr>
          <p:nvPr>
            <p:ph type="ctrTitle"/>
          </p:nvPr>
        </p:nvSpPr>
        <p:spPr/>
        <p:txBody>
          <a:bodyPr/>
          <a:lstStyle/>
          <a:p>
            <a:r>
              <a:rPr lang="en-US" dirty="0"/>
              <a:t>Michelle Sternthal</a:t>
            </a:r>
          </a:p>
        </p:txBody>
      </p:sp>
      <p:sp>
        <p:nvSpPr>
          <p:cNvPr id="3" name="Subtitle 2">
            <a:extLst>
              <a:ext uri="{FF2B5EF4-FFF2-40B4-BE49-F238E27FC236}">
                <a16:creationId xmlns:a16="http://schemas.microsoft.com/office/drawing/2014/main" id="{2636F26D-36D2-BBCF-AB26-080F1C139608}"/>
              </a:ext>
            </a:extLst>
          </p:cNvPr>
          <p:cNvSpPr>
            <a:spLocks noGrp="1"/>
          </p:cNvSpPr>
          <p:nvPr>
            <p:ph type="subTitle" idx="1"/>
          </p:nvPr>
        </p:nvSpPr>
        <p:spPr/>
        <p:txBody>
          <a:bodyPr/>
          <a:lstStyle/>
          <a:p>
            <a:r>
              <a:rPr lang="en-US" dirty="0"/>
              <a:t>Community Catalyst, </a:t>
            </a:r>
            <a:r>
              <a:rPr lang="en-US" sz="1800" dirty="0"/>
              <a:t>Director of Government Affairs</a:t>
            </a:r>
            <a:endParaRPr lang="en-US" dirty="0"/>
          </a:p>
        </p:txBody>
      </p:sp>
    </p:spTree>
    <p:extLst>
      <p:ext uri="{BB962C8B-B14F-4D97-AF65-F5344CB8AC3E}">
        <p14:creationId xmlns:p14="http://schemas.microsoft.com/office/powerpoint/2010/main" val="300257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33D35"/>
        </a:solidFill>
        <a:effectLst/>
      </p:bgPr>
    </p:bg>
    <p:spTree>
      <p:nvGrpSpPr>
        <p:cNvPr id="1" name="Shape 581"/>
        <p:cNvGrpSpPr/>
        <p:nvPr/>
      </p:nvGrpSpPr>
      <p:grpSpPr>
        <a:xfrm>
          <a:off x="0" y="0"/>
          <a:ext cx="0" cy="0"/>
          <a:chOff x="0" y="0"/>
          <a:chExt cx="0" cy="0"/>
        </a:xfrm>
      </p:grpSpPr>
      <p:sp>
        <p:nvSpPr>
          <p:cNvPr id="582" name="Google Shape;582;p94"/>
          <p:cNvSpPr txBox="1">
            <a:spLocks noGrp="1"/>
          </p:cNvSpPr>
          <p:nvPr>
            <p:ph type="title"/>
          </p:nvPr>
        </p:nvSpPr>
        <p:spPr>
          <a:xfrm>
            <a:off x="548640" y="1488204"/>
            <a:ext cx="5547360" cy="2743200"/>
          </a:xfrm>
          <a:prstGeom prst="rect">
            <a:avLst/>
          </a:prstGeom>
          <a:noFill/>
          <a:ln>
            <a:noFill/>
          </a:ln>
        </p:spPr>
        <p:txBody>
          <a:bodyPr spcFirstLastPara="1" wrap="square" lIns="73167" tIns="36567" rIns="73167" bIns="36567" anchor="t" anchorCtr="0">
            <a:normAutofit fontScale="90000"/>
          </a:bodyPr>
          <a:lstStyle/>
          <a:p>
            <a:pPr>
              <a:lnSpc>
                <a:spcPct val="110000"/>
              </a:lnSpc>
              <a:spcAft>
                <a:spcPts val="667"/>
              </a:spcAft>
              <a:buSzPct val="124137"/>
            </a:pPr>
            <a:r>
              <a:rPr lang="en" sz="3867" b="1">
                <a:latin typeface="Lora"/>
                <a:ea typeface="Lora"/>
                <a:cs typeface="Lora"/>
                <a:sym typeface="Lora"/>
              </a:rPr>
              <a:t>Hospital Consolidation </a:t>
            </a:r>
            <a:br>
              <a:rPr lang="en" sz="3867" b="1">
                <a:latin typeface="Lora"/>
                <a:ea typeface="Lora"/>
                <a:cs typeface="Lora"/>
                <a:sym typeface="Lora"/>
              </a:rPr>
            </a:br>
            <a:r>
              <a:rPr lang="en" sz="3867" b="1">
                <a:latin typeface="Lora"/>
                <a:ea typeface="Lora"/>
                <a:cs typeface="Lora"/>
                <a:sym typeface="Lora"/>
              </a:rPr>
              <a:t>and Reproductive Health:</a:t>
            </a:r>
            <a:br>
              <a:rPr lang="en" sz="3867" b="1">
                <a:latin typeface="Lora"/>
                <a:ea typeface="Lora"/>
                <a:cs typeface="Lora"/>
                <a:sym typeface="Lora"/>
              </a:rPr>
            </a:br>
            <a:r>
              <a:rPr lang="en" sz="3600">
                <a:latin typeface="Merriweather Light"/>
                <a:ea typeface="Merriweather Light"/>
                <a:cs typeface="Merriweather Light"/>
                <a:sym typeface="Merriweather Light"/>
              </a:rPr>
              <a:t>Challenges &amp; Opportunities Ahead </a:t>
            </a:r>
            <a:endParaRPr sz="3600">
              <a:latin typeface="Lora"/>
              <a:ea typeface="Lora"/>
              <a:cs typeface="Lora"/>
              <a:sym typeface="Lora"/>
            </a:endParaRPr>
          </a:p>
        </p:txBody>
      </p:sp>
      <p:sp>
        <p:nvSpPr>
          <p:cNvPr id="583" name="Google Shape;583;p94"/>
          <p:cNvSpPr txBox="1">
            <a:spLocks noGrp="1"/>
          </p:cNvSpPr>
          <p:nvPr>
            <p:ph type="body" idx="1"/>
          </p:nvPr>
        </p:nvSpPr>
        <p:spPr>
          <a:xfrm>
            <a:off x="775352" y="4487857"/>
            <a:ext cx="7315200" cy="731400"/>
          </a:xfrm>
          <a:prstGeom prst="rect">
            <a:avLst/>
          </a:prstGeom>
          <a:noFill/>
          <a:ln>
            <a:noFill/>
          </a:ln>
        </p:spPr>
        <p:txBody>
          <a:bodyPr spcFirstLastPara="1" wrap="square" lIns="73167" tIns="36567" rIns="73167" bIns="36567" anchor="t" anchorCtr="0">
            <a:normAutofit fontScale="92500" lnSpcReduction="20000"/>
          </a:bodyPr>
          <a:lstStyle/>
          <a:p>
            <a:pPr marL="457189" indent="-220128">
              <a:buSzPct val="86666"/>
            </a:pPr>
            <a:r>
              <a:rPr lang="en" sz="2000"/>
              <a:t>Michelle Sternthal, PhD</a:t>
            </a:r>
            <a:endParaRPr/>
          </a:p>
          <a:p>
            <a:pPr marL="457189" indent="-220128">
              <a:buSzPct val="86666"/>
            </a:pPr>
            <a:r>
              <a:rPr lang="en" sz="2000"/>
              <a:t>Director of Government Affairs </a:t>
            </a:r>
            <a:endParaRPr/>
          </a:p>
        </p:txBody>
      </p:sp>
      <p:pic>
        <p:nvPicPr>
          <p:cNvPr id="584" name="Google Shape;584;p94" descr="A collage of two people&#10;&#10;Description automatically generated"/>
          <p:cNvPicPr preferRelativeResize="0"/>
          <p:nvPr/>
        </p:nvPicPr>
        <p:blipFill rotWithShape="1">
          <a:blip r:embed="rId3">
            <a:alphaModFix/>
          </a:blip>
          <a:srcRect l="4510" t="546" r="8411"/>
          <a:stretch/>
        </p:blipFill>
        <p:spPr>
          <a:xfrm>
            <a:off x="6096000" y="1"/>
            <a:ext cx="6096000" cy="6857999"/>
          </a:xfrm>
          <a:prstGeom prst="rect">
            <a:avLst/>
          </a:prstGeom>
          <a:noFill/>
          <a:ln>
            <a:noFill/>
          </a:ln>
        </p:spPr>
      </p:pic>
      <p:pic>
        <p:nvPicPr>
          <p:cNvPr id="585" name="Google Shape;585;p94"/>
          <p:cNvPicPr preferRelativeResize="0"/>
          <p:nvPr/>
        </p:nvPicPr>
        <p:blipFill rotWithShape="1">
          <a:blip r:embed="rId4">
            <a:alphaModFix/>
          </a:blip>
          <a:srcRect/>
          <a:stretch/>
        </p:blipFill>
        <p:spPr>
          <a:xfrm>
            <a:off x="548639" y="571375"/>
            <a:ext cx="2221264" cy="660376"/>
          </a:xfrm>
          <a:prstGeom prst="rect">
            <a:avLst/>
          </a:prstGeom>
          <a:noFill/>
          <a:ln>
            <a:noFill/>
          </a:ln>
        </p:spPr>
      </p:pic>
      <p:sp>
        <p:nvSpPr>
          <p:cNvPr id="586" name="Google Shape;586;p94"/>
          <p:cNvSpPr txBox="1"/>
          <p:nvPr/>
        </p:nvSpPr>
        <p:spPr>
          <a:xfrm>
            <a:off x="548639" y="6061421"/>
            <a:ext cx="7000500" cy="225000"/>
          </a:xfrm>
          <a:prstGeom prst="rect">
            <a:avLst/>
          </a:prstGeom>
          <a:noFill/>
          <a:ln>
            <a:noFill/>
          </a:ln>
        </p:spPr>
        <p:txBody>
          <a:bodyPr spcFirstLastPara="1" wrap="square" lIns="73167" tIns="36567" rIns="73167" bIns="36567" anchor="t" anchorCtr="0">
            <a:noAutofit/>
          </a:bodyPr>
          <a:lstStyle/>
          <a:p>
            <a:pPr defTabSz="1219170">
              <a:lnSpc>
                <a:spcPct val="90000"/>
              </a:lnSpc>
              <a:buClr>
                <a:srgbClr val="FFFFFF"/>
              </a:buClr>
              <a:buSzPts val="800"/>
            </a:pPr>
            <a:r>
              <a:rPr lang="en" sz="1067" b="1" kern="0">
                <a:solidFill>
                  <a:srgbClr val="FFFFFF"/>
                </a:solidFill>
                <a:latin typeface="Inter"/>
                <a:ea typeface="Inter"/>
                <a:cs typeface="Inter"/>
                <a:sym typeface="Inter"/>
              </a:rPr>
              <a:t>Presentation for Altarum’s Health Care Value Hub | November 18, 2024</a:t>
            </a:r>
            <a:endParaRPr sz="1067" b="1" kern="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2" name="Title 1">
            <a:extLst>
              <a:ext uri="{FF2B5EF4-FFF2-40B4-BE49-F238E27FC236}">
                <a16:creationId xmlns:a16="http://schemas.microsoft.com/office/drawing/2014/main" id="{70B33D5C-8F2F-852B-CC78-3DF4F77FFE4B}"/>
              </a:ext>
            </a:extLst>
          </p:cNvPr>
          <p:cNvSpPr>
            <a:spLocks noGrp="1"/>
          </p:cNvSpPr>
          <p:nvPr>
            <p:ph type="title"/>
          </p:nvPr>
        </p:nvSpPr>
        <p:spPr/>
        <p:txBody>
          <a:bodyPr>
            <a:normAutofit fontScale="90000"/>
          </a:bodyPr>
          <a:lstStyle/>
          <a:p>
            <a:r>
              <a:rPr lang="en-US" dirty="0">
                <a:latin typeface="Merriweather" pitchFamily="2" charset="77"/>
              </a:rPr>
              <a:t>Why Focus on Reproductive Health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96"/>
          <p:cNvSpPr txBox="1"/>
          <p:nvPr/>
        </p:nvSpPr>
        <p:spPr>
          <a:xfrm>
            <a:off x="6306017" y="632494"/>
            <a:ext cx="6099716" cy="318060"/>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 sz="1467" kern="0">
                <a:solidFill>
                  <a:srgbClr val="000000"/>
                </a:solidFill>
                <a:latin typeface="Arial"/>
                <a:ea typeface="Arial"/>
                <a:cs typeface="Arial"/>
                <a:sym typeface="Arial"/>
              </a:rPr>
              <a:t>.</a:t>
            </a:r>
            <a:endParaRPr sz="1467" kern="0">
              <a:solidFill>
                <a:srgbClr val="000000"/>
              </a:solidFill>
              <a:latin typeface="Arial"/>
              <a:cs typeface="Arial"/>
              <a:sym typeface="Arial"/>
            </a:endParaRPr>
          </a:p>
        </p:txBody>
      </p:sp>
      <p:sp>
        <p:nvSpPr>
          <p:cNvPr id="602" name="Google Shape;602;p96"/>
          <p:cNvSpPr txBox="1">
            <a:spLocks noGrp="1"/>
          </p:cNvSpPr>
          <p:nvPr>
            <p:ph type="title"/>
          </p:nvPr>
        </p:nvSpPr>
        <p:spPr>
          <a:xfrm>
            <a:off x="586599" y="170026"/>
            <a:ext cx="10194471" cy="1334309"/>
          </a:xfrm>
          <a:prstGeom prst="rect">
            <a:avLst/>
          </a:prstGeom>
          <a:noFill/>
          <a:ln>
            <a:noFill/>
          </a:ln>
        </p:spPr>
        <p:txBody>
          <a:bodyPr spcFirstLastPara="1" wrap="square" lIns="91433" tIns="45700" rIns="91433" bIns="45700" anchor="t" anchorCtr="0">
            <a:noAutofit/>
          </a:bodyPr>
          <a:lstStyle/>
          <a:p>
            <a:pPr algn="ctr"/>
            <a:r>
              <a:rPr lang="en" sz="4267" dirty="0">
                <a:latin typeface="Merriweather"/>
                <a:ea typeface="Merriweather"/>
                <a:cs typeface="Merriweather"/>
                <a:sym typeface="Merriweather"/>
              </a:rPr>
              <a:t>Perilous Environment for </a:t>
            </a:r>
            <a:br>
              <a:rPr lang="en" sz="4267" dirty="0">
                <a:latin typeface="Merriweather"/>
                <a:ea typeface="Merriweather"/>
                <a:cs typeface="Merriweather"/>
                <a:sym typeface="Merriweather"/>
              </a:rPr>
            </a:br>
            <a:r>
              <a:rPr lang="en" sz="4267" dirty="0">
                <a:latin typeface="Merriweather"/>
                <a:ea typeface="Merriweather"/>
                <a:cs typeface="Merriweather"/>
                <a:sym typeface="Merriweather"/>
              </a:rPr>
              <a:t>Reproductive Health</a:t>
            </a:r>
            <a:endParaRPr sz="4267" dirty="0"/>
          </a:p>
        </p:txBody>
      </p:sp>
      <p:grpSp>
        <p:nvGrpSpPr>
          <p:cNvPr id="603" name="Google Shape;603;p96"/>
          <p:cNvGrpSpPr/>
          <p:nvPr/>
        </p:nvGrpSpPr>
        <p:grpSpPr>
          <a:xfrm>
            <a:off x="1091381" y="1686514"/>
            <a:ext cx="9689689" cy="4719119"/>
            <a:chOff x="0" y="2254"/>
            <a:chExt cx="9689689" cy="4500685"/>
          </a:xfrm>
        </p:grpSpPr>
        <p:sp>
          <p:nvSpPr>
            <p:cNvPr id="604" name="Google Shape;604;p96"/>
            <p:cNvSpPr/>
            <p:nvPr/>
          </p:nvSpPr>
          <p:spPr>
            <a:xfrm rot="5400000">
              <a:off x="6155188" y="-2556194"/>
              <a:ext cx="867602" cy="6201401"/>
            </a:xfrm>
            <a:prstGeom prst="round2SameRect">
              <a:avLst>
                <a:gd name="adj1" fmla="val 16667"/>
                <a:gd name="adj2" fmla="val 0"/>
              </a:avLst>
            </a:prstGeom>
            <a:solidFill>
              <a:srgbClr val="F6D4CC">
                <a:alpha val="89803"/>
              </a:srgbClr>
            </a:solidFill>
            <a:ln w="25400" cap="flat" cmpd="sng">
              <a:solidFill>
                <a:srgbClr val="F6D4CC">
                  <a:alpha val="89803"/>
                </a:srgbClr>
              </a:solidFill>
              <a:prstDash val="solid"/>
              <a:round/>
              <a:headEnd type="none" w="sm" len="sm"/>
              <a:tailEnd type="none" w="sm" len="sm"/>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 name="Google Shape;605;p96"/>
            <p:cNvSpPr txBox="1"/>
            <p:nvPr/>
          </p:nvSpPr>
          <p:spPr>
            <a:xfrm>
              <a:off x="3488287" y="153088"/>
              <a:ext cx="6159000" cy="783000"/>
            </a:xfrm>
            <a:prstGeom prst="rect">
              <a:avLst/>
            </a:prstGeom>
            <a:noFill/>
            <a:ln>
              <a:noFill/>
            </a:ln>
          </p:spPr>
          <p:txBody>
            <a:bodyPr spcFirstLastPara="1" wrap="square" lIns="68567" tIns="34267" rIns="68567" bIns="34267" anchor="ctr" anchorCtr="0">
              <a:normAutofit fontScale="92500"/>
            </a:bodyPr>
            <a:lstStyle/>
            <a:p>
              <a:pPr marL="169329" lvl="1" indent="-160439" defTabSz="1219170">
                <a:lnSpc>
                  <a:spcPct val="90000"/>
                </a:lnSpc>
                <a:buClr>
                  <a:srgbClr val="000000"/>
                </a:buClr>
                <a:buSzPct val="100000"/>
                <a:buFont typeface="Arial"/>
                <a:buChar char="•"/>
              </a:pPr>
              <a:r>
                <a:rPr lang="en" sz="1867" kern="0" dirty="0">
                  <a:solidFill>
                    <a:srgbClr val="000000"/>
                  </a:solidFill>
                  <a:latin typeface="Arial"/>
                  <a:ea typeface="Inter" panose="02000503000000020004" pitchFamily="2" charset="0"/>
                  <a:cs typeface="Arial"/>
                  <a:sym typeface="Arial"/>
                </a:rPr>
                <a:t>The U.S. maternal death rate remains among the highest for wealthy nations, with disparities impacting Black, Indigenous, and Hispanic women disproportionately.</a:t>
              </a:r>
              <a:endParaRPr sz="1867" kern="0" dirty="0">
                <a:solidFill>
                  <a:srgbClr val="000000"/>
                </a:solidFill>
                <a:latin typeface="Arial"/>
                <a:ea typeface="Inter" panose="02000503000000020004" pitchFamily="2" charset="0"/>
                <a:cs typeface="Arial"/>
                <a:sym typeface="Arial"/>
              </a:endParaRPr>
            </a:p>
          </p:txBody>
        </p:sp>
        <p:sp>
          <p:nvSpPr>
            <p:cNvPr id="606" name="Google Shape;606;p96"/>
            <p:cNvSpPr/>
            <p:nvPr/>
          </p:nvSpPr>
          <p:spPr>
            <a:xfrm>
              <a:off x="0" y="2254"/>
              <a:ext cx="3488288" cy="1084502"/>
            </a:xfrm>
            <a:prstGeom prst="roundRect">
              <a:avLst>
                <a:gd name="adj" fmla="val 16667"/>
              </a:avLst>
            </a:prstGeom>
            <a:solidFill>
              <a:srgbClr val="E97131"/>
            </a:solidFill>
            <a:ln w="25400"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 name="Google Shape;607;p96"/>
            <p:cNvSpPr txBox="1"/>
            <p:nvPr/>
          </p:nvSpPr>
          <p:spPr>
            <a:xfrm>
              <a:off x="52941" y="55195"/>
              <a:ext cx="3382406" cy="978620"/>
            </a:xfrm>
            <a:prstGeom prst="rect">
              <a:avLst/>
            </a:prstGeom>
            <a:noFill/>
            <a:ln>
              <a:noFill/>
            </a:ln>
          </p:spPr>
          <p:txBody>
            <a:bodyPr spcFirstLastPara="1" wrap="square" lIns="121900" tIns="60967" rIns="121900" bIns="60967" anchor="ctr" anchorCtr="0">
              <a:noAutofit/>
            </a:bodyPr>
            <a:lstStyle/>
            <a:p>
              <a:pPr algn="ctr" defTabSz="1219170">
                <a:lnSpc>
                  <a:spcPct val="90000"/>
                </a:lnSpc>
                <a:buClr>
                  <a:srgbClr val="000000"/>
                </a:buClr>
                <a:buSzPts val="2400"/>
              </a:pPr>
              <a:r>
                <a:rPr lang="en" sz="3200" b="1" kern="0" dirty="0">
                  <a:solidFill>
                    <a:srgbClr val="FFFFFF"/>
                  </a:solidFill>
                  <a:latin typeface="Arial"/>
                  <a:ea typeface="Inter" panose="02000503000000020004" pitchFamily="2" charset="0"/>
                  <a:cs typeface="Arial"/>
                  <a:sym typeface="Arial"/>
                </a:rPr>
                <a:t>Maternal Mortality</a:t>
              </a:r>
              <a:r>
                <a:rPr lang="en" sz="3200" kern="0" dirty="0">
                  <a:solidFill>
                    <a:srgbClr val="FFFFFF"/>
                  </a:solidFill>
                  <a:latin typeface="Arial"/>
                  <a:ea typeface="Inter" panose="02000503000000020004" pitchFamily="2" charset="0"/>
                  <a:cs typeface="Arial"/>
                  <a:sym typeface="Arial"/>
                </a:rPr>
                <a:t>:</a:t>
              </a:r>
              <a:endParaRPr sz="3200" kern="0" dirty="0">
                <a:solidFill>
                  <a:srgbClr val="FFFFFF"/>
                </a:solidFill>
                <a:latin typeface="Arial"/>
                <a:ea typeface="Inter" panose="02000503000000020004" pitchFamily="2" charset="0"/>
                <a:cs typeface="Arial"/>
                <a:sym typeface="Arial"/>
              </a:endParaRPr>
            </a:p>
          </p:txBody>
        </p:sp>
        <p:sp>
          <p:nvSpPr>
            <p:cNvPr id="608" name="Google Shape;608;p96"/>
            <p:cNvSpPr/>
            <p:nvPr/>
          </p:nvSpPr>
          <p:spPr>
            <a:xfrm rot="5400000">
              <a:off x="6155188" y="-1417467"/>
              <a:ext cx="867602" cy="6201401"/>
            </a:xfrm>
            <a:prstGeom prst="round2SameRect">
              <a:avLst>
                <a:gd name="adj1" fmla="val 16667"/>
                <a:gd name="adj2" fmla="val 0"/>
              </a:avLst>
            </a:prstGeom>
            <a:solidFill>
              <a:srgbClr val="CBD3CB">
                <a:alpha val="89803"/>
              </a:srgbClr>
            </a:solidFill>
            <a:ln w="25400" cap="flat" cmpd="sng">
              <a:solidFill>
                <a:srgbClr val="CBD3CB">
                  <a:alpha val="89803"/>
                </a:srgbClr>
              </a:solidFill>
              <a:prstDash val="solid"/>
              <a:round/>
              <a:headEnd type="none" w="sm" len="sm"/>
              <a:tailEnd type="none" w="sm" len="sm"/>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96"/>
            <p:cNvSpPr txBox="1"/>
            <p:nvPr/>
          </p:nvSpPr>
          <p:spPr>
            <a:xfrm>
              <a:off x="3488289" y="1291785"/>
              <a:ext cx="6159048" cy="782896"/>
            </a:xfrm>
            <a:prstGeom prst="rect">
              <a:avLst/>
            </a:prstGeom>
            <a:noFill/>
            <a:ln>
              <a:noFill/>
            </a:ln>
          </p:spPr>
          <p:txBody>
            <a:bodyPr spcFirstLastPara="1" wrap="square" lIns="68567" tIns="34267" rIns="68567" bIns="34267" anchor="ctr" anchorCtr="0">
              <a:noAutofit/>
            </a:bodyPr>
            <a:lstStyle/>
            <a:p>
              <a:pPr marL="169329" lvl="1" indent="-169329" defTabSz="1219170">
                <a:lnSpc>
                  <a:spcPct val="90000"/>
                </a:lnSpc>
                <a:buClr>
                  <a:srgbClr val="000000"/>
                </a:buClr>
                <a:buSzPts val="1400"/>
                <a:buFont typeface="Arial"/>
                <a:buChar char="•"/>
              </a:pPr>
              <a:r>
                <a:rPr lang="en" sz="1867" kern="0">
                  <a:solidFill>
                    <a:srgbClr val="000000"/>
                  </a:solidFill>
                  <a:latin typeface="Arial"/>
                  <a:ea typeface="Inter" panose="02000503000000020004" pitchFamily="2" charset="0"/>
                  <a:cs typeface="Arial"/>
                  <a:sym typeface="Arial"/>
                </a:rPr>
                <a:t>Nearly 10% of births in the U.S. are preterm, with elevated rates among Black women.</a:t>
              </a:r>
              <a:endParaRPr sz="1867" kern="0">
                <a:solidFill>
                  <a:srgbClr val="000000"/>
                </a:solidFill>
                <a:latin typeface="Arial"/>
                <a:ea typeface="Inter" panose="02000503000000020004" pitchFamily="2" charset="0"/>
                <a:cs typeface="Arial"/>
                <a:sym typeface="Arial"/>
              </a:endParaRPr>
            </a:p>
          </p:txBody>
        </p:sp>
        <p:sp>
          <p:nvSpPr>
            <p:cNvPr id="610" name="Google Shape;610;p96"/>
            <p:cNvSpPr/>
            <p:nvPr/>
          </p:nvSpPr>
          <p:spPr>
            <a:xfrm>
              <a:off x="0" y="1140982"/>
              <a:ext cx="3488288" cy="1084502"/>
            </a:xfrm>
            <a:prstGeom prst="roundRect">
              <a:avLst>
                <a:gd name="adj" fmla="val 16667"/>
              </a:avLst>
            </a:prstGeom>
            <a:solidFill>
              <a:srgbClr val="176B22"/>
            </a:solidFill>
            <a:ln w="25400"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96"/>
            <p:cNvSpPr txBox="1"/>
            <p:nvPr/>
          </p:nvSpPr>
          <p:spPr>
            <a:xfrm>
              <a:off x="52941" y="1193923"/>
              <a:ext cx="3382406" cy="978620"/>
            </a:xfrm>
            <a:prstGeom prst="rect">
              <a:avLst/>
            </a:prstGeom>
            <a:noFill/>
            <a:ln>
              <a:noFill/>
            </a:ln>
          </p:spPr>
          <p:txBody>
            <a:bodyPr spcFirstLastPara="1" wrap="square" lIns="121900" tIns="60967" rIns="121900" bIns="60967" anchor="ctr" anchorCtr="0">
              <a:noAutofit/>
            </a:bodyPr>
            <a:lstStyle/>
            <a:p>
              <a:pPr algn="ctr" defTabSz="1219170">
                <a:lnSpc>
                  <a:spcPct val="90000"/>
                </a:lnSpc>
                <a:buClr>
                  <a:srgbClr val="000000"/>
                </a:buClr>
                <a:buSzPts val="2400"/>
              </a:pPr>
              <a:r>
                <a:rPr lang="en" sz="3200" b="1" kern="0">
                  <a:solidFill>
                    <a:srgbClr val="FFFFFF"/>
                  </a:solidFill>
                  <a:latin typeface="Arial"/>
                  <a:ea typeface="Inter" panose="02000503000000020004" pitchFamily="2" charset="0"/>
                  <a:cs typeface="Arial"/>
                  <a:sym typeface="Arial"/>
                </a:rPr>
                <a:t>Preterm Birth Rate</a:t>
              </a:r>
              <a:r>
                <a:rPr lang="en" sz="3200" kern="0">
                  <a:solidFill>
                    <a:srgbClr val="FFFFFF"/>
                  </a:solidFill>
                  <a:latin typeface="Arial"/>
                  <a:ea typeface="Inter" panose="02000503000000020004" pitchFamily="2" charset="0"/>
                  <a:cs typeface="Arial"/>
                  <a:sym typeface="Arial"/>
                </a:rPr>
                <a:t>:</a:t>
              </a:r>
              <a:endParaRPr sz="3200" kern="0">
                <a:solidFill>
                  <a:srgbClr val="FFFFFF"/>
                </a:solidFill>
                <a:latin typeface="Arial"/>
                <a:ea typeface="Inter" panose="02000503000000020004" pitchFamily="2" charset="0"/>
                <a:cs typeface="Arial"/>
                <a:sym typeface="Arial"/>
              </a:endParaRPr>
            </a:p>
          </p:txBody>
        </p:sp>
        <p:sp>
          <p:nvSpPr>
            <p:cNvPr id="612" name="Google Shape;612;p96"/>
            <p:cNvSpPr/>
            <p:nvPr/>
          </p:nvSpPr>
          <p:spPr>
            <a:xfrm rot="5400000">
              <a:off x="6155188" y="-278739"/>
              <a:ext cx="867602" cy="6201401"/>
            </a:xfrm>
            <a:prstGeom prst="round2SameRect">
              <a:avLst>
                <a:gd name="adj1" fmla="val 16667"/>
                <a:gd name="adj2" fmla="val 0"/>
              </a:avLst>
            </a:prstGeom>
            <a:solidFill>
              <a:srgbClr val="CADEEF">
                <a:alpha val="89803"/>
              </a:srgbClr>
            </a:solidFill>
            <a:ln w="25400" cap="flat" cmpd="sng">
              <a:solidFill>
                <a:srgbClr val="CADEEF">
                  <a:alpha val="89803"/>
                </a:srgbClr>
              </a:solidFill>
              <a:prstDash val="solid"/>
              <a:round/>
              <a:headEnd type="none" w="sm" len="sm"/>
              <a:tailEnd type="none" w="sm" len="sm"/>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96"/>
            <p:cNvSpPr txBox="1"/>
            <p:nvPr/>
          </p:nvSpPr>
          <p:spPr>
            <a:xfrm>
              <a:off x="3488289" y="2430513"/>
              <a:ext cx="6159048" cy="782896"/>
            </a:xfrm>
            <a:prstGeom prst="rect">
              <a:avLst/>
            </a:prstGeom>
            <a:noFill/>
            <a:ln>
              <a:noFill/>
            </a:ln>
          </p:spPr>
          <p:txBody>
            <a:bodyPr spcFirstLastPara="1" wrap="square" lIns="68567" tIns="34267" rIns="68567" bIns="34267" anchor="ctr" anchorCtr="0">
              <a:noAutofit/>
            </a:bodyPr>
            <a:lstStyle/>
            <a:p>
              <a:pPr marL="169329" lvl="1" indent="-169329" defTabSz="1219170">
                <a:lnSpc>
                  <a:spcPct val="90000"/>
                </a:lnSpc>
                <a:buClr>
                  <a:srgbClr val="000000"/>
                </a:buClr>
                <a:buSzPts val="1400"/>
                <a:buFont typeface="Arial"/>
                <a:buChar char="•"/>
              </a:pPr>
              <a:r>
                <a:rPr lang="en" sz="1867" kern="0">
                  <a:solidFill>
                    <a:srgbClr val="000000"/>
                  </a:solidFill>
                  <a:latin typeface="Arial"/>
                  <a:ea typeface="Inter" panose="02000503000000020004" pitchFamily="2" charset="0"/>
                  <a:cs typeface="Arial"/>
                  <a:sym typeface="Arial"/>
                </a:rPr>
                <a:t>Over 5 million women live in “maternity care deserts,” impacting maternal and child health outcomes.</a:t>
              </a:r>
              <a:endParaRPr sz="1867" kern="0">
                <a:solidFill>
                  <a:srgbClr val="000000"/>
                </a:solidFill>
                <a:latin typeface="Arial"/>
                <a:ea typeface="Inter" panose="02000503000000020004" pitchFamily="2" charset="0"/>
                <a:cs typeface="Arial"/>
                <a:sym typeface="Arial"/>
              </a:endParaRPr>
            </a:p>
          </p:txBody>
        </p:sp>
        <p:sp>
          <p:nvSpPr>
            <p:cNvPr id="614" name="Google Shape;614;p96"/>
            <p:cNvSpPr/>
            <p:nvPr/>
          </p:nvSpPr>
          <p:spPr>
            <a:xfrm>
              <a:off x="0" y="2279710"/>
              <a:ext cx="3488288" cy="1084502"/>
            </a:xfrm>
            <a:prstGeom prst="roundRect">
              <a:avLst>
                <a:gd name="adj" fmla="val 16667"/>
              </a:avLst>
            </a:prstGeom>
            <a:solidFill>
              <a:srgbClr val="0C9ED5"/>
            </a:solidFill>
            <a:ln w="25400"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 name="Google Shape;615;p96"/>
            <p:cNvSpPr txBox="1"/>
            <p:nvPr/>
          </p:nvSpPr>
          <p:spPr>
            <a:xfrm>
              <a:off x="52941" y="2332651"/>
              <a:ext cx="3382406" cy="978620"/>
            </a:xfrm>
            <a:prstGeom prst="rect">
              <a:avLst/>
            </a:prstGeom>
            <a:noFill/>
            <a:ln>
              <a:noFill/>
            </a:ln>
          </p:spPr>
          <p:txBody>
            <a:bodyPr spcFirstLastPara="1" wrap="square" lIns="121900" tIns="60967" rIns="121900" bIns="60967" anchor="ctr" anchorCtr="0">
              <a:noAutofit/>
            </a:bodyPr>
            <a:lstStyle/>
            <a:p>
              <a:pPr algn="ctr" defTabSz="1219170">
                <a:lnSpc>
                  <a:spcPct val="90000"/>
                </a:lnSpc>
                <a:buClr>
                  <a:srgbClr val="000000"/>
                </a:buClr>
                <a:buSzPts val="2400"/>
              </a:pPr>
              <a:r>
                <a:rPr lang="en" sz="3200" b="1" kern="0">
                  <a:solidFill>
                    <a:srgbClr val="FFFFFF"/>
                  </a:solidFill>
                  <a:latin typeface="Arial"/>
                  <a:ea typeface="Inter" panose="02000503000000020004" pitchFamily="2" charset="0"/>
                  <a:cs typeface="Arial"/>
                  <a:sym typeface="Arial"/>
                </a:rPr>
                <a:t>Access to Care</a:t>
              </a:r>
              <a:r>
                <a:rPr lang="en" sz="3200" kern="0">
                  <a:solidFill>
                    <a:srgbClr val="FFFFFF"/>
                  </a:solidFill>
                  <a:latin typeface="Arial"/>
                  <a:ea typeface="Inter" panose="02000503000000020004" pitchFamily="2" charset="0"/>
                  <a:cs typeface="Arial"/>
                  <a:sym typeface="Arial"/>
                </a:rPr>
                <a:t>:</a:t>
              </a:r>
              <a:endParaRPr sz="3200" kern="0">
                <a:solidFill>
                  <a:srgbClr val="FFFFFF"/>
                </a:solidFill>
                <a:latin typeface="Arial"/>
                <a:ea typeface="Inter" panose="02000503000000020004" pitchFamily="2" charset="0"/>
                <a:cs typeface="Arial"/>
                <a:sym typeface="Arial"/>
              </a:endParaRPr>
            </a:p>
          </p:txBody>
        </p:sp>
        <p:sp>
          <p:nvSpPr>
            <p:cNvPr id="616" name="Google Shape;616;p96"/>
            <p:cNvSpPr/>
            <p:nvPr/>
          </p:nvSpPr>
          <p:spPr>
            <a:xfrm rot="5400000">
              <a:off x="6155188" y="859988"/>
              <a:ext cx="867602" cy="6201401"/>
            </a:xfrm>
            <a:prstGeom prst="round2SameRect">
              <a:avLst>
                <a:gd name="adj1" fmla="val 16667"/>
                <a:gd name="adj2" fmla="val 0"/>
              </a:avLst>
            </a:prstGeom>
            <a:solidFill>
              <a:srgbClr val="DFCADB">
                <a:alpha val="89803"/>
              </a:srgbClr>
            </a:solidFill>
            <a:ln w="25400" cap="flat" cmpd="sng">
              <a:solidFill>
                <a:srgbClr val="DFCADB">
                  <a:alpha val="89803"/>
                </a:srgbClr>
              </a:solidFill>
              <a:prstDash val="solid"/>
              <a:round/>
              <a:headEnd type="none" w="sm" len="sm"/>
              <a:tailEnd type="none" w="sm" len="sm"/>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96"/>
            <p:cNvSpPr txBox="1"/>
            <p:nvPr/>
          </p:nvSpPr>
          <p:spPr>
            <a:xfrm>
              <a:off x="3488289" y="3569241"/>
              <a:ext cx="6159048" cy="782896"/>
            </a:xfrm>
            <a:prstGeom prst="rect">
              <a:avLst/>
            </a:prstGeom>
            <a:noFill/>
            <a:ln>
              <a:noFill/>
            </a:ln>
          </p:spPr>
          <p:txBody>
            <a:bodyPr spcFirstLastPara="1" wrap="square" lIns="68567" tIns="34267" rIns="68567" bIns="34267" anchor="ctr" anchorCtr="0">
              <a:noAutofit/>
            </a:bodyPr>
            <a:lstStyle/>
            <a:p>
              <a:pPr marL="169329" lvl="1" indent="-169329" defTabSz="1219170">
                <a:lnSpc>
                  <a:spcPct val="90000"/>
                </a:lnSpc>
                <a:buClr>
                  <a:srgbClr val="000000"/>
                </a:buClr>
                <a:buSzPts val="1400"/>
                <a:buFont typeface="Arial"/>
                <a:buChar char="•"/>
              </a:pPr>
              <a:r>
                <a:rPr lang="en" sz="1867" kern="0">
                  <a:solidFill>
                    <a:srgbClr val="000000"/>
                  </a:solidFill>
                  <a:latin typeface="Arial"/>
                  <a:ea typeface="Inter" panose="02000503000000020004" pitchFamily="2" charset="0"/>
                  <a:cs typeface="Arial"/>
                  <a:sym typeface="Arial"/>
                </a:rPr>
                <a:t>14 states have banned abortion, affecting women’s access to comprehensive reproductive care.</a:t>
              </a:r>
              <a:endParaRPr sz="1867" kern="0">
                <a:solidFill>
                  <a:srgbClr val="000000"/>
                </a:solidFill>
                <a:latin typeface="Arial"/>
                <a:ea typeface="Inter" panose="02000503000000020004" pitchFamily="2" charset="0"/>
                <a:cs typeface="Arial"/>
                <a:sym typeface="Arial"/>
              </a:endParaRPr>
            </a:p>
          </p:txBody>
        </p:sp>
        <p:sp>
          <p:nvSpPr>
            <p:cNvPr id="618" name="Google Shape;618;p96"/>
            <p:cNvSpPr/>
            <p:nvPr/>
          </p:nvSpPr>
          <p:spPr>
            <a:xfrm>
              <a:off x="0" y="3418437"/>
              <a:ext cx="3488288" cy="1084502"/>
            </a:xfrm>
            <a:prstGeom prst="roundRect">
              <a:avLst>
                <a:gd name="adj" fmla="val 16667"/>
              </a:avLst>
            </a:prstGeom>
            <a:solidFill>
              <a:srgbClr val="A02891"/>
            </a:solidFill>
            <a:ln w="25400"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96"/>
            <p:cNvSpPr txBox="1"/>
            <p:nvPr/>
          </p:nvSpPr>
          <p:spPr>
            <a:xfrm>
              <a:off x="52941" y="3471378"/>
              <a:ext cx="3382406" cy="978620"/>
            </a:xfrm>
            <a:prstGeom prst="rect">
              <a:avLst/>
            </a:prstGeom>
            <a:noFill/>
            <a:ln>
              <a:noFill/>
            </a:ln>
          </p:spPr>
          <p:txBody>
            <a:bodyPr spcFirstLastPara="1" wrap="square" lIns="121900" tIns="60967" rIns="121900" bIns="60967" anchor="ctr" anchorCtr="0">
              <a:noAutofit/>
            </a:bodyPr>
            <a:lstStyle/>
            <a:p>
              <a:pPr algn="ctr" defTabSz="1219170">
                <a:lnSpc>
                  <a:spcPct val="90000"/>
                </a:lnSpc>
                <a:buClr>
                  <a:srgbClr val="000000"/>
                </a:buClr>
                <a:buSzPts val="2400"/>
              </a:pPr>
              <a:r>
                <a:rPr lang="en" sz="3200" b="1" kern="0">
                  <a:solidFill>
                    <a:srgbClr val="FFFFFF"/>
                  </a:solidFill>
                  <a:latin typeface="Arial"/>
                  <a:ea typeface="Inter" panose="02000503000000020004" pitchFamily="2" charset="0"/>
                  <a:cs typeface="Arial"/>
                  <a:sym typeface="Arial"/>
                </a:rPr>
                <a:t>Abortion Restrictions</a:t>
              </a:r>
              <a:r>
                <a:rPr lang="en" sz="3200" kern="0">
                  <a:solidFill>
                    <a:srgbClr val="FFFFFF"/>
                  </a:solidFill>
                  <a:latin typeface="Arial"/>
                  <a:ea typeface="Inter" panose="02000503000000020004" pitchFamily="2" charset="0"/>
                  <a:cs typeface="Arial"/>
                  <a:sym typeface="Arial"/>
                </a:rPr>
                <a:t>:</a:t>
              </a:r>
              <a:endParaRPr sz="3200" kern="0">
                <a:solidFill>
                  <a:srgbClr val="FFFFFF"/>
                </a:solidFill>
                <a:latin typeface="Arial"/>
                <a:ea typeface="Inter" panose="02000503000000020004" pitchFamily="2" charset="0"/>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B488FE7D-5096-8DEE-BD1A-B772C0D1FD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4EDD17-B57C-8F53-1FA8-CB3AE4EF905C}"/>
              </a:ext>
            </a:extLst>
          </p:cNvPr>
          <p:cNvSpPr>
            <a:spLocks noGrp="1"/>
          </p:cNvSpPr>
          <p:nvPr>
            <p:ph type="title"/>
          </p:nvPr>
        </p:nvSpPr>
        <p:spPr/>
        <p:txBody>
          <a:bodyPr>
            <a:normAutofit fontScale="90000"/>
          </a:bodyPr>
          <a:lstStyle/>
          <a:p>
            <a:r>
              <a:rPr lang="en-US" dirty="0">
                <a:latin typeface="Merriweather" pitchFamily="2" charset="77"/>
              </a:rPr>
              <a:t>Hospital Consolidation and Maternity Ward Closures</a:t>
            </a:r>
          </a:p>
        </p:txBody>
      </p:sp>
    </p:spTree>
    <p:extLst>
      <p:ext uri="{BB962C8B-B14F-4D97-AF65-F5344CB8AC3E}">
        <p14:creationId xmlns:p14="http://schemas.microsoft.com/office/powerpoint/2010/main" val="1481412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97"/>
          <p:cNvSpPr>
            <a:spLocks noGrp="1"/>
          </p:cNvSpPr>
          <p:nvPr>
            <p:ph type="pic" idx="2"/>
          </p:nvPr>
        </p:nvSpPr>
        <p:spPr>
          <a:xfrm>
            <a:off x="5183188" y="987426"/>
            <a:ext cx="6172200" cy="4873625"/>
          </a:xfrm>
          <a:prstGeom prst="rect">
            <a:avLst/>
          </a:prstGeom>
          <a:noFill/>
          <a:ln>
            <a:noFill/>
          </a:ln>
        </p:spPr>
        <p:txBody>
          <a:bodyPr/>
          <a:lstStyle/>
          <a:p>
            <a:endParaRPr lang="en-US"/>
          </a:p>
        </p:txBody>
      </p:sp>
      <p:sp>
        <p:nvSpPr>
          <p:cNvPr id="625" name="Google Shape;625;p97"/>
          <p:cNvSpPr txBox="1">
            <a:spLocks noGrp="1"/>
          </p:cNvSpPr>
          <p:nvPr>
            <p:ph type="body" idx="1"/>
          </p:nvPr>
        </p:nvSpPr>
        <p:spPr>
          <a:xfrm>
            <a:off x="836612" y="2259009"/>
            <a:ext cx="3032131" cy="3490863"/>
          </a:xfrm>
          <a:prstGeom prst="rect">
            <a:avLst/>
          </a:prstGeom>
          <a:noFill/>
          <a:ln>
            <a:noFill/>
          </a:ln>
        </p:spPr>
        <p:txBody>
          <a:bodyPr spcFirstLastPara="1" wrap="square" lIns="91433" tIns="45700" rIns="91433" bIns="45700" anchor="t" anchorCtr="0">
            <a:normAutofit lnSpcReduction="10000"/>
          </a:bodyPr>
          <a:lstStyle/>
          <a:p>
            <a:pPr marL="507987" indent="-270927">
              <a:buFont typeface="Arial"/>
              <a:buChar char="•"/>
            </a:pPr>
            <a:r>
              <a:rPr lang="en" sz="1733" dirty="0">
                <a:latin typeface="PP Mori Medium" pitchFamily="2" charset="77"/>
                <a:ea typeface="Arial"/>
                <a:cs typeface="Arial"/>
                <a:sym typeface="Arial"/>
              </a:rPr>
              <a:t>Over 35% of US counties are maternity care deserts.</a:t>
            </a:r>
            <a:endParaRPr sz="1733" dirty="0">
              <a:latin typeface="PP Mori Medium" pitchFamily="2" charset="77"/>
            </a:endParaRPr>
          </a:p>
          <a:p>
            <a:pPr marL="507987" indent="-270927">
              <a:buFont typeface="Arial"/>
              <a:buChar char="•"/>
            </a:pPr>
            <a:r>
              <a:rPr lang="en" sz="1733" dirty="0">
                <a:latin typeface="PP Mori Medium" pitchFamily="2" charset="77"/>
                <a:ea typeface="Arial"/>
                <a:cs typeface="Arial"/>
                <a:sym typeface="Arial"/>
              </a:rPr>
              <a:t>Nearly two thirds of these deserts are in rural areas.</a:t>
            </a:r>
            <a:endParaRPr sz="1733" dirty="0">
              <a:latin typeface="PP Mori Medium" pitchFamily="2" charset="77"/>
            </a:endParaRPr>
          </a:p>
          <a:p>
            <a:pPr marL="507987" indent="-270927">
              <a:buFont typeface="Arial"/>
              <a:buChar char="•"/>
            </a:pPr>
            <a:r>
              <a:rPr lang="en" sz="1733" dirty="0">
                <a:latin typeface="PP Mori Medium" pitchFamily="2" charset="77"/>
                <a:ea typeface="Arial"/>
                <a:cs typeface="Arial"/>
                <a:sym typeface="Arial"/>
              </a:rPr>
              <a:t>Disproportionately clustered among low-income </a:t>
            </a:r>
            <a:r>
              <a:rPr lang="en-US" sz="1733" dirty="0">
                <a:solidFill>
                  <a:srgbClr val="242424"/>
                </a:solidFill>
                <a:latin typeface="PP Mori Medium" pitchFamily="2" charset="77"/>
              </a:rPr>
              <a:t>counties and counties with higher proportions of Black birthing people</a:t>
            </a:r>
            <a:endParaRPr sz="1733" dirty="0">
              <a:latin typeface="PP Mori Medium" pitchFamily="2" charset="77"/>
            </a:endParaRPr>
          </a:p>
          <a:p>
            <a:pPr marL="507987" indent="-270927">
              <a:buFont typeface="Arial"/>
              <a:buChar char="•"/>
            </a:pPr>
            <a:r>
              <a:rPr lang="en" sz="1733" dirty="0">
                <a:latin typeface="PP Mori Medium" pitchFamily="2" charset="77"/>
                <a:ea typeface="Arial"/>
                <a:cs typeface="Arial"/>
                <a:sym typeface="Arial"/>
              </a:rPr>
              <a:t>31 maternity service closures in 2024.</a:t>
            </a:r>
            <a:endParaRPr sz="1733" dirty="0">
              <a:latin typeface="PP Mori Medium" pitchFamily="2" charset="77"/>
            </a:endParaRPr>
          </a:p>
          <a:p>
            <a:pPr marL="507987" indent="-169329"/>
            <a:endParaRPr sz="1733" b="1" dirty="0">
              <a:latin typeface="PP Mori Medium" pitchFamily="2" charset="77"/>
              <a:ea typeface="Arial"/>
              <a:cs typeface="Arial"/>
              <a:sym typeface="Arial"/>
            </a:endParaRPr>
          </a:p>
          <a:p>
            <a:pPr marL="507987" indent="-169329"/>
            <a:endParaRPr b="1" dirty="0"/>
          </a:p>
          <a:p>
            <a:pPr marL="507987" indent="-169329"/>
            <a:endParaRPr dirty="0"/>
          </a:p>
        </p:txBody>
      </p:sp>
      <p:pic>
        <p:nvPicPr>
          <p:cNvPr id="626" name="Google Shape;626;p97"/>
          <p:cNvPicPr preferRelativeResize="0"/>
          <p:nvPr/>
        </p:nvPicPr>
        <p:blipFill rotWithShape="1">
          <a:blip r:embed="rId3">
            <a:alphaModFix/>
          </a:blip>
          <a:srcRect/>
          <a:stretch/>
        </p:blipFill>
        <p:spPr>
          <a:xfrm>
            <a:off x="3937067" y="688000"/>
            <a:ext cx="7542660" cy="5244665"/>
          </a:xfrm>
          <a:prstGeom prst="rect">
            <a:avLst/>
          </a:prstGeom>
          <a:noFill/>
          <a:ln>
            <a:noFill/>
          </a:ln>
        </p:spPr>
      </p:pic>
      <p:sp>
        <p:nvSpPr>
          <p:cNvPr id="627" name="Google Shape;627;p97"/>
          <p:cNvSpPr txBox="1">
            <a:spLocks noGrp="1"/>
          </p:cNvSpPr>
          <p:nvPr>
            <p:ph type="title"/>
          </p:nvPr>
        </p:nvSpPr>
        <p:spPr>
          <a:xfrm>
            <a:off x="836611" y="452425"/>
            <a:ext cx="4852988" cy="1453451"/>
          </a:xfrm>
          <a:prstGeom prst="rect">
            <a:avLst/>
          </a:prstGeom>
          <a:noFill/>
          <a:ln>
            <a:noFill/>
          </a:ln>
        </p:spPr>
        <p:txBody>
          <a:bodyPr spcFirstLastPara="1" wrap="square" lIns="91433" tIns="45700" rIns="91433" bIns="45700" anchor="b" anchorCtr="0">
            <a:normAutofit/>
          </a:bodyPr>
          <a:lstStyle/>
          <a:p>
            <a:r>
              <a:rPr lang="en" dirty="0">
                <a:latin typeface="Merriweather" pitchFamily="2" charset="77"/>
              </a:rPr>
              <a:t>Prevalence of Maternity Care </a:t>
            </a:r>
            <a:br>
              <a:rPr lang="en" dirty="0">
                <a:latin typeface="Merriweather" pitchFamily="2" charset="77"/>
              </a:rPr>
            </a:br>
            <a:r>
              <a:rPr lang="en" dirty="0">
                <a:latin typeface="Merriweather" pitchFamily="2" charset="77"/>
              </a:rPr>
              <a:t>Deserts </a:t>
            </a:r>
            <a:endParaRPr dirty="0">
              <a:latin typeface="Merriweather" pitchFamily="2" charset="77"/>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32"/>
        <p:cNvGrpSpPr/>
        <p:nvPr/>
      </p:nvGrpSpPr>
      <p:grpSpPr>
        <a:xfrm>
          <a:off x="0" y="0"/>
          <a:ext cx="0" cy="0"/>
          <a:chOff x="0" y="0"/>
          <a:chExt cx="0" cy="0"/>
        </a:xfrm>
      </p:grpSpPr>
      <p:pic>
        <p:nvPicPr>
          <p:cNvPr id="633" name="Google Shape;633;p98"/>
          <p:cNvPicPr preferRelativeResize="0"/>
          <p:nvPr/>
        </p:nvPicPr>
        <p:blipFill rotWithShape="1">
          <a:blip r:embed="rId3">
            <a:alphaModFix/>
          </a:blip>
          <a:srcRect/>
          <a:stretch/>
        </p:blipFill>
        <p:spPr>
          <a:xfrm>
            <a:off x="495299" y="2138099"/>
            <a:ext cx="5544575" cy="3692685"/>
          </a:xfrm>
          <a:prstGeom prst="rect">
            <a:avLst/>
          </a:prstGeom>
          <a:noFill/>
          <a:ln>
            <a:noFill/>
          </a:ln>
        </p:spPr>
      </p:pic>
      <p:sp>
        <p:nvSpPr>
          <p:cNvPr id="634" name="Google Shape;634;p98"/>
          <p:cNvSpPr txBox="1">
            <a:spLocks noGrp="1"/>
          </p:cNvSpPr>
          <p:nvPr>
            <p:ph type="title"/>
          </p:nvPr>
        </p:nvSpPr>
        <p:spPr>
          <a:xfrm>
            <a:off x="495299" y="463388"/>
            <a:ext cx="10647981" cy="594413"/>
          </a:xfrm>
          <a:prstGeom prst="rect">
            <a:avLst/>
          </a:prstGeom>
          <a:noFill/>
          <a:ln>
            <a:noFill/>
          </a:ln>
        </p:spPr>
        <p:txBody>
          <a:bodyPr spcFirstLastPara="1" wrap="square" lIns="91433" tIns="45700" rIns="91433" bIns="45700" anchor="t" anchorCtr="0">
            <a:noAutofit/>
          </a:bodyPr>
          <a:lstStyle/>
          <a:p>
            <a:r>
              <a:rPr lang="en">
                <a:latin typeface="Merriweather"/>
                <a:ea typeface="Merriweather"/>
                <a:cs typeface="Merriweather"/>
                <a:sym typeface="Merriweather"/>
              </a:rPr>
              <a:t>Hospital Mergers Can Result in Closure of Maternity Wards</a:t>
            </a:r>
            <a:endParaRPr/>
          </a:p>
        </p:txBody>
      </p:sp>
      <p:pic>
        <p:nvPicPr>
          <p:cNvPr id="635" name="Google Shape;635;p98" descr="Maternity wards are closing in the US in the Covid-19 pandemic. And  maternal mortality is rising. | Vox"/>
          <p:cNvPicPr preferRelativeResize="0"/>
          <p:nvPr/>
        </p:nvPicPr>
        <p:blipFill rotWithShape="1">
          <a:blip r:embed="rId4">
            <a:alphaModFix/>
          </a:blip>
          <a:srcRect/>
          <a:stretch/>
        </p:blipFill>
        <p:spPr>
          <a:xfrm>
            <a:off x="5126393" y="2138099"/>
            <a:ext cx="6395635" cy="4610235"/>
          </a:xfrm>
          <a:prstGeom prst="rect">
            <a:avLst/>
          </a:prstGeom>
          <a:noFill/>
          <a:ln>
            <a:noFill/>
          </a:ln>
        </p:spPr>
      </p:pic>
      <p:pic>
        <p:nvPicPr>
          <p:cNvPr id="636" name="Google Shape;636;p98"/>
          <p:cNvPicPr preferRelativeResize="0"/>
          <p:nvPr/>
        </p:nvPicPr>
        <p:blipFill rotWithShape="1">
          <a:blip r:embed="rId5">
            <a:alphaModFix/>
          </a:blip>
          <a:srcRect/>
          <a:stretch/>
        </p:blipFill>
        <p:spPr>
          <a:xfrm rot="-1483657">
            <a:off x="673252" y="4072757"/>
            <a:ext cx="6360477" cy="1409907"/>
          </a:xfrm>
          <a:prstGeom prst="rect">
            <a:avLst/>
          </a:prstGeom>
          <a:noFill/>
          <a:ln>
            <a:noFill/>
          </a:ln>
        </p:spPr>
      </p:pic>
      <p:pic>
        <p:nvPicPr>
          <p:cNvPr id="637" name="Google Shape;637;p98"/>
          <p:cNvPicPr preferRelativeResize="0"/>
          <p:nvPr/>
        </p:nvPicPr>
        <p:blipFill rotWithShape="1">
          <a:blip r:embed="rId6">
            <a:alphaModFix/>
          </a:blip>
          <a:srcRect/>
          <a:stretch/>
        </p:blipFill>
        <p:spPr>
          <a:xfrm rot="623817">
            <a:off x="4668793" y="4545431"/>
            <a:ext cx="7365305" cy="823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A3BB6-CB54-6485-A786-FB93E4F5F049}"/>
              </a:ext>
            </a:extLst>
          </p:cNvPr>
          <p:cNvSpPr>
            <a:spLocks noGrp="1"/>
          </p:cNvSpPr>
          <p:nvPr>
            <p:ph type="ctrTitle"/>
          </p:nvPr>
        </p:nvSpPr>
        <p:spPr/>
        <p:txBody>
          <a:bodyPr/>
          <a:lstStyle/>
          <a:p>
            <a:r>
              <a:rPr lang="en-US" dirty="0"/>
              <a:t>Corey Rhyan</a:t>
            </a:r>
          </a:p>
        </p:txBody>
      </p:sp>
      <p:sp>
        <p:nvSpPr>
          <p:cNvPr id="3" name="Subtitle 2">
            <a:extLst>
              <a:ext uri="{FF2B5EF4-FFF2-40B4-BE49-F238E27FC236}">
                <a16:creationId xmlns:a16="http://schemas.microsoft.com/office/drawing/2014/main" id="{2636F26D-36D2-BBCF-AB26-080F1C139608}"/>
              </a:ext>
            </a:extLst>
          </p:cNvPr>
          <p:cNvSpPr>
            <a:spLocks noGrp="1"/>
          </p:cNvSpPr>
          <p:nvPr>
            <p:ph type="subTitle" idx="1"/>
          </p:nvPr>
        </p:nvSpPr>
        <p:spPr>
          <a:xfrm>
            <a:off x="838200" y="3830065"/>
            <a:ext cx="4765646" cy="636132"/>
          </a:xfrm>
        </p:spPr>
        <p:txBody>
          <a:bodyPr/>
          <a:lstStyle/>
          <a:p>
            <a:r>
              <a:rPr lang="en-US" sz="1800" dirty="0"/>
              <a:t>University of Michigan, </a:t>
            </a:r>
          </a:p>
          <a:p>
            <a:r>
              <a:rPr lang="en-US" sz="1800" dirty="0"/>
              <a:t>Health Management and Policy PhD Student</a:t>
            </a:r>
          </a:p>
        </p:txBody>
      </p:sp>
    </p:spTree>
    <p:extLst>
      <p:ext uri="{BB962C8B-B14F-4D97-AF65-F5344CB8AC3E}">
        <p14:creationId xmlns:p14="http://schemas.microsoft.com/office/powerpoint/2010/main" val="1513863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DB49945-0914-C3B3-4C59-E9DBAD975C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18" t="-9195" r="134" b="13359"/>
          <a:stretch/>
        </p:blipFill>
        <p:spPr bwMode="auto">
          <a:xfrm>
            <a:off x="4126009" y="-93647"/>
            <a:ext cx="7426412" cy="564284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3">
            <a:extLst>
              <a:ext uri="{FF2B5EF4-FFF2-40B4-BE49-F238E27FC236}">
                <a16:creationId xmlns:a16="http://schemas.microsoft.com/office/drawing/2014/main" id="{D64283E5-0540-243E-CAD0-7DD815AC19E0}"/>
              </a:ext>
            </a:extLst>
          </p:cNvPr>
          <p:cNvSpPr>
            <a:spLocks noGrp="1"/>
          </p:cNvSpPr>
          <p:nvPr>
            <p:ph type="title"/>
          </p:nvPr>
        </p:nvSpPr>
        <p:spPr>
          <a:xfrm>
            <a:off x="193771" y="457200"/>
            <a:ext cx="5102755" cy="1280408"/>
          </a:xfrm>
        </p:spPr>
        <p:txBody>
          <a:bodyPr/>
          <a:lstStyle/>
          <a:p>
            <a:r>
              <a:rPr lang="en-US" dirty="0">
                <a:latin typeface="Merriweather" pitchFamily="2" charset="77"/>
              </a:rPr>
              <a:t>Ascension </a:t>
            </a:r>
            <a:br>
              <a:rPr lang="en-US" dirty="0">
                <a:latin typeface="Merriweather" pitchFamily="2" charset="77"/>
              </a:rPr>
            </a:br>
            <a:r>
              <a:rPr lang="en-US" dirty="0">
                <a:latin typeface="Merriweather" pitchFamily="2" charset="77"/>
              </a:rPr>
              <a:t>Catholic Hospital</a:t>
            </a:r>
          </a:p>
        </p:txBody>
      </p:sp>
      <p:sp>
        <p:nvSpPr>
          <p:cNvPr id="15" name="Text Placeholder 14">
            <a:extLst>
              <a:ext uri="{FF2B5EF4-FFF2-40B4-BE49-F238E27FC236}">
                <a16:creationId xmlns:a16="http://schemas.microsoft.com/office/drawing/2014/main" id="{4AEF7628-6CD2-32A5-F6D5-9874F4275933}"/>
              </a:ext>
            </a:extLst>
          </p:cNvPr>
          <p:cNvSpPr>
            <a:spLocks noGrp="1"/>
          </p:cNvSpPr>
          <p:nvPr>
            <p:ph type="body" idx="1"/>
          </p:nvPr>
        </p:nvSpPr>
        <p:spPr>
          <a:xfrm>
            <a:off x="0" y="2057400"/>
            <a:ext cx="4126008" cy="3010537"/>
          </a:xfrm>
        </p:spPr>
        <p:txBody>
          <a:bodyPr>
            <a:spAutoFit/>
          </a:bodyPr>
          <a:lstStyle/>
          <a:p>
            <a:pPr>
              <a:buFont typeface="Arial" panose="020B0604020202020204" pitchFamily="34" charset="0"/>
              <a:buChar char="•"/>
            </a:pPr>
            <a:r>
              <a:rPr lang="en-US" sz="2400" dirty="0"/>
              <a:t>Third largest health system in country, with $28 billion operating revenue in 2023</a:t>
            </a:r>
          </a:p>
          <a:p>
            <a:pPr>
              <a:buFont typeface="Arial" panose="020B0604020202020204" pitchFamily="34" charset="0"/>
              <a:buChar char="•"/>
            </a:pPr>
            <a:r>
              <a:rPr lang="en-US" sz="2400" dirty="0"/>
              <a:t>Closed more than a quarter of its labor and delivery units that  existed in 2012</a:t>
            </a:r>
          </a:p>
        </p:txBody>
      </p:sp>
    </p:spTree>
    <p:extLst>
      <p:ext uri="{BB962C8B-B14F-4D97-AF65-F5344CB8AC3E}">
        <p14:creationId xmlns:p14="http://schemas.microsoft.com/office/powerpoint/2010/main" val="2692498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A5646-7E4A-B7AB-1802-97F822633C29}"/>
            </a:ext>
          </a:extLst>
        </p:cNvPr>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111FA53D-79B7-0E60-4181-EF8E14429309}"/>
              </a:ext>
            </a:extLst>
          </p:cNvPr>
          <p:cNvGraphicFramePr/>
          <p:nvPr/>
        </p:nvGraphicFramePr>
        <p:xfrm>
          <a:off x="1039319" y="1117324"/>
          <a:ext cx="9693639" cy="5320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E0F4EE73-3FEC-F09D-1A4F-6A6D28B1419B}"/>
              </a:ext>
            </a:extLst>
          </p:cNvPr>
          <p:cNvSpPr txBox="1"/>
          <p:nvPr/>
        </p:nvSpPr>
        <p:spPr>
          <a:xfrm>
            <a:off x="369760" y="419697"/>
            <a:ext cx="10603041" cy="666786"/>
          </a:xfrm>
          <a:prstGeom prst="rect">
            <a:avLst/>
          </a:prstGeom>
          <a:noFill/>
        </p:spPr>
        <p:txBody>
          <a:bodyPr wrap="square">
            <a:spAutoFit/>
          </a:bodyPr>
          <a:lstStyle/>
          <a:p>
            <a:pPr defTabSz="1219170">
              <a:buClr>
                <a:srgbClr val="000000"/>
              </a:buClr>
            </a:pPr>
            <a:r>
              <a:rPr lang="en-US" sz="3733" kern="0" dirty="0">
                <a:solidFill>
                  <a:srgbClr val="000000"/>
                </a:solidFill>
                <a:latin typeface="Merriweather" pitchFamily="2" charset="77"/>
                <a:cs typeface="Arial"/>
                <a:sym typeface="Arial"/>
              </a:rPr>
              <a:t>Ascension Catholic Hospital </a:t>
            </a:r>
          </a:p>
        </p:txBody>
      </p:sp>
    </p:spTree>
    <p:extLst>
      <p:ext uri="{BB962C8B-B14F-4D97-AF65-F5344CB8AC3E}">
        <p14:creationId xmlns:p14="http://schemas.microsoft.com/office/powerpoint/2010/main" val="92360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01"/>
          <p:cNvSpPr txBox="1">
            <a:spLocks noGrp="1"/>
          </p:cNvSpPr>
          <p:nvPr>
            <p:ph type="title"/>
          </p:nvPr>
        </p:nvSpPr>
        <p:spPr>
          <a:xfrm>
            <a:off x="468331" y="123289"/>
            <a:ext cx="10515600" cy="1325563"/>
          </a:xfrm>
          <a:prstGeom prst="rect">
            <a:avLst/>
          </a:prstGeom>
          <a:noFill/>
          <a:ln>
            <a:noFill/>
          </a:ln>
        </p:spPr>
        <p:txBody>
          <a:bodyPr spcFirstLastPara="1" wrap="square" lIns="91433" tIns="45700" rIns="91433" bIns="45700" anchor="ctr" anchorCtr="0">
            <a:normAutofit/>
          </a:bodyPr>
          <a:lstStyle/>
          <a:p>
            <a:r>
              <a:rPr lang="en" dirty="0">
                <a:latin typeface="Merriweather" pitchFamily="2" charset="77"/>
              </a:rPr>
              <a:t>Health Impacts</a:t>
            </a:r>
            <a:endParaRPr dirty="0">
              <a:latin typeface="Merriweather" pitchFamily="2" charset="77"/>
            </a:endParaRPr>
          </a:p>
        </p:txBody>
      </p:sp>
      <p:sp>
        <p:nvSpPr>
          <p:cNvPr id="5" name="TextBox 4">
            <a:extLst>
              <a:ext uri="{FF2B5EF4-FFF2-40B4-BE49-F238E27FC236}">
                <a16:creationId xmlns:a16="http://schemas.microsoft.com/office/drawing/2014/main" id="{38EB5BBE-F7E1-2ABA-6F86-4421ADC404A6}"/>
              </a:ext>
            </a:extLst>
          </p:cNvPr>
          <p:cNvSpPr txBox="1"/>
          <p:nvPr/>
        </p:nvSpPr>
        <p:spPr>
          <a:xfrm>
            <a:off x="0" y="3000533"/>
            <a:ext cx="12192000" cy="4114844"/>
          </a:xfrm>
          <a:prstGeom prst="rect">
            <a:avLst/>
          </a:prstGeom>
          <a:solidFill>
            <a:schemeClr val="accent6">
              <a:lumMod val="20000"/>
              <a:lumOff val="80000"/>
            </a:schemeClr>
          </a:solidFill>
        </p:spPr>
        <p:txBody>
          <a:bodyPr wrap="square" rtlCol="0">
            <a:spAutoFit/>
          </a:bodyPr>
          <a:lstStyle/>
          <a:p>
            <a:pPr algn="ctr" defTabSz="1219170">
              <a:buClr>
                <a:srgbClr val="000000"/>
              </a:buClr>
            </a:pPr>
            <a:endParaRPr lang="en-US" sz="1867" kern="0" dirty="0">
              <a:solidFill>
                <a:srgbClr val="000000"/>
              </a:solidFill>
              <a:latin typeface="PP Mori Medium" pitchFamily="2" charset="77"/>
              <a:cs typeface="Arial"/>
              <a:sym typeface="Arial"/>
            </a:endParaRPr>
          </a:p>
          <a:p>
            <a:pPr algn="ctr" defTabSz="1219170">
              <a:buClr>
                <a:srgbClr val="000000"/>
              </a:buClr>
            </a:pPr>
            <a:endParaRPr lang="en-US" sz="1867" kern="0" dirty="0">
              <a:solidFill>
                <a:srgbClr val="000000"/>
              </a:solidFill>
              <a:latin typeface="PP Mori Medium" pitchFamily="2" charset="77"/>
              <a:cs typeface="Arial"/>
              <a:sym typeface="Arial"/>
            </a:endParaRPr>
          </a:p>
          <a:p>
            <a:pPr algn="ctr" defTabSz="1219170">
              <a:buClr>
                <a:srgbClr val="000000"/>
              </a:buClr>
            </a:pPr>
            <a:endParaRPr lang="en-US" sz="1867" kern="0" dirty="0">
              <a:solidFill>
                <a:srgbClr val="000000"/>
              </a:solidFill>
              <a:latin typeface="PP Mori Medium" pitchFamily="2" charset="77"/>
              <a:cs typeface="Arial"/>
              <a:sym typeface="Arial"/>
            </a:endParaRPr>
          </a:p>
          <a:p>
            <a:pPr algn="ctr" defTabSz="1219170">
              <a:buClr>
                <a:srgbClr val="000000"/>
              </a:buClr>
            </a:pPr>
            <a:endParaRPr lang="en-US" sz="1867" kern="0" dirty="0">
              <a:solidFill>
                <a:srgbClr val="000000"/>
              </a:solidFill>
              <a:latin typeface="PP Mori Medium" pitchFamily="2" charset="77"/>
              <a:cs typeface="Arial"/>
              <a:sym typeface="Arial"/>
            </a:endParaRPr>
          </a:p>
          <a:p>
            <a:pPr algn="ctr" defTabSz="1219170">
              <a:buClr>
                <a:srgbClr val="000000"/>
              </a:buClr>
            </a:pPr>
            <a:endParaRPr lang="en-US" sz="1867" kern="0" dirty="0">
              <a:solidFill>
                <a:srgbClr val="000000"/>
              </a:solidFill>
              <a:latin typeface="PP Mori Medium" pitchFamily="2" charset="77"/>
              <a:cs typeface="Arial"/>
              <a:sym typeface="Arial"/>
            </a:endParaRPr>
          </a:p>
          <a:p>
            <a:pPr algn="ctr" defTabSz="1219170">
              <a:buClr>
                <a:srgbClr val="000000"/>
              </a:buClr>
            </a:pPr>
            <a:endParaRPr lang="en-US" sz="1867" kern="0" dirty="0">
              <a:solidFill>
                <a:srgbClr val="000000"/>
              </a:solidFill>
              <a:latin typeface="PP Mori Medium" pitchFamily="2" charset="77"/>
              <a:cs typeface="Arial"/>
              <a:sym typeface="Arial"/>
            </a:endParaRPr>
          </a:p>
          <a:p>
            <a:pPr algn="ctr" defTabSz="1219170">
              <a:buClr>
                <a:srgbClr val="000000"/>
              </a:buClr>
            </a:pPr>
            <a:endParaRPr lang="en-US" sz="1867" kern="0" dirty="0">
              <a:solidFill>
                <a:srgbClr val="000000"/>
              </a:solidFill>
              <a:latin typeface="PP Mori Medium" pitchFamily="2" charset="77"/>
              <a:cs typeface="Arial"/>
              <a:sym typeface="Arial"/>
            </a:endParaRPr>
          </a:p>
          <a:p>
            <a:pPr algn="ctr" defTabSz="1219170">
              <a:buClr>
                <a:srgbClr val="000000"/>
              </a:buClr>
            </a:pPr>
            <a:endParaRPr lang="en-US" sz="1867" kern="0" dirty="0">
              <a:solidFill>
                <a:srgbClr val="000000"/>
              </a:solidFill>
              <a:latin typeface="PP Mori Medium" pitchFamily="2" charset="77"/>
              <a:cs typeface="Arial"/>
              <a:sym typeface="Arial"/>
            </a:endParaRPr>
          </a:p>
          <a:p>
            <a:pPr algn="ctr" defTabSz="1219170">
              <a:buClr>
                <a:srgbClr val="000000"/>
              </a:buClr>
            </a:pPr>
            <a:endParaRPr lang="en-US" sz="1867" kern="0" dirty="0">
              <a:solidFill>
                <a:srgbClr val="000000"/>
              </a:solidFill>
              <a:latin typeface="PP Mori Medium" pitchFamily="2" charset="77"/>
              <a:cs typeface="Arial"/>
              <a:sym typeface="Arial"/>
            </a:endParaRPr>
          </a:p>
          <a:p>
            <a:pPr algn="ctr" defTabSz="1219170">
              <a:buClr>
                <a:srgbClr val="000000"/>
              </a:buClr>
            </a:pPr>
            <a:endParaRPr lang="en-US" sz="1867" kern="0" dirty="0">
              <a:solidFill>
                <a:srgbClr val="000000"/>
              </a:solidFill>
              <a:latin typeface="PP Mori Medium" pitchFamily="2" charset="77"/>
              <a:cs typeface="Arial"/>
              <a:sym typeface="Arial"/>
            </a:endParaRPr>
          </a:p>
          <a:p>
            <a:pPr algn="ctr" defTabSz="1219170">
              <a:buClr>
                <a:srgbClr val="000000"/>
              </a:buClr>
            </a:pPr>
            <a:endParaRPr lang="en-US" sz="1867" kern="0" dirty="0">
              <a:solidFill>
                <a:srgbClr val="000000"/>
              </a:solidFill>
              <a:latin typeface="PP Mori Medium" pitchFamily="2" charset="77"/>
              <a:cs typeface="Arial"/>
              <a:sym typeface="Arial"/>
            </a:endParaRPr>
          </a:p>
          <a:p>
            <a:pPr algn="ctr" defTabSz="1219170">
              <a:buClr>
                <a:srgbClr val="000000"/>
              </a:buClr>
            </a:pPr>
            <a:endParaRPr lang="en-US" sz="1867" kern="0" dirty="0">
              <a:solidFill>
                <a:srgbClr val="000000"/>
              </a:solidFill>
              <a:latin typeface="PP Mori Medium" pitchFamily="2" charset="77"/>
              <a:cs typeface="Arial"/>
              <a:sym typeface="Arial"/>
            </a:endParaRPr>
          </a:p>
          <a:p>
            <a:pPr algn="ctr" defTabSz="1219170">
              <a:buClr>
                <a:srgbClr val="000000"/>
              </a:buClr>
            </a:pPr>
            <a:r>
              <a:rPr lang="en-US" sz="1867" b="1" kern="0" dirty="0">
                <a:solidFill>
                  <a:srgbClr val="000000"/>
                </a:solidFill>
                <a:latin typeface="PP Mori Medium" pitchFamily="2" charset="77"/>
                <a:cs typeface="Arial"/>
                <a:sym typeface="Arial"/>
              </a:rPr>
              <a:t>Exacerbating existing health inequities</a:t>
            </a:r>
          </a:p>
          <a:p>
            <a:pPr algn="ctr" defTabSz="1219170">
              <a:buClr>
                <a:srgbClr val="000000"/>
              </a:buClr>
            </a:pPr>
            <a:r>
              <a:rPr lang="en-US" sz="1867" b="1" kern="0" dirty="0">
                <a:solidFill>
                  <a:srgbClr val="000000"/>
                </a:solidFill>
                <a:latin typeface="PP Mori Medium" pitchFamily="2" charset="77"/>
                <a:cs typeface="Arial"/>
                <a:sym typeface="Arial"/>
              </a:rPr>
              <a:t> </a:t>
            </a:r>
          </a:p>
        </p:txBody>
      </p:sp>
      <p:graphicFrame>
        <p:nvGraphicFramePr>
          <p:cNvPr id="2" name="Diagram 1">
            <a:extLst>
              <a:ext uri="{FF2B5EF4-FFF2-40B4-BE49-F238E27FC236}">
                <a16:creationId xmlns:a16="http://schemas.microsoft.com/office/drawing/2014/main" id="{2966EAAC-EA08-D387-E4DC-068B644DE68F}"/>
              </a:ext>
            </a:extLst>
          </p:cNvPr>
          <p:cNvGraphicFramePr/>
          <p:nvPr/>
        </p:nvGraphicFramePr>
        <p:xfrm>
          <a:off x="1794555" y="1068511"/>
          <a:ext cx="8315219" cy="4981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eft-Right Arrow 2">
            <a:extLst>
              <a:ext uri="{FF2B5EF4-FFF2-40B4-BE49-F238E27FC236}">
                <a16:creationId xmlns:a16="http://schemas.microsoft.com/office/drawing/2014/main" id="{0203CD66-E620-4E63-7562-706429B3EA81}"/>
              </a:ext>
            </a:extLst>
          </p:cNvPr>
          <p:cNvSpPr/>
          <p:nvPr/>
        </p:nvSpPr>
        <p:spPr>
          <a:xfrm>
            <a:off x="686677" y="5941848"/>
            <a:ext cx="10749321" cy="1303283"/>
          </a:xfrm>
          <a:prstGeom prst="leftRightArrow">
            <a:avLst/>
          </a:prstGeom>
          <a:solidFill>
            <a:schemeClr val="accent2">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dirty="0">
              <a:solidFill>
                <a:srgbClr val="E97132"/>
              </a:solidFill>
              <a:latin typeface="Inter" panose="02000503000000020004" pitchFamily="2" charset="0"/>
              <a:ea typeface="Inter" panose="02000503000000020004" pitchFamily="2" charset="0"/>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102"/>
          <p:cNvSpPr txBox="1">
            <a:spLocks noGrp="1"/>
          </p:cNvSpPr>
          <p:nvPr>
            <p:ph type="title"/>
          </p:nvPr>
        </p:nvSpPr>
        <p:spPr>
          <a:xfrm>
            <a:off x="495299" y="2788921"/>
            <a:ext cx="10241400" cy="1280100"/>
          </a:xfrm>
          <a:prstGeom prst="rect">
            <a:avLst/>
          </a:prstGeom>
          <a:noFill/>
          <a:ln>
            <a:noFill/>
          </a:ln>
        </p:spPr>
        <p:txBody>
          <a:bodyPr spcFirstLastPara="1" wrap="square" lIns="73167" tIns="36567" rIns="73167" bIns="36567" anchor="ctr" anchorCtr="0">
            <a:normAutofit fontScale="90000"/>
          </a:bodyPr>
          <a:lstStyle/>
          <a:p>
            <a:r>
              <a:rPr lang="en" dirty="0">
                <a:latin typeface="Merriweather" pitchFamily="2" charset="77"/>
              </a:rPr>
              <a:t>Hospital Consolidation and Private Equity</a:t>
            </a:r>
            <a:endParaRPr dirty="0">
              <a:latin typeface="Merriweather" pitchFamily="2" charset="77"/>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02"/>
            <a:endParaRPr lang="en-US" sz="1440">
              <a:solidFill>
                <a:prstClr val="white"/>
              </a:solidFill>
              <a:latin typeface="Aptos" panose="02110004020202020204"/>
              <a:sym typeface="Arial"/>
            </a:endParaRPr>
          </a:p>
        </p:txBody>
      </p:sp>
      <p:sp>
        <p:nvSpPr>
          <p:cNvPr id="2" name="Title 1">
            <a:extLst>
              <a:ext uri="{FF2B5EF4-FFF2-40B4-BE49-F238E27FC236}">
                <a16:creationId xmlns:a16="http://schemas.microsoft.com/office/drawing/2014/main" id="{C3387545-90F0-934D-B5D9-8DAC58B02C4D}"/>
              </a:ext>
            </a:extLst>
          </p:cNvPr>
          <p:cNvSpPr>
            <a:spLocks noGrp="1"/>
          </p:cNvSpPr>
          <p:nvPr>
            <p:ph type="title"/>
          </p:nvPr>
        </p:nvSpPr>
        <p:spPr>
          <a:xfrm>
            <a:off x="635000" y="640823"/>
            <a:ext cx="3418659" cy="5583148"/>
          </a:xfrm>
        </p:spPr>
        <p:txBody>
          <a:bodyPr anchor="ctr">
            <a:normAutofit/>
          </a:bodyPr>
          <a:lstStyle/>
          <a:p>
            <a:r>
              <a:rPr lang="en-US" sz="5440" b="1" dirty="0">
                <a:latin typeface="Teodor" pitchFamily="2" charset="0"/>
              </a:rPr>
              <a:t>Private Equity</a:t>
            </a:r>
          </a:p>
        </p:txBody>
      </p:sp>
      <p:sp>
        <p:nvSpPr>
          <p:cNvPr id="2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1"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02"/>
            <a:endParaRPr lang="en-US" sz="1440">
              <a:solidFill>
                <a:prstClr val="white"/>
              </a:solidFill>
              <a:latin typeface="Aptos" panose="02110004020202020204"/>
              <a:sym typeface="Arial"/>
            </a:endParaRPr>
          </a:p>
        </p:txBody>
      </p:sp>
      <p:graphicFrame>
        <p:nvGraphicFramePr>
          <p:cNvPr id="15" name="Content Placeholder 2">
            <a:extLst>
              <a:ext uri="{FF2B5EF4-FFF2-40B4-BE49-F238E27FC236}">
                <a16:creationId xmlns:a16="http://schemas.microsoft.com/office/drawing/2014/main" id="{FB834FE4-E280-796D-5CE3-500D871B4DB1}"/>
              </a:ext>
            </a:extLst>
          </p:cNvPr>
          <p:cNvGraphicFramePr>
            <a:graphicFrameLocks noGrp="1"/>
          </p:cNvGraphicFramePr>
          <p:nvPr>
            <p:ph idx="1"/>
          </p:nvPr>
        </p:nvGraphicFramePr>
        <p:xfrm>
          <a:off x="4648017"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2736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14C8B-1189-228E-3AE2-71FC9492000E}"/>
              </a:ext>
            </a:extLst>
          </p:cNvPr>
          <p:cNvSpPr>
            <a:spLocks noGrp="1"/>
          </p:cNvSpPr>
          <p:nvPr>
            <p:ph type="title"/>
          </p:nvPr>
        </p:nvSpPr>
        <p:spPr>
          <a:xfrm>
            <a:off x="838200" y="365125"/>
            <a:ext cx="10515600" cy="1325563"/>
          </a:xfrm>
        </p:spPr>
        <p:txBody>
          <a:bodyPr>
            <a:normAutofit/>
          </a:bodyPr>
          <a:lstStyle/>
          <a:p>
            <a:r>
              <a:rPr lang="en-US" sz="5440">
                <a:latin typeface="Teodor" pitchFamily="2" charset="0"/>
              </a:rPr>
              <a:t>Private Equity Owned Hospitals </a:t>
            </a:r>
          </a:p>
        </p:txBody>
      </p:sp>
      <p:graphicFrame>
        <p:nvGraphicFramePr>
          <p:cNvPr id="6" name="Content Placeholder 5">
            <a:extLst>
              <a:ext uri="{FF2B5EF4-FFF2-40B4-BE49-F238E27FC236}">
                <a16:creationId xmlns:a16="http://schemas.microsoft.com/office/drawing/2014/main" id="{33155A93-6CD4-8279-5885-2679F77E4133}"/>
              </a:ext>
            </a:extLst>
          </p:cNvPr>
          <p:cNvGraphicFramePr>
            <a:graphicFrameLocks noGrp="1"/>
          </p:cNvGraphicFramePr>
          <p:nvPr>
            <p:ph idx="1"/>
          </p:nvPr>
        </p:nvGraphicFramePr>
        <p:xfrm>
          <a:off x="838200" y="2228087"/>
          <a:ext cx="10515600" cy="39488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43890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14996-1B22-E51F-66A1-EBD63446065B}"/>
              </a:ext>
            </a:extLst>
          </p:cNvPr>
          <p:cNvSpPr>
            <a:spLocks noGrp="1"/>
          </p:cNvSpPr>
          <p:nvPr>
            <p:ph type="title"/>
          </p:nvPr>
        </p:nvSpPr>
        <p:spPr>
          <a:xfrm>
            <a:off x="710981" y="138021"/>
            <a:ext cx="11241177" cy="1325563"/>
          </a:xfrm>
          <a:solidFill>
            <a:schemeClr val="accent2"/>
          </a:solidFill>
          <a:ln>
            <a:solidFill>
              <a:schemeClr val="accent2"/>
            </a:solidFill>
          </a:ln>
        </p:spPr>
        <p:txBody>
          <a:bodyPr/>
          <a:lstStyle/>
          <a:p>
            <a:r>
              <a:rPr lang="en-US" dirty="0">
                <a:solidFill>
                  <a:schemeClr val="bg1"/>
                </a:solidFill>
                <a:latin typeface="Merriweather" pitchFamily="2" charset="77"/>
              </a:rPr>
              <a:t>Private Equity and Hospitals</a:t>
            </a:r>
          </a:p>
        </p:txBody>
      </p:sp>
      <p:sp>
        <p:nvSpPr>
          <p:cNvPr id="3" name="Content Placeholder 2">
            <a:extLst>
              <a:ext uri="{FF2B5EF4-FFF2-40B4-BE49-F238E27FC236}">
                <a16:creationId xmlns:a16="http://schemas.microsoft.com/office/drawing/2014/main" id="{7345924F-8CBB-76EE-29A6-01E659CB0BE9}"/>
              </a:ext>
            </a:extLst>
          </p:cNvPr>
          <p:cNvSpPr>
            <a:spLocks noGrp="1"/>
          </p:cNvSpPr>
          <p:nvPr>
            <p:ph idx="1"/>
          </p:nvPr>
        </p:nvSpPr>
        <p:spPr>
          <a:xfrm>
            <a:off x="832306" y="1602487"/>
            <a:ext cx="5705703" cy="4652540"/>
          </a:xfrm>
        </p:spPr>
        <p:txBody>
          <a:bodyPr>
            <a:normAutofit/>
          </a:bodyPr>
          <a:lstStyle/>
          <a:p>
            <a:r>
              <a:rPr lang="en-US" sz="2640" dirty="0"/>
              <a:t>PE firms own at least 386 hospitals in US</a:t>
            </a:r>
            <a:endParaRPr lang="en-US" sz="2240" dirty="0"/>
          </a:p>
          <a:p>
            <a:pPr lvl="1"/>
            <a:r>
              <a:rPr lang="en-US" sz="2240" dirty="0"/>
              <a:t>10% of all non-government hospital</a:t>
            </a:r>
          </a:p>
          <a:p>
            <a:pPr lvl="1"/>
            <a:r>
              <a:rPr lang="en-US" sz="2240" dirty="0"/>
              <a:t>30% of all for-profit hospitals </a:t>
            </a:r>
            <a:r>
              <a:rPr lang="en-US" sz="2133" dirty="0"/>
              <a:t>are now owned by private equity firms, </a:t>
            </a:r>
          </a:p>
          <a:p>
            <a:r>
              <a:rPr lang="en-US" sz="3040" dirty="0"/>
              <a:t>Chains include LifePoint Health, </a:t>
            </a:r>
            <a:r>
              <a:rPr lang="en-US" sz="3040" dirty="0" err="1"/>
              <a:t>ScionHealth</a:t>
            </a:r>
            <a:r>
              <a:rPr lang="en-US" sz="3040" dirty="0"/>
              <a:t>, Ardent Health, Ernest Health, Quorum Health</a:t>
            </a:r>
          </a:p>
        </p:txBody>
      </p:sp>
      <p:graphicFrame>
        <p:nvGraphicFramePr>
          <p:cNvPr id="6" name="Chart 5">
            <a:extLst>
              <a:ext uri="{FF2B5EF4-FFF2-40B4-BE49-F238E27FC236}">
                <a16:creationId xmlns:a16="http://schemas.microsoft.com/office/drawing/2014/main" id="{B9996CE9-D62A-F049-0B2E-C7DBF9FA88B6}"/>
              </a:ext>
            </a:extLst>
          </p:cNvPr>
          <p:cNvGraphicFramePr>
            <a:graphicFrameLocks/>
          </p:cNvGraphicFramePr>
          <p:nvPr/>
        </p:nvGraphicFramePr>
        <p:xfrm>
          <a:off x="5916120" y="379751"/>
          <a:ext cx="6275880" cy="58752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2247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6"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46000"/>
          </a:schemeClr>
        </a:solid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285C3DF4-EA30-83C0-A6DA-191BB246E278}"/>
              </a:ext>
            </a:extLst>
          </p:cNvPr>
          <p:cNvGraphicFramePr/>
          <p:nvPr/>
        </p:nvGraphicFramePr>
        <p:xfrm>
          <a:off x="863029" y="1629452"/>
          <a:ext cx="10178265" cy="4178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F9E539B-AEF8-5E8E-5F8B-6B9A9420B77F}"/>
              </a:ext>
            </a:extLst>
          </p:cNvPr>
          <p:cNvSpPr txBox="1"/>
          <p:nvPr/>
        </p:nvSpPr>
        <p:spPr>
          <a:xfrm>
            <a:off x="630148" y="452064"/>
            <a:ext cx="10411147" cy="584775"/>
          </a:xfrm>
          <a:prstGeom prst="rect">
            <a:avLst/>
          </a:prstGeom>
          <a:noFill/>
        </p:spPr>
        <p:txBody>
          <a:bodyPr wrap="square" rtlCol="0">
            <a:spAutoFit/>
          </a:bodyPr>
          <a:lstStyle/>
          <a:p>
            <a:pPr algn="ctr" defTabSz="1219170">
              <a:buClr>
                <a:srgbClr val="000000"/>
              </a:buClr>
            </a:pPr>
            <a:r>
              <a:rPr lang="en-US" sz="3200" kern="0" dirty="0">
                <a:solidFill>
                  <a:srgbClr val="000000"/>
                </a:solidFill>
                <a:latin typeface="Merriweather" pitchFamily="2" charset="77"/>
                <a:cs typeface="Arial"/>
                <a:sym typeface="Arial"/>
              </a:rPr>
              <a:t>Maternity Closures By PE-Owned Hospitals</a:t>
            </a:r>
          </a:p>
        </p:txBody>
      </p:sp>
    </p:spTree>
    <p:extLst>
      <p:ext uri="{BB962C8B-B14F-4D97-AF65-F5344CB8AC3E}">
        <p14:creationId xmlns:p14="http://schemas.microsoft.com/office/powerpoint/2010/main" val="1280914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33D35"/>
        </a:solid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3"/>
          <a:srcRect/>
          <a:stretch/>
        </p:blipFill>
        <p:spPr>
          <a:xfrm>
            <a:off x="6987541" y="1196340"/>
            <a:ext cx="3762889" cy="4215525"/>
          </a:xfrm>
          <a:prstGeom prst="rect">
            <a:avLst/>
          </a:prstGeom>
        </p:spPr>
      </p:pic>
      <p:pic>
        <p:nvPicPr>
          <p:cNvPr id="4" name="Image 2" descr="preencoded.png"/>
          <p:cNvPicPr>
            <a:picLocks noChangeAspect="1"/>
          </p:cNvPicPr>
          <p:nvPr/>
        </p:nvPicPr>
        <p:blipFill>
          <a:blip r:embed="rId4"/>
          <a:srcRect/>
          <a:stretch/>
        </p:blipFill>
        <p:spPr>
          <a:xfrm>
            <a:off x="10104120" y="251461"/>
            <a:ext cx="1622208" cy="1882433"/>
          </a:xfrm>
          <a:prstGeom prst="rect">
            <a:avLst/>
          </a:prstGeom>
        </p:spPr>
      </p:pic>
      <p:pic>
        <p:nvPicPr>
          <p:cNvPr id="5" name="Image 3" descr="preencoded.png"/>
          <p:cNvPicPr>
            <a:picLocks noChangeAspect="1"/>
          </p:cNvPicPr>
          <p:nvPr/>
        </p:nvPicPr>
        <p:blipFill>
          <a:blip r:embed="rId5"/>
          <a:srcRect/>
          <a:stretch/>
        </p:blipFill>
        <p:spPr>
          <a:xfrm>
            <a:off x="5715000" y="5166360"/>
            <a:ext cx="1792325" cy="1691640"/>
          </a:xfrm>
          <a:prstGeom prst="rect">
            <a:avLst/>
          </a:prstGeom>
        </p:spPr>
      </p:pic>
      <p:sp>
        <p:nvSpPr>
          <p:cNvPr id="10" name="Title 9">
            <a:extLst>
              <a:ext uri="{FF2B5EF4-FFF2-40B4-BE49-F238E27FC236}">
                <a16:creationId xmlns:a16="http://schemas.microsoft.com/office/drawing/2014/main" id="{D877A138-5DBE-C191-7803-0108B902FF4A}"/>
              </a:ext>
            </a:extLst>
          </p:cNvPr>
          <p:cNvSpPr>
            <a:spLocks noGrp="1"/>
          </p:cNvSpPr>
          <p:nvPr>
            <p:ph type="title"/>
          </p:nvPr>
        </p:nvSpPr>
        <p:spPr>
          <a:xfrm>
            <a:off x="732183" y="120572"/>
            <a:ext cx="10515600" cy="1325563"/>
          </a:xfrm>
        </p:spPr>
        <p:txBody>
          <a:bodyPr/>
          <a:lstStyle/>
          <a:p>
            <a:pPr algn="ctr"/>
            <a:r>
              <a:rPr lang="en-US" b="1" dirty="0">
                <a:solidFill>
                  <a:schemeClr val="bg1"/>
                </a:solidFill>
                <a:latin typeface="Teodor" pitchFamily="2" charset="0"/>
              </a:rPr>
              <a:t>Impact </a:t>
            </a:r>
          </a:p>
        </p:txBody>
      </p:sp>
      <p:sp>
        <p:nvSpPr>
          <p:cNvPr id="6" name="Slide Number Placeholder 5">
            <a:extLst>
              <a:ext uri="{FF2B5EF4-FFF2-40B4-BE49-F238E27FC236}">
                <a16:creationId xmlns:a16="http://schemas.microsoft.com/office/drawing/2014/main" id="{8C78B1A4-198B-594A-BBC4-06B0D013CDAC}"/>
              </a:ext>
            </a:extLst>
          </p:cNvPr>
          <p:cNvSpPr>
            <a:spLocks noGrp="1"/>
          </p:cNvSpPr>
          <p:nvPr>
            <p:ph type="sldNum" sz="quarter" idx="12"/>
          </p:nvPr>
        </p:nvSpPr>
        <p:spPr/>
        <p:txBody>
          <a:bodyPr/>
          <a:lstStyle/>
          <a:p>
            <a:pPr defTabSz="731502"/>
            <a:fld id="{961DE40D-D43C-0A42-89A0-C57E32B0199C}" type="slidenum">
              <a:rPr lang="en-US">
                <a:solidFill>
                  <a:prstClr val="black">
                    <a:tint val="82000"/>
                  </a:prstClr>
                </a:solidFill>
                <a:latin typeface="Aptos" panose="02110004020202020204"/>
                <a:cs typeface="Arial"/>
                <a:sym typeface="Arial"/>
              </a:rPr>
              <a:pPr defTabSz="731502"/>
              <a:t>38</a:t>
            </a:fld>
            <a:endParaRPr lang="en-US">
              <a:solidFill>
                <a:prstClr val="black">
                  <a:tint val="82000"/>
                </a:prstClr>
              </a:solidFill>
              <a:latin typeface="Aptos" panose="02110004020202020204"/>
              <a:cs typeface="Arial"/>
              <a:sym typeface="Arial"/>
            </a:endParaRPr>
          </a:p>
        </p:txBody>
      </p:sp>
      <p:sp>
        <p:nvSpPr>
          <p:cNvPr id="9" name="TextBox 8">
            <a:extLst>
              <a:ext uri="{FF2B5EF4-FFF2-40B4-BE49-F238E27FC236}">
                <a16:creationId xmlns:a16="http://schemas.microsoft.com/office/drawing/2014/main" id="{4BC5BB56-3171-56D0-576A-6FD444BD8ACF}"/>
              </a:ext>
            </a:extLst>
          </p:cNvPr>
          <p:cNvSpPr txBox="1"/>
          <p:nvPr/>
        </p:nvSpPr>
        <p:spPr>
          <a:xfrm>
            <a:off x="465672" y="1488471"/>
            <a:ext cx="7041653" cy="3617785"/>
          </a:xfrm>
          <a:prstGeom prst="rect">
            <a:avLst/>
          </a:prstGeom>
          <a:noFill/>
        </p:spPr>
        <p:txBody>
          <a:bodyPr wrap="square">
            <a:spAutoFit/>
          </a:bodyPr>
          <a:lstStyle/>
          <a:p>
            <a:pPr marL="365751" indent="-365751" defTabSz="731502">
              <a:lnSpc>
                <a:spcPct val="120000"/>
              </a:lnSpc>
              <a:buFont typeface="Arial" panose="020B0604020202020204" pitchFamily="34" charset="0"/>
              <a:buChar char="•"/>
            </a:pPr>
            <a:r>
              <a:rPr lang="en-US" sz="1920" dirty="0">
                <a:solidFill>
                  <a:prstClr val="white"/>
                </a:solidFill>
                <a:latin typeface="Aptos" panose="02110004020202020204"/>
                <a:cs typeface="Arial"/>
                <a:sym typeface="Arial"/>
              </a:rPr>
              <a:t>Reduced staffing, or filling beds without adequate staffing ratios</a:t>
            </a:r>
          </a:p>
          <a:p>
            <a:pPr marL="365751" indent="-365751" defTabSz="731502">
              <a:lnSpc>
                <a:spcPct val="120000"/>
              </a:lnSpc>
              <a:buFont typeface="Arial" panose="020B0604020202020204" pitchFamily="34" charset="0"/>
              <a:buChar char="•"/>
            </a:pPr>
            <a:r>
              <a:rPr lang="en-US" sz="1920" dirty="0">
                <a:solidFill>
                  <a:prstClr val="white"/>
                </a:solidFill>
                <a:latin typeface="Aptos" panose="02110004020202020204"/>
                <a:cs typeface="Arial"/>
                <a:sym typeface="Arial"/>
              </a:rPr>
              <a:t>Underpaying employees, resulting in high-turnover and understaffing </a:t>
            </a:r>
          </a:p>
          <a:p>
            <a:pPr marL="365751" indent="-365751" defTabSz="731502">
              <a:lnSpc>
                <a:spcPct val="120000"/>
              </a:lnSpc>
              <a:buFont typeface="Arial" panose="020B0604020202020204" pitchFamily="34" charset="0"/>
              <a:buChar char="•"/>
            </a:pPr>
            <a:r>
              <a:rPr lang="en-US" sz="1920" dirty="0">
                <a:solidFill>
                  <a:prstClr val="white"/>
                </a:solidFill>
                <a:latin typeface="Aptos" panose="02110004020202020204"/>
                <a:cs typeface="Arial"/>
                <a:sym typeface="Arial"/>
              </a:rPr>
              <a:t>Overreliance on unlicensed staff to reduce labor costs </a:t>
            </a:r>
          </a:p>
          <a:p>
            <a:pPr marL="365751" indent="-365751" defTabSz="731502">
              <a:lnSpc>
                <a:spcPct val="120000"/>
              </a:lnSpc>
              <a:buFont typeface="Arial" panose="020B0604020202020204" pitchFamily="34" charset="0"/>
              <a:buChar char="•"/>
            </a:pPr>
            <a:r>
              <a:rPr lang="en-US" sz="1920" dirty="0">
                <a:solidFill>
                  <a:prstClr val="white"/>
                </a:solidFill>
                <a:latin typeface="Aptos" panose="02110004020202020204"/>
                <a:cs typeface="Arial"/>
                <a:sym typeface="Arial"/>
              </a:rPr>
              <a:t>Failure to provide adequate training</a:t>
            </a:r>
          </a:p>
          <a:p>
            <a:pPr marL="365751" indent="-365751" defTabSz="731502">
              <a:lnSpc>
                <a:spcPct val="120000"/>
              </a:lnSpc>
              <a:buFont typeface="Arial" panose="020B0604020202020204" pitchFamily="34" charset="0"/>
              <a:buChar char="•"/>
            </a:pPr>
            <a:r>
              <a:rPr lang="en-US" sz="1920" dirty="0">
                <a:solidFill>
                  <a:prstClr val="white"/>
                </a:solidFill>
                <a:latin typeface="Aptos" panose="02110004020202020204"/>
                <a:cs typeface="Arial"/>
                <a:sym typeface="Arial"/>
              </a:rPr>
              <a:t>Cutting services/programs </a:t>
            </a:r>
          </a:p>
          <a:p>
            <a:pPr marL="365751" indent="-365751" defTabSz="731502">
              <a:lnSpc>
                <a:spcPct val="120000"/>
              </a:lnSpc>
              <a:buFont typeface="Arial" panose="020B0604020202020204" pitchFamily="34" charset="0"/>
              <a:buChar char="•"/>
            </a:pPr>
            <a:r>
              <a:rPr lang="en-US" sz="1920" dirty="0">
                <a:solidFill>
                  <a:prstClr val="white"/>
                </a:solidFill>
                <a:latin typeface="Aptos" panose="02110004020202020204"/>
                <a:cs typeface="Arial"/>
                <a:sym typeface="Arial"/>
              </a:rPr>
              <a:t>Failing to invest in maintaining facilities</a:t>
            </a:r>
          </a:p>
          <a:p>
            <a:pPr marL="365751" indent="-365751" defTabSz="731502">
              <a:lnSpc>
                <a:spcPct val="120000"/>
              </a:lnSpc>
              <a:buFont typeface="Arial" panose="020B0604020202020204" pitchFamily="34" charset="0"/>
              <a:buChar char="•"/>
            </a:pPr>
            <a:r>
              <a:rPr lang="en-US" sz="1920" dirty="0">
                <a:solidFill>
                  <a:prstClr val="white"/>
                </a:solidFill>
                <a:latin typeface="Aptos" panose="02110004020202020204"/>
                <a:cs typeface="Arial"/>
                <a:sym typeface="Arial"/>
              </a:rPr>
              <a:t>Surprise medical bills  and increased costs</a:t>
            </a:r>
          </a:p>
          <a:p>
            <a:pPr marL="365751" indent="-365751" defTabSz="731502">
              <a:lnSpc>
                <a:spcPct val="120000"/>
              </a:lnSpc>
              <a:buFont typeface="Arial" panose="020B0604020202020204" pitchFamily="34" charset="0"/>
              <a:buChar char="•"/>
            </a:pPr>
            <a:r>
              <a:rPr lang="en-US" sz="1920" dirty="0">
                <a:solidFill>
                  <a:prstClr val="white"/>
                </a:solidFill>
                <a:latin typeface="Aptos" panose="02110004020202020204"/>
                <a:cs typeface="Arial"/>
                <a:sym typeface="Arial"/>
              </a:rPr>
              <a:t>Closures, bankruptcies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90"/>
        <p:cNvGrpSpPr/>
        <p:nvPr/>
      </p:nvGrpSpPr>
      <p:grpSpPr>
        <a:xfrm>
          <a:off x="0" y="0"/>
          <a:ext cx="0" cy="0"/>
          <a:chOff x="0" y="0"/>
          <a:chExt cx="0" cy="0"/>
        </a:xfrm>
      </p:grpSpPr>
      <p:pic>
        <p:nvPicPr>
          <p:cNvPr id="591" name="Google Shape;591;p95"/>
          <p:cNvPicPr preferRelativeResize="0"/>
          <p:nvPr/>
        </p:nvPicPr>
        <p:blipFill rotWithShape="1">
          <a:blip r:embed="rId3">
            <a:alphaModFix/>
          </a:blip>
          <a:srcRect/>
          <a:stretch/>
        </p:blipFill>
        <p:spPr>
          <a:xfrm>
            <a:off x="1116310" y="1682842"/>
            <a:ext cx="9245701" cy="4960125"/>
          </a:xfrm>
          <a:prstGeom prst="rect">
            <a:avLst/>
          </a:prstGeom>
          <a:noFill/>
          <a:ln>
            <a:noFill/>
          </a:ln>
        </p:spPr>
      </p:pic>
      <p:sp>
        <p:nvSpPr>
          <p:cNvPr id="592" name="Google Shape;592;p95"/>
          <p:cNvSpPr txBox="1">
            <a:spLocks noGrp="1"/>
          </p:cNvSpPr>
          <p:nvPr>
            <p:ph type="title" idx="4294967295"/>
          </p:nvPr>
        </p:nvSpPr>
        <p:spPr>
          <a:xfrm>
            <a:off x="2483100" y="177819"/>
            <a:ext cx="7225800" cy="1770600"/>
          </a:xfrm>
          <a:prstGeom prst="rect">
            <a:avLst/>
          </a:prstGeom>
          <a:noFill/>
          <a:ln>
            <a:noFill/>
          </a:ln>
        </p:spPr>
        <p:txBody>
          <a:bodyPr spcFirstLastPara="1" wrap="square" lIns="91433" tIns="45700" rIns="91433" bIns="45700" anchor="ctr" anchorCtr="0">
            <a:normAutofit/>
          </a:bodyPr>
          <a:lstStyle/>
          <a:p>
            <a:pPr algn="ctr"/>
            <a:r>
              <a:rPr lang="en" sz="1867" b="1" dirty="0">
                <a:solidFill>
                  <a:schemeClr val="tx1"/>
                </a:solidFill>
                <a:latin typeface="Inter"/>
                <a:ea typeface="Inter"/>
                <a:cs typeface="Inter"/>
                <a:sym typeface="Inter"/>
              </a:rPr>
              <a:t>STEWARD HEALTH CARE’S BANKRUPTCY:</a:t>
            </a:r>
            <a:br>
              <a:rPr lang="en" sz="2667" dirty="0">
                <a:solidFill>
                  <a:schemeClr val="tx1"/>
                </a:solidFill>
              </a:rPr>
            </a:br>
            <a:r>
              <a:rPr lang="en" sz="3200" dirty="0">
                <a:solidFill>
                  <a:schemeClr val="tx1"/>
                </a:solidFill>
                <a:latin typeface="Merriweather Light"/>
                <a:ea typeface="Merriweather Light"/>
                <a:cs typeface="Merriweather Light"/>
                <a:sym typeface="Merriweather Light"/>
              </a:rPr>
              <a:t>A Cautionary Tale of </a:t>
            </a:r>
            <a:r>
              <a:rPr lang="en" sz="3200" b="1" dirty="0">
                <a:solidFill>
                  <a:schemeClr val="tx1"/>
                </a:solidFill>
                <a:latin typeface="Merriweather"/>
                <a:ea typeface="Merriweather"/>
                <a:cs typeface="Merriweather"/>
                <a:sym typeface="Merriweather"/>
              </a:rPr>
              <a:t>Corporate Greed</a:t>
            </a:r>
            <a:r>
              <a:rPr lang="en" sz="3200" dirty="0">
                <a:solidFill>
                  <a:schemeClr val="tx1"/>
                </a:solidFill>
                <a:latin typeface="Merriweather Light"/>
                <a:ea typeface="Merriweather Light"/>
                <a:cs typeface="Merriweather Light"/>
                <a:sym typeface="Merriweather Light"/>
              </a:rPr>
              <a:t> in our Health Care System</a:t>
            </a:r>
            <a:endParaRPr sz="3200" dirty="0">
              <a:solidFill>
                <a:schemeClr val="tx1"/>
              </a:solidFill>
              <a:latin typeface="Merriweather Light"/>
              <a:ea typeface="Merriweather Light"/>
              <a:cs typeface="Merriweather Light"/>
              <a:sym typeface="Merriweather Light"/>
            </a:endParaRPr>
          </a:p>
        </p:txBody>
      </p:sp>
      <p:pic>
        <p:nvPicPr>
          <p:cNvPr id="593" name="Google Shape;593;p95" descr="preencoded.png"/>
          <p:cNvPicPr preferRelativeResize="0"/>
          <p:nvPr/>
        </p:nvPicPr>
        <p:blipFill rotWithShape="1">
          <a:blip r:embed="rId4">
            <a:alphaModFix/>
          </a:blip>
          <a:srcRect/>
          <a:stretch/>
        </p:blipFill>
        <p:spPr>
          <a:xfrm>
            <a:off x="11529061" y="6240781"/>
            <a:ext cx="460351" cy="460551"/>
          </a:xfrm>
          <a:prstGeom prst="rect">
            <a:avLst/>
          </a:prstGeom>
          <a:noFill/>
          <a:ln>
            <a:noFill/>
          </a:ln>
        </p:spPr>
      </p:pic>
      <p:sp>
        <p:nvSpPr>
          <p:cNvPr id="594" name="Google Shape;594;p95"/>
          <p:cNvSpPr txBox="1">
            <a:spLocks noGrp="1"/>
          </p:cNvSpPr>
          <p:nvPr>
            <p:ph type="ftr" idx="11"/>
          </p:nvPr>
        </p:nvSpPr>
        <p:spPr>
          <a:xfrm>
            <a:off x="7091013" y="6277267"/>
            <a:ext cx="4114800" cy="365700"/>
          </a:xfrm>
          <a:prstGeom prst="rect">
            <a:avLst/>
          </a:prstGeom>
          <a:noFill/>
          <a:ln>
            <a:noFill/>
          </a:ln>
        </p:spPr>
        <p:txBody>
          <a:bodyPr spcFirstLastPara="1" wrap="square" lIns="73167" tIns="36567" rIns="73167" bIns="36567" anchor="ctr" anchorCtr="0">
            <a:noAutofit/>
          </a:bodyPr>
          <a:lstStyle/>
          <a:p>
            <a:pPr algn="r" defTabSz="1219170"/>
            <a:r>
              <a:rPr lang="en" sz="667" b="1" kern="0">
                <a:solidFill>
                  <a:srgbClr val="FFFFFF"/>
                </a:solidFill>
                <a:latin typeface="Inter"/>
                <a:ea typeface="Inter"/>
                <a:cs typeface="Inter"/>
                <a:sym typeface="Inter"/>
              </a:rPr>
              <a:t>© COMMUNITY CATALYST   •</a:t>
            </a:r>
            <a:endParaRPr sz="667" b="1" kern="0">
              <a:solidFill>
                <a:srgbClr val="FFFFFF"/>
              </a:solidFill>
              <a:latin typeface="Inter"/>
              <a:ea typeface="Inter"/>
              <a:cs typeface="Inter"/>
              <a:sym typeface="Inter"/>
            </a:endParaRPr>
          </a:p>
        </p:txBody>
      </p:sp>
      <p:sp>
        <p:nvSpPr>
          <p:cNvPr id="595" name="Google Shape;595;p95"/>
          <p:cNvSpPr txBox="1">
            <a:spLocks noGrp="1"/>
          </p:cNvSpPr>
          <p:nvPr>
            <p:ph type="sldNum" idx="12"/>
          </p:nvPr>
        </p:nvSpPr>
        <p:spPr>
          <a:xfrm>
            <a:off x="11101311" y="6277267"/>
            <a:ext cx="275400" cy="365700"/>
          </a:xfrm>
          <a:prstGeom prst="rect">
            <a:avLst/>
          </a:prstGeom>
          <a:noFill/>
          <a:ln>
            <a:noFill/>
          </a:ln>
        </p:spPr>
        <p:txBody>
          <a:bodyPr spcFirstLastPara="1" wrap="square" lIns="73167" tIns="36567" rIns="73167" bIns="36567" anchor="ctr" anchorCtr="0">
            <a:noAutofit/>
          </a:bodyPr>
          <a:lstStyle/>
          <a:p>
            <a:pPr defTabSz="1219170">
              <a:buSzPts val="500"/>
            </a:pPr>
            <a:fld id="{00000000-1234-1234-1234-123412341234}" type="slidenum">
              <a:rPr lang="en" sz="667" b="1" kern="0">
                <a:solidFill>
                  <a:srgbClr val="FFFFFF"/>
                </a:solidFill>
                <a:latin typeface="Inter"/>
                <a:ea typeface="Inter"/>
                <a:cs typeface="Inter"/>
                <a:sym typeface="Inter"/>
              </a:rPr>
              <a:pPr defTabSz="1219170">
                <a:buSzPts val="500"/>
              </a:pPr>
              <a:t>39</a:t>
            </a:fld>
            <a:endParaRPr sz="667" b="1" kern="0">
              <a:solidFill>
                <a:srgbClr val="FFFFFF"/>
              </a:solidFill>
              <a:latin typeface="Inter"/>
              <a:ea typeface="Inter"/>
              <a:cs typeface="Inter"/>
              <a:sym typeface="Inter"/>
            </a:endParaRPr>
          </a:p>
        </p:txBody>
      </p:sp>
      <p:pic>
        <p:nvPicPr>
          <p:cNvPr id="596" name="Google Shape;596;p95"/>
          <p:cNvPicPr preferRelativeResize="0"/>
          <p:nvPr/>
        </p:nvPicPr>
        <p:blipFill rotWithShape="1">
          <a:blip r:embed="rId5">
            <a:alphaModFix/>
          </a:blip>
          <a:srcRect/>
          <a:stretch/>
        </p:blipFill>
        <p:spPr>
          <a:xfrm>
            <a:off x="11478923" y="6224848"/>
            <a:ext cx="460351" cy="4705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724F60-367D-4EFE-89AE-B13C8930630D}"/>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C8B8FD51-028E-446D-9752-07D6CA58B7D3}"/>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79512A3E-6D5D-4A59-B5DD-A69D70A631A8}"/>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1E20122D-1CE4-4E10-9FC2-DD55C7A1B503}"/>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B25D0FB9-2F45-4E35-B475-5D33BE6C01A3}"/>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9ADF4ADA-1239-43C6-A072-DC81897F5BF0}"/>
              </a:ext>
            </a:extLst>
          </p:cNvPr>
          <p:cNvSpPr>
            <a:spLocks noGrp="1"/>
          </p:cNvSpPr>
          <p:nvPr>
            <p:ph type="title"/>
          </p:nvPr>
        </p:nvSpPr>
        <p:spPr>
          <a:xfrm>
            <a:off x="361404" y="0"/>
            <a:ext cx="10515600" cy="1267606"/>
          </a:xfrm>
        </p:spPr>
        <p:txBody>
          <a:bodyPr>
            <a:normAutofit/>
          </a:bodyPr>
          <a:lstStyle/>
          <a:p>
            <a:r>
              <a:rPr lang="en-US" sz="4000" b="1" dirty="0">
                <a:solidFill>
                  <a:schemeClr val="bg1"/>
                </a:solidFill>
              </a:rPr>
              <a:t>Background on Consolidation</a:t>
            </a:r>
          </a:p>
        </p:txBody>
      </p:sp>
      <p:sp>
        <p:nvSpPr>
          <p:cNvPr id="3" name="Content Placeholder 2">
            <a:extLst>
              <a:ext uri="{FF2B5EF4-FFF2-40B4-BE49-F238E27FC236}">
                <a16:creationId xmlns:a16="http://schemas.microsoft.com/office/drawing/2014/main" id="{2DE8AC47-6026-A246-A587-1AD1EA996D73}"/>
              </a:ext>
            </a:extLst>
          </p:cNvPr>
          <p:cNvSpPr>
            <a:spLocks noGrp="1"/>
          </p:cNvSpPr>
          <p:nvPr>
            <p:ph idx="1"/>
          </p:nvPr>
        </p:nvSpPr>
        <p:spPr>
          <a:xfrm>
            <a:off x="926783" y="1835150"/>
            <a:ext cx="4181475" cy="4351338"/>
          </a:xfrm>
        </p:spPr>
        <p:txBody>
          <a:bodyPr>
            <a:normAutofit lnSpcReduction="10000"/>
          </a:bodyPr>
          <a:lstStyle/>
          <a:p>
            <a:pPr marL="0" indent="0">
              <a:buNone/>
            </a:pPr>
            <a:r>
              <a:rPr lang="en-US" b="1" u="sng" dirty="0"/>
              <a:t>Horizontal Consolidation:</a:t>
            </a:r>
          </a:p>
          <a:p>
            <a:pPr marL="0" indent="0">
              <a:buNone/>
            </a:pPr>
            <a:r>
              <a:rPr lang="en-US" dirty="0"/>
              <a:t>Mergers or acquisitions of organizations in the same industry</a:t>
            </a:r>
          </a:p>
          <a:p>
            <a:pPr marL="0" indent="0">
              <a:buNone/>
            </a:pPr>
            <a:endParaRPr lang="en-US" dirty="0"/>
          </a:p>
          <a:p>
            <a:pPr marL="0" indent="0">
              <a:buNone/>
            </a:pPr>
            <a:r>
              <a:rPr lang="en-US" b="1" u="sng" dirty="0"/>
              <a:t>Vertical Consolidation:</a:t>
            </a:r>
          </a:p>
          <a:p>
            <a:pPr marL="0" indent="0">
              <a:buNone/>
            </a:pPr>
            <a:r>
              <a:rPr lang="en-US" dirty="0"/>
              <a:t>Purchase or affiliation of an organization that provides an input or part of the supply chain</a:t>
            </a:r>
          </a:p>
          <a:p>
            <a:pPr lvl="1"/>
            <a:endParaRPr lang="en-US" dirty="0"/>
          </a:p>
        </p:txBody>
      </p:sp>
      <p:pic>
        <p:nvPicPr>
          <p:cNvPr id="5" name="Picture 4">
            <a:extLst>
              <a:ext uri="{FF2B5EF4-FFF2-40B4-BE49-F238E27FC236}">
                <a16:creationId xmlns:a16="http://schemas.microsoft.com/office/drawing/2014/main" id="{AE2BBD17-BEC9-0FA1-9457-D9189C5121CF}"/>
              </a:ext>
            </a:extLst>
          </p:cNvPr>
          <p:cNvPicPr>
            <a:picLocks noChangeAspect="1"/>
          </p:cNvPicPr>
          <p:nvPr/>
        </p:nvPicPr>
        <p:blipFill>
          <a:blip r:embed="rId3"/>
          <a:stretch>
            <a:fillRect/>
          </a:stretch>
        </p:blipFill>
        <p:spPr>
          <a:xfrm>
            <a:off x="5531660" y="2267925"/>
            <a:ext cx="6136991" cy="34857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03584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5102-A5E2-8781-B686-B22F0D318A75}"/>
              </a:ext>
            </a:extLst>
          </p:cNvPr>
          <p:cNvSpPr>
            <a:spLocks noGrp="1"/>
          </p:cNvSpPr>
          <p:nvPr>
            <p:ph type="title"/>
          </p:nvPr>
        </p:nvSpPr>
        <p:spPr/>
        <p:txBody>
          <a:bodyPr/>
          <a:lstStyle/>
          <a:p>
            <a:r>
              <a:rPr lang="en-US" dirty="0">
                <a:latin typeface="Merriweather" pitchFamily="2" charset="77"/>
              </a:rPr>
              <a:t>PE-Owned Obstetrics Emergency Departments</a:t>
            </a:r>
          </a:p>
        </p:txBody>
      </p:sp>
      <p:sp>
        <p:nvSpPr>
          <p:cNvPr id="3" name="Text Placeholder 2">
            <a:extLst>
              <a:ext uri="{FF2B5EF4-FFF2-40B4-BE49-F238E27FC236}">
                <a16:creationId xmlns:a16="http://schemas.microsoft.com/office/drawing/2014/main" id="{70D549A1-384B-215C-3C1A-F003D596B8FF}"/>
              </a:ext>
            </a:extLst>
          </p:cNvPr>
          <p:cNvSpPr>
            <a:spLocks noGrp="1"/>
          </p:cNvSpPr>
          <p:nvPr>
            <p:ph type="body" idx="1"/>
          </p:nvPr>
        </p:nvSpPr>
        <p:spPr>
          <a:xfrm>
            <a:off x="7103724" y="1690688"/>
            <a:ext cx="4348537" cy="4351339"/>
          </a:xfrm>
        </p:spPr>
        <p:txBody>
          <a:bodyPr>
            <a:normAutofit/>
          </a:bodyPr>
          <a:lstStyle/>
          <a:p>
            <a:pPr marL="380990" indent="-380990"/>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en-US" sz="2400" dirty="0">
                <a:latin typeface="Calibri" panose="020F0502020204030204" pitchFamily="34" charset="0"/>
                <a:ea typeface="Times New Roman" panose="02020603050405020304" pitchFamily="18" charset="0"/>
                <a:cs typeface="Times New Roman" panose="02020603050405020304" pitchFamily="18" charset="0"/>
              </a:rPr>
              <a:t>Routine births are turning into moneymaking ‘emergency’ events at hospitals that work with private equity-backed staffing companies. </a:t>
            </a:r>
          </a:p>
        </p:txBody>
      </p:sp>
      <p:pic>
        <p:nvPicPr>
          <p:cNvPr id="1026" name="Picture 2" descr="A mother with dark brown hair and a yellow sweater sits on a couch and watches her young daughter, about one year old, play with a toy.">
            <a:extLst>
              <a:ext uri="{FF2B5EF4-FFF2-40B4-BE49-F238E27FC236}">
                <a16:creationId xmlns:a16="http://schemas.microsoft.com/office/drawing/2014/main" id="{1DA30A5C-5349-8D4D-A602-3E1B773886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65" t="12228" r="3715"/>
          <a:stretch/>
        </p:blipFill>
        <p:spPr bwMode="auto">
          <a:xfrm>
            <a:off x="739740" y="1871073"/>
            <a:ext cx="6043773" cy="409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58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1F3C36"/>
        </a:solidFill>
        <a:effectLst/>
      </p:bgPr>
    </p:bg>
    <p:spTree>
      <p:nvGrpSpPr>
        <p:cNvPr id="1" name="Shape 819"/>
        <p:cNvGrpSpPr/>
        <p:nvPr/>
      </p:nvGrpSpPr>
      <p:grpSpPr>
        <a:xfrm>
          <a:off x="0" y="0"/>
          <a:ext cx="0" cy="0"/>
          <a:chOff x="0" y="0"/>
          <a:chExt cx="0" cy="0"/>
        </a:xfrm>
      </p:grpSpPr>
      <p:grpSp>
        <p:nvGrpSpPr>
          <p:cNvPr id="824" name="Google Shape;824;p115"/>
          <p:cNvGrpSpPr/>
          <p:nvPr/>
        </p:nvGrpSpPr>
        <p:grpSpPr>
          <a:xfrm rot="180038">
            <a:off x="6352632" y="1220229"/>
            <a:ext cx="4869587" cy="2283091"/>
            <a:chOff x="6083800" y="1362075"/>
            <a:chExt cx="5955800" cy="2792357"/>
          </a:xfrm>
        </p:grpSpPr>
        <p:sp>
          <p:nvSpPr>
            <p:cNvPr id="825" name="Google Shape;825;p115"/>
            <p:cNvSpPr/>
            <p:nvPr/>
          </p:nvSpPr>
          <p:spPr>
            <a:xfrm>
              <a:off x="6181725" y="1362075"/>
              <a:ext cx="5772300" cy="971100"/>
            </a:xfrm>
            <a:prstGeom prst="rect">
              <a:avLst/>
            </a:prstGeom>
            <a:solidFill>
              <a:srgbClr val="FFFFFF"/>
            </a:solidFill>
            <a:ln>
              <a:noFill/>
            </a:ln>
          </p:spPr>
          <p:txBody>
            <a:bodyPr spcFirstLastPara="1" wrap="square" lIns="91433" tIns="91433" rIns="91433" bIns="91433" anchor="ctr" anchorCtr="0">
              <a:noAutofit/>
            </a:bodyPr>
            <a:lstStyle/>
            <a:p>
              <a:pPr algn="ctr" defTabSz="1219170">
                <a:buClr>
                  <a:srgbClr val="000000"/>
                </a:buClr>
                <a:buSzPts val="1100"/>
              </a:pPr>
              <a:endParaRPr sz="1467" kern="0">
                <a:solidFill>
                  <a:srgbClr val="000000"/>
                </a:solidFill>
                <a:latin typeface="Inter"/>
                <a:ea typeface="Inter"/>
                <a:cs typeface="Inter"/>
                <a:sym typeface="Inter"/>
              </a:endParaRPr>
            </a:p>
          </p:txBody>
        </p:sp>
        <p:pic>
          <p:nvPicPr>
            <p:cNvPr id="826" name="Google Shape;826;p115" descr="A logo with red and black text&#10;&#10;Description automatically generated"/>
            <p:cNvPicPr preferRelativeResize="0"/>
            <p:nvPr/>
          </p:nvPicPr>
          <p:blipFill rotWithShape="1">
            <a:blip r:embed="rId3">
              <a:alphaModFix/>
            </a:blip>
            <a:srcRect/>
            <a:stretch/>
          </p:blipFill>
          <p:spPr>
            <a:xfrm>
              <a:off x="8280220" y="1626571"/>
              <a:ext cx="1562925" cy="605450"/>
            </a:xfrm>
            <a:prstGeom prst="rect">
              <a:avLst/>
            </a:prstGeom>
            <a:noFill/>
            <a:ln>
              <a:noFill/>
            </a:ln>
          </p:spPr>
        </p:pic>
        <p:pic>
          <p:nvPicPr>
            <p:cNvPr id="827" name="Google Shape;827;p115"/>
            <p:cNvPicPr preferRelativeResize="0"/>
            <p:nvPr/>
          </p:nvPicPr>
          <p:blipFill rotWithShape="1">
            <a:blip r:embed="rId4">
              <a:alphaModFix/>
            </a:blip>
            <a:srcRect/>
            <a:stretch/>
          </p:blipFill>
          <p:spPr>
            <a:xfrm>
              <a:off x="6083800" y="2232029"/>
              <a:ext cx="5955800" cy="1922403"/>
            </a:xfrm>
            <a:prstGeom prst="rect">
              <a:avLst/>
            </a:prstGeom>
            <a:noFill/>
            <a:ln>
              <a:noFill/>
            </a:ln>
          </p:spPr>
        </p:pic>
        <p:pic>
          <p:nvPicPr>
            <p:cNvPr id="828" name="Google Shape;828;p115" descr="A close-up of a white background&#10;&#10;Description automatically generated"/>
            <p:cNvPicPr preferRelativeResize="0"/>
            <p:nvPr/>
          </p:nvPicPr>
          <p:blipFill rotWithShape="1">
            <a:blip r:embed="rId5">
              <a:alphaModFix/>
            </a:blip>
            <a:srcRect/>
            <a:stretch/>
          </p:blipFill>
          <p:spPr>
            <a:xfrm>
              <a:off x="6540775" y="2333298"/>
              <a:ext cx="5041825" cy="1428775"/>
            </a:xfrm>
            <a:prstGeom prst="rect">
              <a:avLst/>
            </a:prstGeom>
            <a:noFill/>
            <a:ln>
              <a:noFill/>
            </a:ln>
          </p:spPr>
        </p:pic>
      </p:grpSp>
      <p:sp>
        <p:nvSpPr>
          <p:cNvPr id="829" name="Google Shape;829;p115"/>
          <p:cNvSpPr/>
          <p:nvPr/>
        </p:nvSpPr>
        <p:spPr>
          <a:xfrm rot="10595399">
            <a:off x="6446802" y="4993258"/>
            <a:ext cx="3893695" cy="655161"/>
          </a:xfrm>
          <a:prstGeom prst="rect">
            <a:avLst/>
          </a:prstGeom>
          <a:solidFill>
            <a:srgbClr val="FFFFFF"/>
          </a:solidFill>
          <a:ln>
            <a:noFill/>
          </a:ln>
        </p:spPr>
        <p:txBody>
          <a:bodyPr spcFirstLastPara="1" wrap="square" lIns="91433" tIns="91433" rIns="91433" bIns="91433" anchor="ctr" anchorCtr="0">
            <a:noAutofit/>
          </a:bodyPr>
          <a:lstStyle/>
          <a:p>
            <a:pPr algn="ctr" defTabSz="1219170">
              <a:buClr>
                <a:srgbClr val="000000"/>
              </a:buClr>
              <a:buSzPts val="1100"/>
            </a:pPr>
            <a:endParaRPr sz="1467" kern="0">
              <a:solidFill>
                <a:srgbClr val="000000"/>
              </a:solidFill>
              <a:latin typeface="Inter"/>
              <a:ea typeface="Inter"/>
              <a:cs typeface="Inter"/>
              <a:sym typeface="Inter"/>
            </a:endParaRPr>
          </a:p>
        </p:txBody>
      </p:sp>
      <p:pic>
        <p:nvPicPr>
          <p:cNvPr id="830" name="Google Shape;830;p115"/>
          <p:cNvPicPr preferRelativeResize="0"/>
          <p:nvPr/>
        </p:nvPicPr>
        <p:blipFill rotWithShape="1">
          <a:blip r:embed="rId4">
            <a:alphaModFix/>
          </a:blip>
          <a:srcRect/>
          <a:stretch/>
        </p:blipFill>
        <p:spPr>
          <a:xfrm rot="10595351">
            <a:off x="6335057" y="3766231"/>
            <a:ext cx="4017499" cy="1296751"/>
          </a:xfrm>
          <a:prstGeom prst="rect">
            <a:avLst/>
          </a:prstGeom>
          <a:noFill/>
          <a:ln>
            <a:noFill/>
          </a:ln>
        </p:spPr>
      </p:pic>
      <p:pic>
        <p:nvPicPr>
          <p:cNvPr id="831" name="Google Shape;831;p115" descr="A blue sign with yellow text&#10;&#10;Description automatically generated"/>
          <p:cNvPicPr preferRelativeResize="0"/>
          <p:nvPr/>
        </p:nvPicPr>
        <p:blipFill rotWithShape="1">
          <a:blip r:embed="rId6">
            <a:alphaModFix/>
          </a:blip>
          <a:srcRect/>
          <a:stretch/>
        </p:blipFill>
        <p:spPr>
          <a:xfrm rot="-204649">
            <a:off x="7435283" y="4204240"/>
            <a:ext cx="1799151" cy="260385"/>
          </a:xfrm>
          <a:prstGeom prst="rect">
            <a:avLst/>
          </a:prstGeom>
          <a:noFill/>
          <a:ln>
            <a:noFill/>
          </a:ln>
        </p:spPr>
      </p:pic>
      <p:pic>
        <p:nvPicPr>
          <p:cNvPr id="832" name="Google Shape;832;p115" descr="A close up of words&#10;&#10;Description automatically generated"/>
          <p:cNvPicPr preferRelativeResize="0"/>
          <p:nvPr/>
        </p:nvPicPr>
        <p:blipFill rotWithShape="1">
          <a:blip r:embed="rId7">
            <a:alphaModFix/>
          </a:blip>
          <a:srcRect/>
          <a:stretch/>
        </p:blipFill>
        <p:spPr>
          <a:xfrm rot="-204647">
            <a:off x="6675412" y="4597756"/>
            <a:ext cx="3411021" cy="879277"/>
          </a:xfrm>
          <a:prstGeom prst="rect">
            <a:avLst/>
          </a:prstGeom>
          <a:noFill/>
          <a:ln>
            <a:noFill/>
          </a:ln>
        </p:spPr>
      </p:pic>
      <p:sp>
        <p:nvSpPr>
          <p:cNvPr id="833" name="Google Shape;833;p115"/>
          <p:cNvSpPr txBox="1">
            <a:spLocks noGrp="1"/>
          </p:cNvSpPr>
          <p:nvPr>
            <p:ph type="ftr" idx="4294967295"/>
          </p:nvPr>
        </p:nvSpPr>
        <p:spPr>
          <a:xfrm>
            <a:off x="7091013" y="6277267"/>
            <a:ext cx="4114800" cy="365700"/>
          </a:xfrm>
          <a:prstGeom prst="rect">
            <a:avLst/>
          </a:prstGeom>
          <a:noFill/>
          <a:ln>
            <a:noFill/>
          </a:ln>
        </p:spPr>
        <p:txBody>
          <a:bodyPr spcFirstLastPara="1" wrap="square" lIns="73167" tIns="36567" rIns="73167" bIns="36567" anchor="ctr" anchorCtr="0">
            <a:noAutofit/>
          </a:bodyPr>
          <a:lstStyle/>
          <a:p>
            <a:pPr algn="r" defTabSz="1219170"/>
            <a:r>
              <a:rPr lang="en" sz="667" b="1" kern="0">
                <a:solidFill>
                  <a:srgbClr val="FFFFFF"/>
                </a:solidFill>
                <a:latin typeface="Inter"/>
                <a:ea typeface="Inter"/>
                <a:cs typeface="Inter"/>
                <a:sym typeface="Inter"/>
              </a:rPr>
              <a:t>© COMMUNITY CATALYST   •</a:t>
            </a:r>
            <a:endParaRPr sz="667" b="1" kern="0">
              <a:solidFill>
                <a:srgbClr val="FFFFFF"/>
              </a:solidFill>
              <a:latin typeface="Inter"/>
              <a:ea typeface="Inter"/>
              <a:cs typeface="Inter"/>
              <a:sym typeface="Inter"/>
            </a:endParaRPr>
          </a:p>
        </p:txBody>
      </p:sp>
      <p:sp>
        <p:nvSpPr>
          <p:cNvPr id="834" name="Google Shape;834;p115"/>
          <p:cNvSpPr txBox="1">
            <a:spLocks noGrp="1"/>
          </p:cNvSpPr>
          <p:nvPr>
            <p:ph type="sldNum" idx="4294967295"/>
          </p:nvPr>
        </p:nvSpPr>
        <p:spPr>
          <a:xfrm>
            <a:off x="11101311" y="6277267"/>
            <a:ext cx="275400" cy="365700"/>
          </a:xfrm>
          <a:prstGeom prst="rect">
            <a:avLst/>
          </a:prstGeom>
          <a:noFill/>
          <a:ln>
            <a:noFill/>
          </a:ln>
        </p:spPr>
        <p:txBody>
          <a:bodyPr spcFirstLastPara="1" wrap="square" lIns="73167" tIns="36567" rIns="73167" bIns="36567" anchor="ctr" anchorCtr="0">
            <a:noAutofit/>
          </a:bodyPr>
          <a:lstStyle/>
          <a:p>
            <a:pPr defTabSz="1219170">
              <a:buSzPts val="500"/>
            </a:pPr>
            <a:fld id="{00000000-1234-1234-1234-123412341234}" type="slidenum">
              <a:rPr lang="en" sz="667" b="1" kern="0">
                <a:solidFill>
                  <a:srgbClr val="FFFFFF"/>
                </a:solidFill>
                <a:latin typeface="Inter"/>
                <a:ea typeface="Inter"/>
                <a:cs typeface="Inter"/>
                <a:sym typeface="Inter"/>
              </a:rPr>
              <a:pPr defTabSz="1219170">
                <a:buSzPts val="500"/>
              </a:pPr>
              <a:t>41</a:t>
            </a:fld>
            <a:endParaRPr sz="667" b="1" kern="0">
              <a:solidFill>
                <a:srgbClr val="FFFFFF"/>
              </a:solidFill>
              <a:latin typeface="Inter"/>
              <a:ea typeface="Inter"/>
              <a:cs typeface="Inter"/>
              <a:sym typeface="Inter"/>
            </a:endParaRPr>
          </a:p>
        </p:txBody>
      </p:sp>
      <p:pic>
        <p:nvPicPr>
          <p:cNvPr id="835" name="Google Shape;835;p115"/>
          <p:cNvPicPr preferRelativeResize="0"/>
          <p:nvPr/>
        </p:nvPicPr>
        <p:blipFill rotWithShape="1">
          <a:blip r:embed="rId8">
            <a:alphaModFix/>
          </a:blip>
          <a:srcRect/>
          <a:stretch/>
        </p:blipFill>
        <p:spPr>
          <a:xfrm>
            <a:off x="11478923" y="6224848"/>
            <a:ext cx="460351" cy="470553"/>
          </a:xfrm>
          <a:prstGeom prst="rect">
            <a:avLst/>
          </a:prstGeom>
          <a:noFill/>
          <a:ln>
            <a:noFill/>
          </a:ln>
        </p:spPr>
      </p:pic>
      <p:sp>
        <p:nvSpPr>
          <p:cNvPr id="2" name="TextBox 1">
            <a:extLst>
              <a:ext uri="{FF2B5EF4-FFF2-40B4-BE49-F238E27FC236}">
                <a16:creationId xmlns:a16="http://schemas.microsoft.com/office/drawing/2014/main" id="{F07E4954-0007-ED75-EB52-54E22A9C6192}"/>
              </a:ext>
            </a:extLst>
          </p:cNvPr>
          <p:cNvSpPr txBox="1"/>
          <p:nvPr/>
        </p:nvSpPr>
        <p:spPr>
          <a:xfrm>
            <a:off x="657547" y="698643"/>
            <a:ext cx="5080335" cy="830997"/>
          </a:xfrm>
          <a:prstGeom prst="rect">
            <a:avLst/>
          </a:prstGeom>
          <a:noFill/>
        </p:spPr>
        <p:txBody>
          <a:bodyPr wrap="square" rtlCol="0">
            <a:spAutoFit/>
          </a:bodyPr>
          <a:lstStyle/>
          <a:p>
            <a:pPr defTabSz="1219170">
              <a:buClr>
                <a:srgbClr val="000000"/>
              </a:buClr>
            </a:pPr>
            <a:r>
              <a:rPr lang="en-US" sz="2400" b="1" kern="0" dirty="0">
                <a:solidFill>
                  <a:srgbClr val="FFFFFF"/>
                </a:solidFill>
                <a:latin typeface="Merriweather" pitchFamily="2" charset="77"/>
                <a:ea typeface="Inter" panose="02000503000000020004" pitchFamily="2" charset="0"/>
                <a:cs typeface="Arial"/>
                <a:sym typeface="Arial"/>
              </a:rPr>
              <a:t>PE-owned “Advanced Birthing Centers”  Fill Vacuum of Care</a:t>
            </a:r>
          </a:p>
        </p:txBody>
      </p:sp>
      <p:sp>
        <p:nvSpPr>
          <p:cNvPr id="4" name="TextBox 3">
            <a:extLst>
              <a:ext uri="{FF2B5EF4-FFF2-40B4-BE49-F238E27FC236}">
                <a16:creationId xmlns:a16="http://schemas.microsoft.com/office/drawing/2014/main" id="{80925A24-E107-AABB-C83A-2F6B6D66C8F8}"/>
              </a:ext>
            </a:extLst>
          </p:cNvPr>
          <p:cNvSpPr txBox="1"/>
          <p:nvPr/>
        </p:nvSpPr>
        <p:spPr>
          <a:xfrm>
            <a:off x="950599" y="1906903"/>
            <a:ext cx="3768667" cy="2678234"/>
          </a:xfrm>
          <a:prstGeom prst="rect">
            <a:avLst/>
          </a:prstGeom>
          <a:noFill/>
        </p:spPr>
        <p:txBody>
          <a:bodyPr wrap="square" rtlCol="0">
            <a:spAutoFit/>
          </a:bodyPr>
          <a:lstStyle/>
          <a:p>
            <a:pPr marL="380990" indent="-380990" defTabSz="1219170">
              <a:buClr>
                <a:srgbClr val="FFFFFF"/>
              </a:buClr>
              <a:buFont typeface="Arial" panose="020B0604020202020204" pitchFamily="34" charset="0"/>
              <a:buChar char="•"/>
            </a:pPr>
            <a:r>
              <a:rPr lang="en-US" sz="1867" kern="0" dirty="0">
                <a:solidFill>
                  <a:srgbClr val="FFFFFF"/>
                </a:solidFill>
                <a:latin typeface="Inter" panose="02000503000000020004" pitchFamily="2" charset="0"/>
                <a:ea typeface="Inter" panose="02000503000000020004" pitchFamily="2" charset="0"/>
                <a:cs typeface="Arial"/>
                <a:sym typeface="Arial"/>
              </a:rPr>
              <a:t>FL became first state to allow physicians to perform C-sections outside of hospital</a:t>
            </a:r>
          </a:p>
          <a:p>
            <a:pPr marL="380990" indent="-380990" defTabSz="1219170">
              <a:buClr>
                <a:srgbClr val="FFFFFF"/>
              </a:buClr>
              <a:buFont typeface="Arial" panose="020B0604020202020204" pitchFamily="34" charset="0"/>
              <a:buChar char="•"/>
            </a:pPr>
            <a:r>
              <a:rPr lang="en-US" sz="1867" kern="0" dirty="0">
                <a:solidFill>
                  <a:srgbClr val="FFFFFF"/>
                </a:solidFill>
                <a:latin typeface="Inter" panose="02000503000000020004" pitchFamily="2" charset="0"/>
                <a:ea typeface="Inter" panose="02000503000000020004" pitchFamily="2" charset="0"/>
                <a:cs typeface="Times New Roman" panose="02020603050405020304" pitchFamily="18" charset="0"/>
                <a:sym typeface="Arial"/>
              </a:rPr>
              <a:t>Planned elective cesarean section deliveries are more profitable</a:t>
            </a:r>
          </a:p>
          <a:p>
            <a:pPr marL="380990" indent="-380990" defTabSz="1219170">
              <a:buClr>
                <a:srgbClr val="FFFFFF"/>
              </a:buClr>
              <a:buFont typeface="Arial" panose="020B0604020202020204" pitchFamily="34" charset="0"/>
              <a:buChar char="•"/>
            </a:pPr>
            <a:r>
              <a:rPr lang="en-US" sz="1867" kern="0" dirty="0">
                <a:solidFill>
                  <a:srgbClr val="FFFFFF"/>
                </a:solidFill>
                <a:latin typeface="Inter" panose="02000503000000020004" pitchFamily="2" charset="0"/>
                <a:ea typeface="Inter" panose="02000503000000020004" pitchFamily="2" charset="0"/>
                <a:cs typeface="Arial"/>
                <a:sym typeface="Arial"/>
              </a:rPr>
              <a:t>Health and safety concerns for birthing person and baby</a:t>
            </a:r>
            <a:endParaRPr lang="en-US" sz="1867" kern="0" dirty="0">
              <a:solidFill>
                <a:srgbClr val="FFFFFF"/>
              </a:solidFill>
              <a:latin typeface="Inter" panose="02000503000000020004" pitchFamily="2" charset="0"/>
              <a:ea typeface="Inter" panose="02000503000000020004" pitchFamily="2" charset="0"/>
              <a:cs typeface="Times New Roman" panose="02020603050405020304" pitchFamily="18" charset="0"/>
              <a:sym typeface="Arial"/>
            </a:endParaRPr>
          </a:p>
          <a:p>
            <a:pPr marL="380990" indent="-380990" defTabSz="1219170">
              <a:buClr>
                <a:srgbClr val="000000"/>
              </a:buClr>
              <a:buFont typeface="Arial" panose="020B0604020202020204" pitchFamily="34" charset="0"/>
              <a:buChar char="•"/>
            </a:pPr>
            <a:endParaRPr lang="en-US" sz="1867" kern="0" dirty="0">
              <a:solidFill>
                <a:srgbClr val="FFFFFF"/>
              </a:solidFill>
              <a:latin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9">
          <a:extLst>
            <a:ext uri="{FF2B5EF4-FFF2-40B4-BE49-F238E27FC236}">
              <a16:creationId xmlns:a16="http://schemas.microsoft.com/office/drawing/2014/main" id="{30AF5DE4-8D9E-FA50-E350-4FD4509A5F35}"/>
            </a:ext>
          </a:extLst>
        </p:cNvPr>
        <p:cNvGrpSpPr/>
        <p:nvPr/>
      </p:nvGrpSpPr>
      <p:grpSpPr>
        <a:xfrm>
          <a:off x="0" y="0"/>
          <a:ext cx="0" cy="0"/>
          <a:chOff x="0" y="0"/>
          <a:chExt cx="0" cy="0"/>
        </a:xfrm>
      </p:grpSpPr>
      <p:sp>
        <p:nvSpPr>
          <p:cNvPr id="660" name="Google Shape;660;p102">
            <a:extLst>
              <a:ext uri="{FF2B5EF4-FFF2-40B4-BE49-F238E27FC236}">
                <a16:creationId xmlns:a16="http://schemas.microsoft.com/office/drawing/2014/main" id="{A48F4C05-D7D9-DA36-D816-3943B74B5C8B}"/>
              </a:ext>
            </a:extLst>
          </p:cNvPr>
          <p:cNvSpPr txBox="1">
            <a:spLocks noGrp="1"/>
          </p:cNvSpPr>
          <p:nvPr>
            <p:ph type="title"/>
          </p:nvPr>
        </p:nvSpPr>
        <p:spPr>
          <a:xfrm>
            <a:off x="495299" y="2788921"/>
            <a:ext cx="10241400" cy="1280100"/>
          </a:xfrm>
          <a:prstGeom prst="rect">
            <a:avLst/>
          </a:prstGeom>
          <a:noFill/>
          <a:ln>
            <a:noFill/>
          </a:ln>
        </p:spPr>
        <p:txBody>
          <a:bodyPr spcFirstLastPara="1" wrap="square" lIns="73167" tIns="36567" rIns="73167" bIns="36567" anchor="ctr" anchorCtr="0">
            <a:normAutofit fontScale="90000"/>
          </a:bodyPr>
          <a:lstStyle/>
          <a:p>
            <a:r>
              <a:rPr lang="en" dirty="0">
                <a:latin typeface="Merriweather" pitchFamily="2" charset="77"/>
              </a:rPr>
              <a:t>Hospital Consolidation and Catholic Health Systems</a:t>
            </a:r>
            <a:endParaRPr dirty="0">
              <a:latin typeface="Merriweather" pitchFamily="2" charset="77"/>
            </a:endParaRPr>
          </a:p>
        </p:txBody>
      </p:sp>
    </p:spTree>
    <p:extLst>
      <p:ext uri="{BB962C8B-B14F-4D97-AF65-F5344CB8AC3E}">
        <p14:creationId xmlns:p14="http://schemas.microsoft.com/office/powerpoint/2010/main" val="2920090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666" name="Google Shape;666;p103" descr="preencoded.png"/>
          <p:cNvPicPr preferRelativeResize="0"/>
          <p:nvPr/>
        </p:nvPicPr>
        <p:blipFill rotWithShape="1">
          <a:blip r:embed="rId3">
            <a:alphaModFix/>
          </a:blip>
          <a:srcRect/>
          <a:stretch/>
        </p:blipFill>
        <p:spPr>
          <a:xfrm>
            <a:off x="11529062" y="6240781"/>
            <a:ext cx="460351" cy="460551"/>
          </a:xfrm>
          <a:prstGeom prst="rect">
            <a:avLst/>
          </a:prstGeom>
          <a:noFill/>
          <a:ln>
            <a:noFill/>
          </a:ln>
        </p:spPr>
      </p:pic>
      <p:sp>
        <p:nvSpPr>
          <p:cNvPr id="667" name="Google Shape;667;p103"/>
          <p:cNvSpPr/>
          <p:nvPr/>
        </p:nvSpPr>
        <p:spPr>
          <a:xfrm>
            <a:off x="495300" y="1143000"/>
            <a:ext cx="10657609" cy="1295400"/>
          </a:xfrm>
          <a:prstGeom prst="rect">
            <a:avLst/>
          </a:prstGeom>
          <a:noFill/>
          <a:ln>
            <a:noFill/>
          </a:ln>
        </p:spPr>
        <p:txBody>
          <a:bodyPr spcFirstLastPara="1" wrap="square" lIns="0" tIns="0" rIns="0" bIns="0" anchor="t" anchorCtr="0">
            <a:noAutofit/>
          </a:bodyPr>
          <a:lstStyle/>
          <a:p>
            <a:pPr algn="ctr" defTabSz="1219170">
              <a:lnSpc>
                <a:spcPct val="127500"/>
              </a:lnSpc>
              <a:buClr>
                <a:srgbClr val="000000"/>
              </a:buClr>
            </a:pPr>
            <a:r>
              <a:rPr lang="en" sz="4000" kern="0" dirty="0">
                <a:solidFill>
                  <a:srgbClr val="133D35"/>
                </a:solidFill>
                <a:latin typeface="Merriweather" pitchFamily="2" charset="77"/>
                <a:cs typeface="Arial"/>
                <a:sym typeface="Arial"/>
              </a:rPr>
              <a:t>Rapid Growth of Catholic Hospitals Through Mergers and Acquisitions</a:t>
            </a:r>
            <a:endParaRPr sz="4000" kern="0" dirty="0">
              <a:solidFill>
                <a:srgbClr val="000000"/>
              </a:solidFill>
              <a:latin typeface="Merriweather" pitchFamily="2" charset="77"/>
              <a:cs typeface="Arial"/>
              <a:sym typeface="Arial"/>
            </a:endParaRPr>
          </a:p>
        </p:txBody>
      </p:sp>
      <p:sp>
        <p:nvSpPr>
          <p:cNvPr id="668" name="Google Shape;668;p103"/>
          <p:cNvSpPr/>
          <p:nvPr/>
        </p:nvSpPr>
        <p:spPr>
          <a:xfrm>
            <a:off x="495301" y="3848101"/>
            <a:ext cx="3827319" cy="952500"/>
          </a:xfrm>
          <a:prstGeom prst="rect">
            <a:avLst/>
          </a:prstGeom>
          <a:noFill/>
          <a:ln>
            <a:noFill/>
          </a:ln>
        </p:spPr>
        <p:txBody>
          <a:bodyPr spcFirstLastPara="1" wrap="square" lIns="0" tIns="0" rIns="0" bIns="0" anchor="t" anchorCtr="0">
            <a:noAutofit/>
          </a:bodyPr>
          <a:lstStyle/>
          <a:p>
            <a:pPr defTabSz="1219170">
              <a:lnSpc>
                <a:spcPct val="125000"/>
              </a:lnSpc>
              <a:buClr>
                <a:srgbClr val="000000"/>
              </a:buClr>
            </a:pPr>
            <a:r>
              <a:rPr lang="en" sz="6000" b="1" kern="0">
                <a:solidFill>
                  <a:srgbClr val="133D35"/>
                </a:solidFill>
                <a:latin typeface="Arial"/>
                <a:ea typeface="Arial"/>
                <a:cs typeface="Arial"/>
                <a:sym typeface="Arial"/>
              </a:rPr>
              <a:t>800,000</a:t>
            </a:r>
            <a:endParaRPr sz="6000" kern="0">
              <a:solidFill>
                <a:srgbClr val="000000"/>
              </a:solidFill>
              <a:latin typeface="Arial"/>
              <a:ea typeface="Arial"/>
              <a:cs typeface="Arial"/>
              <a:sym typeface="Arial"/>
            </a:endParaRPr>
          </a:p>
        </p:txBody>
      </p:sp>
      <p:sp>
        <p:nvSpPr>
          <p:cNvPr id="669" name="Google Shape;669;p103"/>
          <p:cNvSpPr/>
          <p:nvPr/>
        </p:nvSpPr>
        <p:spPr>
          <a:xfrm>
            <a:off x="664586" y="4800600"/>
            <a:ext cx="2574993" cy="502920"/>
          </a:xfrm>
          <a:prstGeom prst="rect">
            <a:avLst/>
          </a:prstGeom>
          <a:noFill/>
          <a:ln>
            <a:noFill/>
          </a:ln>
        </p:spPr>
        <p:txBody>
          <a:bodyPr spcFirstLastPara="1" wrap="square" lIns="0" tIns="0" rIns="0" bIns="0" anchor="t" anchorCtr="0">
            <a:noAutofit/>
          </a:bodyPr>
          <a:lstStyle/>
          <a:p>
            <a:pPr defTabSz="1219170">
              <a:lnSpc>
                <a:spcPct val="125000"/>
              </a:lnSpc>
              <a:buClr>
                <a:srgbClr val="000000"/>
              </a:buClr>
            </a:pPr>
            <a:r>
              <a:rPr lang="en" sz="1600" kern="0" dirty="0">
                <a:solidFill>
                  <a:srgbClr val="133D35"/>
                </a:solidFill>
                <a:latin typeface="Inter SemiBold"/>
                <a:ea typeface="Inter SemiBold"/>
                <a:cs typeface="Inter SemiBold"/>
                <a:sym typeface="Inter SemiBold"/>
              </a:rPr>
              <a:t>people have only Catholic hospitals nearby</a:t>
            </a:r>
            <a:endParaRPr sz="1467" kern="0" dirty="0">
              <a:solidFill>
                <a:srgbClr val="000000"/>
              </a:solidFill>
              <a:latin typeface="Arial"/>
              <a:cs typeface="Arial"/>
              <a:sym typeface="Arial"/>
            </a:endParaRPr>
          </a:p>
          <a:p>
            <a:pPr defTabSz="1219170">
              <a:lnSpc>
                <a:spcPct val="125000"/>
              </a:lnSpc>
              <a:buClr>
                <a:srgbClr val="000000"/>
              </a:buClr>
            </a:pPr>
            <a:r>
              <a:rPr lang="en" sz="1600" kern="0" dirty="0">
                <a:solidFill>
                  <a:srgbClr val="133D35"/>
                </a:solidFill>
                <a:latin typeface="Inter SemiBold"/>
                <a:ea typeface="Inter SemiBold"/>
                <a:cs typeface="Inter SemiBold"/>
                <a:sym typeface="Inter SemiBold"/>
              </a:rPr>
              <a:t>.</a:t>
            </a:r>
            <a:endParaRPr sz="1600" kern="0" dirty="0">
              <a:solidFill>
                <a:srgbClr val="000000"/>
              </a:solidFill>
              <a:latin typeface="Arial"/>
              <a:ea typeface="Arial"/>
              <a:cs typeface="Arial"/>
              <a:sym typeface="Arial"/>
            </a:endParaRPr>
          </a:p>
        </p:txBody>
      </p:sp>
      <p:sp>
        <p:nvSpPr>
          <p:cNvPr id="670" name="Google Shape;670;p103"/>
          <p:cNvSpPr/>
          <p:nvPr/>
        </p:nvSpPr>
        <p:spPr>
          <a:xfrm>
            <a:off x="4465320" y="3848101"/>
            <a:ext cx="1958339" cy="952500"/>
          </a:xfrm>
          <a:prstGeom prst="rect">
            <a:avLst/>
          </a:prstGeom>
          <a:noFill/>
          <a:ln>
            <a:noFill/>
          </a:ln>
        </p:spPr>
        <p:txBody>
          <a:bodyPr spcFirstLastPara="1" wrap="square" lIns="0" tIns="0" rIns="0" bIns="0" anchor="t" anchorCtr="0">
            <a:noAutofit/>
          </a:bodyPr>
          <a:lstStyle/>
          <a:p>
            <a:pPr defTabSz="1219170">
              <a:lnSpc>
                <a:spcPct val="125000"/>
              </a:lnSpc>
              <a:buClr>
                <a:srgbClr val="000000"/>
              </a:buClr>
            </a:pPr>
            <a:r>
              <a:rPr lang="en" sz="6000" b="1" kern="0">
                <a:solidFill>
                  <a:srgbClr val="133D35"/>
                </a:solidFill>
                <a:latin typeface="Arial"/>
                <a:ea typeface="Arial"/>
                <a:cs typeface="Arial"/>
                <a:sym typeface="Arial"/>
              </a:rPr>
              <a:t>16%</a:t>
            </a:r>
            <a:endParaRPr sz="6000" kern="0">
              <a:solidFill>
                <a:srgbClr val="000000"/>
              </a:solidFill>
              <a:latin typeface="Arial"/>
              <a:ea typeface="Arial"/>
              <a:cs typeface="Arial"/>
              <a:sym typeface="Arial"/>
            </a:endParaRPr>
          </a:p>
        </p:txBody>
      </p:sp>
      <p:sp>
        <p:nvSpPr>
          <p:cNvPr id="671" name="Google Shape;671;p103"/>
          <p:cNvSpPr/>
          <p:nvPr/>
        </p:nvSpPr>
        <p:spPr>
          <a:xfrm>
            <a:off x="4465321" y="4800600"/>
            <a:ext cx="2371465" cy="426720"/>
          </a:xfrm>
          <a:prstGeom prst="rect">
            <a:avLst/>
          </a:prstGeom>
          <a:noFill/>
          <a:ln>
            <a:noFill/>
          </a:ln>
        </p:spPr>
        <p:txBody>
          <a:bodyPr spcFirstLastPara="1" wrap="square" lIns="0" tIns="0" rIns="0" bIns="0" anchor="t" anchorCtr="0">
            <a:noAutofit/>
          </a:bodyPr>
          <a:lstStyle/>
          <a:p>
            <a:pPr defTabSz="1219170">
              <a:lnSpc>
                <a:spcPct val="125000"/>
              </a:lnSpc>
              <a:buClr>
                <a:srgbClr val="000000"/>
              </a:buClr>
            </a:pPr>
            <a:r>
              <a:rPr lang="en" sz="1600" b="1" kern="0">
                <a:solidFill>
                  <a:srgbClr val="133D35"/>
                </a:solidFill>
                <a:latin typeface="Inter SemiBold"/>
                <a:ea typeface="Inter SemiBold"/>
                <a:cs typeface="Inter SemiBold"/>
                <a:sym typeface="Inter SemiBold"/>
              </a:rPr>
              <a:t>of all births occur in Catholic hospitals</a:t>
            </a:r>
            <a:endParaRPr sz="1600" b="1" kern="0">
              <a:solidFill>
                <a:srgbClr val="000000"/>
              </a:solidFill>
              <a:latin typeface="Inter SemiBold"/>
              <a:ea typeface="Inter SemiBold"/>
              <a:cs typeface="Inter SemiBold"/>
              <a:sym typeface="Inter SemiBold"/>
            </a:endParaRPr>
          </a:p>
        </p:txBody>
      </p:sp>
      <p:sp>
        <p:nvSpPr>
          <p:cNvPr id="672" name="Google Shape;672;p103"/>
          <p:cNvSpPr/>
          <p:nvPr/>
        </p:nvSpPr>
        <p:spPr>
          <a:xfrm>
            <a:off x="7509166" y="3848101"/>
            <a:ext cx="4018249" cy="952500"/>
          </a:xfrm>
          <a:prstGeom prst="rect">
            <a:avLst/>
          </a:prstGeom>
          <a:noFill/>
          <a:ln>
            <a:noFill/>
          </a:ln>
        </p:spPr>
        <p:txBody>
          <a:bodyPr spcFirstLastPara="1" wrap="square" lIns="0" tIns="0" rIns="0" bIns="0" anchor="t" anchorCtr="0">
            <a:noAutofit/>
          </a:bodyPr>
          <a:lstStyle/>
          <a:p>
            <a:pPr defTabSz="1219170">
              <a:lnSpc>
                <a:spcPct val="125000"/>
              </a:lnSpc>
              <a:buClr>
                <a:srgbClr val="000000"/>
              </a:buClr>
            </a:pPr>
            <a:r>
              <a:rPr lang="en" sz="6000" b="1" kern="0" dirty="0">
                <a:solidFill>
                  <a:srgbClr val="133D35"/>
                </a:solidFill>
                <a:latin typeface="Arial"/>
                <a:ea typeface="Arial"/>
                <a:cs typeface="Arial"/>
                <a:sym typeface="Arial"/>
              </a:rPr>
              <a:t>4 of the 10</a:t>
            </a:r>
            <a:endParaRPr sz="6000" kern="0" dirty="0">
              <a:solidFill>
                <a:srgbClr val="000000"/>
              </a:solidFill>
              <a:latin typeface="Arial"/>
              <a:ea typeface="Arial"/>
              <a:cs typeface="Arial"/>
              <a:sym typeface="Arial"/>
            </a:endParaRPr>
          </a:p>
        </p:txBody>
      </p:sp>
      <p:sp>
        <p:nvSpPr>
          <p:cNvPr id="673" name="Google Shape;673;p103"/>
          <p:cNvSpPr/>
          <p:nvPr/>
        </p:nvSpPr>
        <p:spPr>
          <a:xfrm>
            <a:off x="7649401" y="4724400"/>
            <a:ext cx="3614344" cy="502920"/>
          </a:xfrm>
          <a:prstGeom prst="rect">
            <a:avLst/>
          </a:prstGeom>
          <a:noFill/>
          <a:ln>
            <a:noFill/>
          </a:ln>
        </p:spPr>
        <p:txBody>
          <a:bodyPr spcFirstLastPara="1" wrap="square" lIns="0" tIns="0" rIns="0" bIns="0" anchor="t" anchorCtr="0">
            <a:noAutofit/>
          </a:bodyPr>
          <a:lstStyle/>
          <a:p>
            <a:pPr defTabSz="1219170">
              <a:lnSpc>
                <a:spcPct val="125000"/>
              </a:lnSpc>
              <a:buClr>
                <a:srgbClr val="000000"/>
              </a:buClr>
            </a:pPr>
            <a:r>
              <a:rPr lang="en" sz="1600" kern="0" dirty="0">
                <a:solidFill>
                  <a:srgbClr val="133D35"/>
                </a:solidFill>
                <a:latin typeface="Inter SemiBold"/>
                <a:ea typeface="Inter SemiBold"/>
                <a:cs typeface="Inter SemiBold"/>
                <a:sym typeface="Inter SemiBold"/>
              </a:rPr>
              <a:t>largest health systems in the country are Catholic, with facilities in 41 states</a:t>
            </a:r>
            <a:endParaRPr sz="1467" kern="0" dirty="0">
              <a:solidFill>
                <a:srgbClr val="000000"/>
              </a:solidFill>
              <a:latin typeface="Arial"/>
              <a:cs typeface="Arial"/>
              <a:sym typeface="Arial"/>
            </a:endParaRPr>
          </a:p>
          <a:p>
            <a:pPr defTabSz="1219170">
              <a:lnSpc>
                <a:spcPct val="125000"/>
              </a:lnSpc>
              <a:buClr>
                <a:srgbClr val="000000"/>
              </a:buClr>
            </a:pPr>
            <a:endParaRPr sz="1600" kern="0" dirty="0">
              <a:solidFill>
                <a:srgbClr val="000000"/>
              </a:solidFill>
              <a:latin typeface="Arial"/>
              <a:ea typeface="Arial"/>
              <a:cs typeface="Arial"/>
              <a:sym typeface="Arial"/>
            </a:endParaRPr>
          </a:p>
        </p:txBody>
      </p:sp>
      <p:sp>
        <p:nvSpPr>
          <p:cNvPr id="674" name="Google Shape;674;p103"/>
          <p:cNvSpPr/>
          <p:nvPr/>
        </p:nvSpPr>
        <p:spPr>
          <a:xfrm>
            <a:off x="9966961" y="6446520"/>
            <a:ext cx="1409700" cy="91440"/>
          </a:xfrm>
          <a:prstGeom prst="rect">
            <a:avLst/>
          </a:prstGeom>
          <a:noFill/>
          <a:ln>
            <a:noFill/>
          </a:ln>
        </p:spPr>
        <p:txBody>
          <a:bodyPr spcFirstLastPara="1" wrap="square" lIns="0" tIns="0" rIns="0" bIns="0" anchor="t" anchorCtr="0">
            <a:noAutofit/>
          </a:bodyPr>
          <a:lstStyle/>
          <a:p>
            <a:pPr defTabSz="1219170">
              <a:lnSpc>
                <a:spcPct val="130000"/>
              </a:lnSpc>
              <a:buClr>
                <a:srgbClr val="000000"/>
              </a:buClr>
            </a:pPr>
            <a:r>
              <a:rPr lang="en" sz="533" kern="0">
                <a:solidFill>
                  <a:srgbClr val="133D35"/>
                </a:solidFill>
                <a:latin typeface="Inter"/>
                <a:ea typeface="Inter"/>
                <a:cs typeface="Inter"/>
                <a:sym typeface="Inter"/>
              </a:rPr>
              <a:t>©COMMUNITY CATALYST 2022  •  </a:t>
            </a:r>
            <a:fld id="{00000000-1234-1234-1234-123412341234}" type="slidenum">
              <a:rPr lang="en" sz="533" kern="0">
                <a:solidFill>
                  <a:srgbClr val="133D35"/>
                </a:solidFill>
                <a:latin typeface="Inter"/>
                <a:ea typeface="Inter"/>
                <a:cs typeface="Inter"/>
                <a:sym typeface="Inter"/>
              </a:rPr>
              <a:pPr defTabSz="1219170">
                <a:lnSpc>
                  <a:spcPct val="130000"/>
                </a:lnSpc>
                <a:buClr>
                  <a:srgbClr val="000000"/>
                </a:buClr>
              </a:pPr>
              <a:t>43</a:t>
            </a:fld>
            <a:endParaRPr sz="533" kern="0">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105"/>
          <p:cNvSpPr txBox="1">
            <a:spLocks noGrp="1"/>
          </p:cNvSpPr>
          <p:nvPr>
            <p:ph type="ftr" idx="11"/>
          </p:nvPr>
        </p:nvSpPr>
        <p:spPr>
          <a:xfrm>
            <a:off x="7091013" y="6277267"/>
            <a:ext cx="4114800" cy="365700"/>
          </a:xfrm>
          <a:prstGeom prst="rect">
            <a:avLst/>
          </a:prstGeom>
          <a:noFill/>
          <a:ln>
            <a:noFill/>
          </a:ln>
        </p:spPr>
        <p:txBody>
          <a:bodyPr spcFirstLastPara="1" wrap="square" lIns="73167" tIns="36567" rIns="73167" bIns="36567" anchor="ctr" anchorCtr="0">
            <a:noAutofit/>
          </a:bodyPr>
          <a:lstStyle/>
          <a:p>
            <a:pPr defTabSz="1219170"/>
            <a:r>
              <a:rPr lang="en" kern="0">
                <a:solidFill>
                  <a:srgbClr val="133C34"/>
                </a:solidFill>
              </a:rPr>
              <a:t>© COMMUNITY CATALYST   •</a:t>
            </a:r>
            <a:endParaRPr kern="0">
              <a:solidFill>
                <a:srgbClr val="133C34"/>
              </a:solidFill>
            </a:endParaRPr>
          </a:p>
        </p:txBody>
      </p:sp>
      <p:sp>
        <p:nvSpPr>
          <p:cNvPr id="692" name="Google Shape;692;p105"/>
          <p:cNvSpPr txBox="1">
            <a:spLocks noGrp="1"/>
          </p:cNvSpPr>
          <p:nvPr>
            <p:ph type="sldNum" idx="12"/>
          </p:nvPr>
        </p:nvSpPr>
        <p:spPr>
          <a:xfrm>
            <a:off x="11101311" y="6277267"/>
            <a:ext cx="275400" cy="365700"/>
          </a:xfrm>
          <a:prstGeom prst="rect">
            <a:avLst/>
          </a:prstGeom>
          <a:noFill/>
          <a:ln>
            <a:noFill/>
          </a:ln>
        </p:spPr>
        <p:txBody>
          <a:bodyPr spcFirstLastPara="1" wrap="square" lIns="73167" tIns="36567" rIns="73167" bIns="36567" anchor="ctr" anchorCtr="0">
            <a:noAutofit/>
          </a:bodyPr>
          <a:lstStyle/>
          <a:p>
            <a:pPr defTabSz="1219170"/>
            <a:fld id="{00000000-1234-1234-1234-123412341234}" type="slidenum">
              <a:rPr lang="en" kern="0">
                <a:solidFill>
                  <a:srgbClr val="133C34"/>
                </a:solidFill>
              </a:rPr>
              <a:pPr defTabSz="1219170"/>
              <a:t>44</a:t>
            </a:fld>
            <a:endParaRPr kern="0">
              <a:solidFill>
                <a:srgbClr val="133C34"/>
              </a:solidFill>
            </a:endParaRPr>
          </a:p>
        </p:txBody>
      </p:sp>
      <p:sp>
        <p:nvSpPr>
          <p:cNvPr id="693" name="Google Shape;693;p105"/>
          <p:cNvSpPr txBox="1">
            <a:spLocks noGrp="1"/>
          </p:cNvSpPr>
          <p:nvPr>
            <p:ph type="title"/>
          </p:nvPr>
        </p:nvSpPr>
        <p:spPr>
          <a:xfrm>
            <a:off x="644825" y="2110051"/>
            <a:ext cx="4823675" cy="1097400"/>
          </a:xfrm>
          <a:prstGeom prst="rect">
            <a:avLst/>
          </a:prstGeom>
          <a:noFill/>
          <a:ln>
            <a:noFill/>
          </a:ln>
        </p:spPr>
        <p:txBody>
          <a:bodyPr spcFirstLastPara="1" wrap="square" lIns="73167" tIns="36567" rIns="73167" bIns="36567" anchor="t" anchorCtr="0">
            <a:noAutofit/>
          </a:bodyPr>
          <a:lstStyle/>
          <a:p>
            <a:r>
              <a:rPr lang="en" sz="3733" dirty="0">
                <a:solidFill>
                  <a:srgbClr val="133C34"/>
                </a:solidFill>
              </a:rPr>
              <a:t>Catholic Health Care Religious Directives:</a:t>
            </a:r>
            <a:endParaRPr sz="3733" dirty="0">
              <a:solidFill>
                <a:srgbClr val="133C34"/>
              </a:solidFill>
            </a:endParaRPr>
          </a:p>
        </p:txBody>
      </p:sp>
      <p:sp>
        <p:nvSpPr>
          <p:cNvPr id="694" name="Google Shape;694;p105"/>
          <p:cNvSpPr/>
          <p:nvPr/>
        </p:nvSpPr>
        <p:spPr>
          <a:xfrm>
            <a:off x="5707601" y="1637700"/>
            <a:ext cx="5669100" cy="646800"/>
          </a:xfrm>
          <a:prstGeom prst="rect">
            <a:avLst/>
          </a:prstGeom>
          <a:solidFill>
            <a:srgbClr val="FFF3EE"/>
          </a:solidFill>
          <a:ln>
            <a:noFill/>
          </a:ln>
        </p:spPr>
        <p:txBody>
          <a:bodyPr spcFirstLastPara="1" wrap="square" lIns="91433" tIns="91433" rIns="91433" bIns="91433" anchor="ctr" anchorCtr="0">
            <a:noAutofit/>
          </a:bodyPr>
          <a:lstStyle/>
          <a:p>
            <a:pPr algn="ctr" defTabSz="1219170">
              <a:buClr>
                <a:srgbClr val="000000"/>
              </a:buClr>
              <a:buSzPts val="1100"/>
            </a:pPr>
            <a:endParaRPr sz="1600" kern="0">
              <a:solidFill>
                <a:srgbClr val="000000"/>
              </a:solidFill>
              <a:latin typeface="Inter"/>
              <a:ea typeface="Inter"/>
              <a:cs typeface="Inter"/>
              <a:sym typeface="Inter"/>
            </a:endParaRPr>
          </a:p>
        </p:txBody>
      </p:sp>
      <p:sp>
        <p:nvSpPr>
          <p:cNvPr id="695" name="Google Shape;695;p105"/>
          <p:cNvSpPr/>
          <p:nvPr/>
        </p:nvSpPr>
        <p:spPr>
          <a:xfrm>
            <a:off x="5946701" y="1751400"/>
            <a:ext cx="5190900" cy="419400"/>
          </a:xfrm>
          <a:prstGeom prst="rect">
            <a:avLst/>
          </a:prstGeom>
          <a:noFill/>
          <a:ln>
            <a:noFill/>
          </a:ln>
        </p:spPr>
        <p:txBody>
          <a:bodyPr spcFirstLastPara="1" wrap="square" lIns="91433" tIns="91433" rIns="91433" bIns="91433" anchor="ctr" anchorCtr="0">
            <a:noAutofit/>
          </a:bodyPr>
          <a:lstStyle/>
          <a:p>
            <a:pPr defTabSz="1219170">
              <a:lnSpc>
                <a:spcPct val="115000"/>
              </a:lnSpc>
              <a:buClr>
                <a:srgbClr val="000000"/>
              </a:buClr>
              <a:buSzPts val="1200"/>
            </a:pPr>
            <a:r>
              <a:rPr lang="en" sz="1867" b="1" kern="0" dirty="0">
                <a:solidFill>
                  <a:srgbClr val="F34B08"/>
                </a:solidFill>
                <a:latin typeface="Inter"/>
                <a:ea typeface="Inter"/>
                <a:cs typeface="Inter"/>
                <a:sym typeface="Inter"/>
              </a:rPr>
              <a:t>→</a:t>
            </a:r>
            <a:r>
              <a:rPr lang="en" sz="1867" b="1" kern="0" dirty="0">
                <a:solidFill>
                  <a:srgbClr val="1F3C36"/>
                </a:solidFill>
                <a:latin typeface="Inter"/>
                <a:ea typeface="Inter"/>
                <a:cs typeface="Inter"/>
                <a:sym typeface="Inter"/>
              </a:rPr>
              <a:t>  Bans Abortion</a:t>
            </a:r>
            <a:endParaRPr sz="1400" kern="0" dirty="0">
              <a:solidFill>
                <a:srgbClr val="1F3C36"/>
              </a:solidFill>
              <a:latin typeface="Inter"/>
              <a:ea typeface="Inter"/>
              <a:cs typeface="Inter"/>
              <a:sym typeface="Inter"/>
            </a:endParaRPr>
          </a:p>
        </p:txBody>
      </p:sp>
      <p:sp>
        <p:nvSpPr>
          <p:cNvPr id="696" name="Google Shape;696;p105"/>
          <p:cNvSpPr/>
          <p:nvPr/>
        </p:nvSpPr>
        <p:spPr>
          <a:xfrm>
            <a:off x="5707601" y="2371651"/>
            <a:ext cx="5669100" cy="646800"/>
          </a:xfrm>
          <a:prstGeom prst="rect">
            <a:avLst/>
          </a:prstGeom>
          <a:solidFill>
            <a:srgbClr val="FFF3EE"/>
          </a:solidFill>
          <a:ln>
            <a:noFill/>
          </a:ln>
        </p:spPr>
        <p:txBody>
          <a:bodyPr spcFirstLastPara="1" wrap="square" lIns="91433" tIns="91433" rIns="91433" bIns="91433" anchor="ctr" anchorCtr="0">
            <a:noAutofit/>
          </a:bodyPr>
          <a:lstStyle/>
          <a:p>
            <a:pPr algn="ctr" defTabSz="1219170">
              <a:buClr>
                <a:srgbClr val="000000"/>
              </a:buClr>
              <a:buSzPts val="1100"/>
            </a:pPr>
            <a:endParaRPr sz="1600" kern="0">
              <a:solidFill>
                <a:srgbClr val="000000"/>
              </a:solidFill>
              <a:latin typeface="Inter"/>
              <a:ea typeface="Inter"/>
              <a:cs typeface="Inter"/>
              <a:sym typeface="Inter"/>
            </a:endParaRPr>
          </a:p>
        </p:txBody>
      </p:sp>
      <p:sp>
        <p:nvSpPr>
          <p:cNvPr id="697" name="Google Shape;697;p105"/>
          <p:cNvSpPr/>
          <p:nvPr/>
        </p:nvSpPr>
        <p:spPr>
          <a:xfrm>
            <a:off x="5946701" y="2485351"/>
            <a:ext cx="5190900" cy="419400"/>
          </a:xfrm>
          <a:prstGeom prst="rect">
            <a:avLst/>
          </a:prstGeom>
          <a:noFill/>
          <a:ln>
            <a:noFill/>
          </a:ln>
        </p:spPr>
        <p:txBody>
          <a:bodyPr spcFirstLastPara="1" wrap="square" lIns="91433" tIns="91433" rIns="91433" bIns="91433" anchor="ctr" anchorCtr="0">
            <a:noAutofit/>
          </a:bodyPr>
          <a:lstStyle/>
          <a:p>
            <a:pPr defTabSz="1219170">
              <a:lnSpc>
                <a:spcPct val="115000"/>
              </a:lnSpc>
              <a:buClr>
                <a:srgbClr val="000000"/>
              </a:buClr>
              <a:buSzPts val="1200"/>
            </a:pPr>
            <a:r>
              <a:rPr lang="en" sz="1867" b="1" kern="0" dirty="0">
                <a:solidFill>
                  <a:srgbClr val="F34B08"/>
                </a:solidFill>
                <a:latin typeface="Inter"/>
                <a:ea typeface="Inter"/>
                <a:cs typeface="Inter"/>
                <a:sym typeface="Inter"/>
              </a:rPr>
              <a:t>→</a:t>
            </a:r>
            <a:r>
              <a:rPr lang="en" sz="1867" b="1" kern="0" dirty="0">
                <a:solidFill>
                  <a:srgbClr val="1F3C36"/>
                </a:solidFill>
                <a:latin typeface="Inter"/>
                <a:ea typeface="Inter"/>
                <a:cs typeface="Inter"/>
                <a:sym typeface="Inter"/>
              </a:rPr>
              <a:t>  Bans Sterilization and Contraception</a:t>
            </a:r>
            <a:endParaRPr sz="1400" kern="0" dirty="0">
              <a:solidFill>
                <a:srgbClr val="1F3C36"/>
              </a:solidFill>
              <a:latin typeface="Inter"/>
              <a:ea typeface="Inter"/>
              <a:cs typeface="Inter"/>
              <a:sym typeface="Inter"/>
            </a:endParaRPr>
          </a:p>
        </p:txBody>
      </p:sp>
      <p:sp>
        <p:nvSpPr>
          <p:cNvPr id="698" name="Google Shape;698;p105"/>
          <p:cNvSpPr/>
          <p:nvPr/>
        </p:nvSpPr>
        <p:spPr>
          <a:xfrm>
            <a:off x="5707601" y="3105600"/>
            <a:ext cx="5669100" cy="646800"/>
          </a:xfrm>
          <a:prstGeom prst="rect">
            <a:avLst/>
          </a:prstGeom>
          <a:solidFill>
            <a:srgbClr val="FFF3EE"/>
          </a:solidFill>
          <a:ln>
            <a:noFill/>
          </a:ln>
        </p:spPr>
        <p:txBody>
          <a:bodyPr spcFirstLastPara="1" wrap="square" lIns="91433" tIns="91433" rIns="91433" bIns="91433" anchor="ctr" anchorCtr="0">
            <a:noAutofit/>
          </a:bodyPr>
          <a:lstStyle/>
          <a:p>
            <a:pPr algn="ctr" defTabSz="1219170">
              <a:buClr>
                <a:srgbClr val="000000"/>
              </a:buClr>
              <a:buSzPts val="1100"/>
            </a:pPr>
            <a:endParaRPr sz="1467" kern="0">
              <a:solidFill>
                <a:srgbClr val="000000"/>
              </a:solidFill>
              <a:latin typeface="Inter"/>
              <a:ea typeface="Inter"/>
              <a:cs typeface="Inter"/>
              <a:sym typeface="Inter"/>
            </a:endParaRPr>
          </a:p>
        </p:txBody>
      </p:sp>
      <p:sp>
        <p:nvSpPr>
          <p:cNvPr id="699" name="Google Shape;699;p105"/>
          <p:cNvSpPr/>
          <p:nvPr/>
        </p:nvSpPr>
        <p:spPr>
          <a:xfrm>
            <a:off x="5946701" y="3219300"/>
            <a:ext cx="5190900" cy="419400"/>
          </a:xfrm>
          <a:prstGeom prst="rect">
            <a:avLst/>
          </a:prstGeom>
          <a:noFill/>
          <a:ln>
            <a:noFill/>
          </a:ln>
        </p:spPr>
        <p:txBody>
          <a:bodyPr spcFirstLastPara="1" wrap="square" lIns="91433" tIns="91433" rIns="91433" bIns="91433" anchor="ctr" anchorCtr="0">
            <a:noAutofit/>
          </a:bodyPr>
          <a:lstStyle/>
          <a:p>
            <a:pPr defTabSz="1219170">
              <a:lnSpc>
                <a:spcPct val="115000"/>
              </a:lnSpc>
              <a:buClr>
                <a:srgbClr val="000000"/>
              </a:buClr>
              <a:buSzPts val="1200"/>
            </a:pPr>
            <a:r>
              <a:rPr lang="en" sz="1867" b="1" kern="0" dirty="0">
                <a:solidFill>
                  <a:srgbClr val="F34B08"/>
                </a:solidFill>
                <a:latin typeface="Inter" panose="02000503000000020004" pitchFamily="2" charset="0"/>
                <a:ea typeface="Inter" panose="02000503000000020004" pitchFamily="2" charset="0"/>
                <a:cs typeface="Inter"/>
                <a:sym typeface="Inter"/>
              </a:rPr>
              <a:t>→</a:t>
            </a:r>
            <a:r>
              <a:rPr lang="en" sz="1867" b="1" kern="0" dirty="0">
                <a:solidFill>
                  <a:srgbClr val="1F3C36"/>
                </a:solidFill>
                <a:latin typeface="Inter" panose="02000503000000020004" pitchFamily="2" charset="0"/>
                <a:ea typeface="Inter" panose="02000503000000020004" pitchFamily="2" charset="0"/>
                <a:cs typeface="Inter"/>
                <a:sym typeface="Inter"/>
              </a:rPr>
              <a:t>  Qualified Treatment of Miscarriages &amp; </a:t>
            </a:r>
          </a:p>
          <a:p>
            <a:pPr defTabSz="1219170">
              <a:lnSpc>
                <a:spcPct val="115000"/>
              </a:lnSpc>
              <a:buClr>
                <a:srgbClr val="000000"/>
              </a:buClr>
              <a:buSzPts val="1200"/>
            </a:pPr>
            <a:r>
              <a:rPr lang="en" sz="1867" b="1" kern="0" dirty="0">
                <a:solidFill>
                  <a:srgbClr val="1F3C36"/>
                </a:solidFill>
                <a:latin typeface="Inter" panose="02000503000000020004" pitchFamily="2" charset="0"/>
                <a:ea typeface="Inter" panose="02000503000000020004" pitchFamily="2" charset="0"/>
                <a:cs typeface="Inter"/>
                <a:sym typeface="Inter"/>
              </a:rPr>
              <a:t>      Ectopic Pregnancies</a:t>
            </a:r>
            <a:endParaRPr sz="1867" kern="0" dirty="0">
              <a:solidFill>
                <a:srgbClr val="1F3C36"/>
              </a:solidFill>
              <a:latin typeface="Inter" panose="02000503000000020004" pitchFamily="2" charset="0"/>
              <a:ea typeface="Inter" panose="02000503000000020004" pitchFamily="2" charset="0"/>
              <a:cs typeface="Inter"/>
              <a:sym typeface="Inter"/>
            </a:endParaRPr>
          </a:p>
        </p:txBody>
      </p:sp>
      <p:sp>
        <p:nvSpPr>
          <p:cNvPr id="700" name="Google Shape;700;p105"/>
          <p:cNvSpPr/>
          <p:nvPr/>
        </p:nvSpPr>
        <p:spPr>
          <a:xfrm>
            <a:off x="5707601" y="3839551"/>
            <a:ext cx="5669100" cy="646800"/>
          </a:xfrm>
          <a:prstGeom prst="rect">
            <a:avLst/>
          </a:prstGeom>
          <a:solidFill>
            <a:srgbClr val="FFF3EE"/>
          </a:solidFill>
          <a:ln>
            <a:noFill/>
          </a:ln>
        </p:spPr>
        <p:txBody>
          <a:bodyPr spcFirstLastPara="1" wrap="square" lIns="91433" tIns="91433" rIns="91433" bIns="91433" anchor="ctr" anchorCtr="0">
            <a:noAutofit/>
          </a:bodyPr>
          <a:lstStyle/>
          <a:p>
            <a:pPr algn="ctr" defTabSz="1219170">
              <a:buClr>
                <a:srgbClr val="000000"/>
              </a:buClr>
              <a:buSzPts val="1100"/>
            </a:pPr>
            <a:endParaRPr sz="1467" kern="0">
              <a:solidFill>
                <a:srgbClr val="000000"/>
              </a:solidFill>
              <a:latin typeface="Inter"/>
              <a:ea typeface="Inter"/>
              <a:cs typeface="Inter"/>
              <a:sym typeface="Inter"/>
            </a:endParaRPr>
          </a:p>
        </p:txBody>
      </p:sp>
      <p:sp>
        <p:nvSpPr>
          <p:cNvPr id="701" name="Google Shape;701;p105"/>
          <p:cNvSpPr/>
          <p:nvPr/>
        </p:nvSpPr>
        <p:spPr>
          <a:xfrm>
            <a:off x="5946701" y="3953251"/>
            <a:ext cx="5190900" cy="419400"/>
          </a:xfrm>
          <a:prstGeom prst="rect">
            <a:avLst/>
          </a:prstGeom>
          <a:noFill/>
          <a:ln>
            <a:noFill/>
          </a:ln>
        </p:spPr>
        <p:txBody>
          <a:bodyPr spcFirstLastPara="1" wrap="square" lIns="91433" tIns="91433" rIns="91433" bIns="91433" anchor="ctr" anchorCtr="0">
            <a:noAutofit/>
          </a:bodyPr>
          <a:lstStyle/>
          <a:p>
            <a:pPr defTabSz="1219170">
              <a:lnSpc>
                <a:spcPct val="115000"/>
              </a:lnSpc>
              <a:buClr>
                <a:srgbClr val="000000"/>
              </a:buClr>
              <a:buSzPts val="1200"/>
            </a:pPr>
            <a:r>
              <a:rPr lang="en" sz="1867" b="1" kern="0" dirty="0">
                <a:solidFill>
                  <a:srgbClr val="F34B08"/>
                </a:solidFill>
                <a:latin typeface="Inter"/>
                <a:ea typeface="Inter"/>
                <a:cs typeface="Inter"/>
                <a:sym typeface="Inter"/>
              </a:rPr>
              <a:t>→</a:t>
            </a:r>
            <a:r>
              <a:rPr lang="en" sz="1867" b="1" kern="0" dirty="0">
                <a:solidFill>
                  <a:srgbClr val="1F3C36"/>
                </a:solidFill>
                <a:latin typeface="Inter"/>
                <a:ea typeface="Inter"/>
                <a:cs typeface="Inter"/>
                <a:sym typeface="Inter"/>
              </a:rPr>
              <a:t>  Limits Most Fertility Treatments </a:t>
            </a:r>
            <a:endParaRPr sz="1400" kern="0" dirty="0">
              <a:solidFill>
                <a:srgbClr val="1F3C36"/>
              </a:solidFill>
              <a:latin typeface="Inter"/>
              <a:ea typeface="Inter"/>
              <a:cs typeface="Inter"/>
              <a:sym typeface="Inter"/>
            </a:endParaRPr>
          </a:p>
        </p:txBody>
      </p:sp>
      <p:sp>
        <p:nvSpPr>
          <p:cNvPr id="702" name="Google Shape;702;p105"/>
          <p:cNvSpPr/>
          <p:nvPr/>
        </p:nvSpPr>
        <p:spPr>
          <a:xfrm>
            <a:off x="5707601" y="4573500"/>
            <a:ext cx="5669100" cy="646800"/>
          </a:xfrm>
          <a:prstGeom prst="rect">
            <a:avLst/>
          </a:prstGeom>
          <a:solidFill>
            <a:srgbClr val="FFF3EE"/>
          </a:solidFill>
          <a:ln>
            <a:noFill/>
          </a:ln>
        </p:spPr>
        <p:txBody>
          <a:bodyPr spcFirstLastPara="1" wrap="square" lIns="91433" tIns="91433" rIns="91433" bIns="91433" anchor="ctr" anchorCtr="0">
            <a:noAutofit/>
          </a:bodyPr>
          <a:lstStyle/>
          <a:p>
            <a:pPr algn="ctr" defTabSz="1219170">
              <a:buClr>
                <a:srgbClr val="000000"/>
              </a:buClr>
              <a:buSzPts val="1100"/>
            </a:pPr>
            <a:endParaRPr sz="1600" kern="0">
              <a:solidFill>
                <a:srgbClr val="000000"/>
              </a:solidFill>
              <a:latin typeface="Inter"/>
              <a:ea typeface="Inter"/>
              <a:cs typeface="Inter"/>
              <a:sym typeface="Inter"/>
            </a:endParaRPr>
          </a:p>
        </p:txBody>
      </p:sp>
      <p:sp>
        <p:nvSpPr>
          <p:cNvPr id="703" name="Google Shape;703;p105"/>
          <p:cNvSpPr/>
          <p:nvPr/>
        </p:nvSpPr>
        <p:spPr>
          <a:xfrm>
            <a:off x="5946701" y="4687200"/>
            <a:ext cx="5190900" cy="419400"/>
          </a:xfrm>
          <a:prstGeom prst="rect">
            <a:avLst/>
          </a:prstGeom>
          <a:noFill/>
          <a:ln>
            <a:noFill/>
          </a:ln>
        </p:spPr>
        <p:txBody>
          <a:bodyPr spcFirstLastPara="1" wrap="square" lIns="91433" tIns="91433" rIns="91433" bIns="91433" anchor="ctr" anchorCtr="0">
            <a:noAutofit/>
          </a:bodyPr>
          <a:lstStyle/>
          <a:p>
            <a:pPr defTabSz="1219170">
              <a:lnSpc>
                <a:spcPct val="115000"/>
              </a:lnSpc>
              <a:buClr>
                <a:srgbClr val="000000"/>
              </a:buClr>
              <a:buSzPts val="1200"/>
            </a:pPr>
            <a:r>
              <a:rPr lang="en" sz="1867" b="1" kern="0" dirty="0">
                <a:solidFill>
                  <a:srgbClr val="F34B08"/>
                </a:solidFill>
                <a:latin typeface="Inter"/>
                <a:ea typeface="Inter"/>
                <a:cs typeface="Inter"/>
                <a:sym typeface="Inter"/>
              </a:rPr>
              <a:t>→</a:t>
            </a:r>
            <a:r>
              <a:rPr lang="en" sz="1867" b="1" kern="0" dirty="0">
                <a:solidFill>
                  <a:srgbClr val="1F3C36"/>
                </a:solidFill>
                <a:latin typeface="Inter"/>
                <a:ea typeface="Inter"/>
                <a:cs typeface="Inter"/>
                <a:sym typeface="Inter"/>
              </a:rPr>
              <a:t>  Bans Gender Affirming Care </a:t>
            </a:r>
            <a:endParaRPr sz="1400" kern="0" dirty="0">
              <a:solidFill>
                <a:srgbClr val="1F3C36"/>
              </a:solidFill>
              <a:latin typeface="Inter"/>
              <a:ea typeface="Inter"/>
              <a:cs typeface="Inter"/>
              <a:sym typeface="Inter"/>
            </a:endParaRPr>
          </a:p>
        </p:txBody>
      </p:sp>
      <p:sp>
        <p:nvSpPr>
          <p:cNvPr id="704" name="Google Shape;704;p105"/>
          <p:cNvSpPr/>
          <p:nvPr/>
        </p:nvSpPr>
        <p:spPr>
          <a:xfrm>
            <a:off x="5707601" y="5334000"/>
            <a:ext cx="5669100" cy="646800"/>
          </a:xfrm>
          <a:prstGeom prst="rect">
            <a:avLst/>
          </a:prstGeom>
          <a:solidFill>
            <a:srgbClr val="FFF3EE"/>
          </a:solidFill>
          <a:ln>
            <a:noFill/>
          </a:ln>
        </p:spPr>
        <p:txBody>
          <a:bodyPr spcFirstLastPara="1" wrap="square" lIns="91433" tIns="91433" rIns="91433" bIns="91433" anchor="ctr" anchorCtr="0">
            <a:noAutofit/>
          </a:bodyPr>
          <a:lstStyle/>
          <a:p>
            <a:pPr algn="ctr" defTabSz="1219170">
              <a:buClr>
                <a:srgbClr val="000000"/>
              </a:buClr>
              <a:buSzPts val="1100"/>
            </a:pPr>
            <a:endParaRPr sz="1467" kern="0">
              <a:solidFill>
                <a:srgbClr val="000000"/>
              </a:solidFill>
              <a:latin typeface="Inter"/>
              <a:ea typeface="Inter"/>
              <a:cs typeface="Inter"/>
              <a:sym typeface="Inter"/>
            </a:endParaRPr>
          </a:p>
        </p:txBody>
      </p:sp>
      <p:sp>
        <p:nvSpPr>
          <p:cNvPr id="705" name="Google Shape;705;p105"/>
          <p:cNvSpPr/>
          <p:nvPr/>
        </p:nvSpPr>
        <p:spPr>
          <a:xfrm>
            <a:off x="5946701" y="5447700"/>
            <a:ext cx="5190900" cy="419400"/>
          </a:xfrm>
          <a:prstGeom prst="rect">
            <a:avLst/>
          </a:prstGeom>
          <a:noFill/>
          <a:ln>
            <a:noFill/>
          </a:ln>
        </p:spPr>
        <p:txBody>
          <a:bodyPr spcFirstLastPara="1" wrap="square" lIns="91433" tIns="91433" rIns="91433" bIns="91433" anchor="ctr" anchorCtr="0">
            <a:noAutofit/>
          </a:bodyPr>
          <a:lstStyle/>
          <a:p>
            <a:pPr defTabSz="1219170">
              <a:lnSpc>
                <a:spcPct val="115000"/>
              </a:lnSpc>
              <a:buClr>
                <a:srgbClr val="000000"/>
              </a:buClr>
              <a:buSzPts val="1200"/>
            </a:pPr>
            <a:r>
              <a:rPr lang="en" sz="1867" b="1" kern="0" dirty="0">
                <a:solidFill>
                  <a:srgbClr val="F34B08"/>
                </a:solidFill>
                <a:latin typeface="Inter"/>
                <a:ea typeface="Inter"/>
                <a:cs typeface="Inter"/>
                <a:sym typeface="Inter"/>
              </a:rPr>
              <a:t>→</a:t>
            </a:r>
            <a:r>
              <a:rPr lang="en" sz="1867" b="1" kern="0" dirty="0">
                <a:solidFill>
                  <a:srgbClr val="1F3C36"/>
                </a:solidFill>
                <a:latin typeface="Inter"/>
                <a:ea typeface="Inter"/>
                <a:cs typeface="Inter"/>
                <a:sym typeface="Inter"/>
              </a:rPr>
              <a:t>  Referrals Prohibited</a:t>
            </a:r>
            <a:endParaRPr sz="1400" kern="0" dirty="0">
              <a:solidFill>
                <a:srgbClr val="1F3C36"/>
              </a:solidFill>
              <a:latin typeface="Inter"/>
              <a:ea typeface="Inter"/>
              <a:cs typeface="Inter"/>
              <a:sym typeface="Inte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106"/>
          <p:cNvPicPr preferRelativeResize="0"/>
          <p:nvPr/>
        </p:nvPicPr>
        <p:blipFill rotWithShape="1">
          <a:blip r:embed="rId3">
            <a:alphaModFix/>
          </a:blip>
          <a:srcRect l="-1533" t="-1533"/>
          <a:stretch/>
        </p:blipFill>
        <p:spPr>
          <a:xfrm>
            <a:off x="512619" y="498764"/>
            <a:ext cx="11102307" cy="6339387"/>
          </a:xfrm>
          <a:prstGeom prst="rect">
            <a:avLst/>
          </a:prstGeom>
          <a:noFill/>
          <a:ln>
            <a:noFill/>
          </a:ln>
        </p:spPr>
      </p:pic>
      <p:sp>
        <p:nvSpPr>
          <p:cNvPr id="712" name="Google Shape;712;p106"/>
          <p:cNvSpPr txBox="1"/>
          <p:nvPr/>
        </p:nvSpPr>
        <p:spPr>
          <a:xfrm>
            <a:off x="2807851" y="114600"/>
            <a:ext cx="6576300" cy="1002000"/>
          </a:xfrm>
          <a:prstGeom prst="rect">
            <a:avLst/>
          </a:prstGeom>
          <a:noFill/>
          <a:ln>
            <a:noFill/>
          </a:ln>
        </p:spPr>
        <p:txBody>
          <a:bodyPr spcFirstLastPara="1" wrap="square" lIns="91433" tIns="91433" rIns="91433" bIns="91433" anchor="t" anchorCtr="0">
            <a:noAutofit/>
          </a:bodyPr>
          <a:lstStyle/>
          <a:p>
            <a:pPr defTabSz="1219170">
              <a:buClr>
                <a:srgbClr val="000000"/>
              </a:buClr>
              <a:buSzPts val="2500"/>
            </a:pPr>
            <a:r>
              <a:rPr lang="en" sz="3333" b="1" kern="0">
                <a:solidFill>
                  <a:srgbClr val="444444"/>
                </a:solidFill>
                <a:latin typeface="Merriweather Light"/>
                <a:ea typeface="Merriweather Light"/>
                <a:cs typeface="Merriweather Light"/>
                <a:sym typeface="Merriweather Light"/>
              </a:rPr>
              <a:t>Travel for Abortion Care, 2023</a:t>
            </a:r>
            <a:endParaRPr sz="3333" b="1" kern="0">
              <a:solidFill>
                <a:srgbClr val="444444"/>
              </a:solidFill>
              <a:latin typeface="Merriweather Light"/>
              <a:ea typeface="Merriweather Light"/>
              <a:cs typeface="Merriweather Light"/>
              <a:sym typeface="Merriweather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cxnSp>
        <p:nvCxnSpPr>
          <p:cNvPr id="734" name="Google Shape;734;p109"/>
          <p:cNvCxnSpPr/>
          <p:nvPr/>
        </p:nvCxnSpPr>
        <p:spPr>
          <a:xfrm rot="10800000">
            <a:off x="8106243" y="2797766"/>
            <a:ext cx="0" cy="567300"/>
          </a:xfrm>
          <a:prstGeom prst="straightConnector1">
            <a:avLst/>
          </a:prstGeom>
          <a:noFill/>
          <a:ln w="19050" cap="flat" cmpd="sng">
            <a:solidFill>
              <a:srgbClr val="FFFFFF"/>
            </a:solidFill>
            <a:prstDash val="solid"/>
            <a:round/>
            <a:headEnd type="none" w="sm" len="sm"/>
            <a:tailEnd type="triangle" w="med" len="med"/>
          </a:ln>
        </p:spPr>
      </p:cxnSp>
      <p:sp>
        <p:nvSpPr>
          <p:cNvPr id="735" name="Google Shape;735;p109"/>
          <p:cNvSpPr txBox="1">
            <a:spLocks noGrp="1"/>
          </p:cNvSpPr>
          <p:nvPr>
            <p:ph type="title"/>
          </p:nvPr>
        </p:nvSpPr>
        <p:spPr>
          <a:xfrm>
            <a:off x="1013460" y="136525"/>
            <a:ext cx="10859881" cy="1325563"/>
          </a:xfrm>
          <a:prstGeom prst="rect">
            <a:avLst/>
          </a:prstGeom>
          <a:noFill/>
          <a:ln>
            <a:noFill/>
          </a:ln>
        </p:spPr>
        <p:txBody>
          <a:bodyPr spcFirstLastPara="1" wrap="square" lIns="91433" tIns="45700" rIns="91433" bIns="45700" anchor="ctr" anchorCtr="0">
            <a:normAutofit/>
          </a:bodyPr>
          <a:lstStyle/>
          <a:p>
            <a:r>
              <a:rPr lang="en">
                <a:latin typeface="Merriweather"/>
                <a:ea typeface="Merriweather"/>
                <a:cs typeface="Merriweather"/>
                <a:sym typeface="Merriweather"/>
              </a:rPr>
              <a:t>Percent of Births in Catholic Hospitals</a:t>
            </a:r>
            <a:endParaRPr/>
          </a:p>
        </p:txBody>
      </p:sp>
      <p:sp>
        <p:nvSpPr>
          <p:cNvPr id="736" name="Google Shape;736;p109"/>
          <p:cNvSpPr txBox="1">
            <a:spLocks noGrp="1"/>
          </p:cNvSpPr>
          <p:nvPr>
            <p:ph type="sldNum" idx="12"/>
          </p:nvPr>
        </p:nvSpPr>
        <p:spPr>
          <a:xfrm>
            <a:off x="8610600" y="6356351"/>
            <a:ext cx="2743200" cy="365125"/>
          </a:xfrm>
          <a:prstGeom prst="rect">
            <a:avLst/>
          </a:prstGeom>
          <a:noFill/>
          <a:ln>
            <a:noFill/>
          </a:ln>
        </p:spPr>
        <p:txBody>
          <a:bodyPr spcFirstLastPara="1" wrap="square" lIns="73167" tIns="36567" rIns="73167" bIns="36567" anchor="ctr" anchorCtr="0">
            <a:noAutofit/>
          </a:bodyPr>
          <a:lstStyle/>
          <a:p>
            <a:pPr defTabSz="1219170"/>
            <a:fld id="{00000000-1234-1234-1234-123412341234}" type="slidenum">
              <a:rPr lang="en" kern="0">
                <a:solidFill>
                  <a:srgbClr val="133D35"/>
                </a:solidFill>
              </a:rPr>
              <a:pPr defTabSz="1219170"/>
              <a:t>46</a:t>
            </a:fld>
            <a:endParaRPr kern="0">
              <a:solidFill>
                <a:srgbClr val="133D35"/>
              </a:solidFill>
            </a:endParaRPr>
          </a:p>
        </p:txBody>
      </p:sp>
      <p:pic>
        <p:nvPicPr>
          <p:cNvPr id="737" name="Google Shape;737;p109" descr="preencoded.png"/>
          <p:cNvPicPr preferRelativeResize="0"/>
          <p:nvPr/>
        </p:nvPicPr>
        <p:blipFill rotWithShape="1">
          <a:blip r:embed="rId3">
            <a:alphaModFix/>
          </a:blip>
          <a:srcRect/>
          <a:stretch/>
        </p:blipFill>
        <p:spPr>
          <a:xfrm>
            <a:off x="11529061" y="6240781"/>
            <a:ext cx="460351" cy="460551"/>
          </a:xfrm>
          <a:prstGeom prst="rect">
            <a:avLst/>
          </a:prstGeom>
          <a:noFill/>
          <a:ln>
            <a:noFill/>
          </a:ln>
        </p:spPr>
      </p:pic>
      <p:sp>
        <p:nvSpPr>
          <p:cNvPr id="738" name="Google Shape;738;p109"/>
          <p:cNvSpPr txBox="1"/>
          <p:nvPr/>
        </p:nvSpPr>
        <p:spPr>
          <a:xfrm>
            <a:off x="1928332" y="6457691"/>
            <a:ext cx="2154757" cy="379422"/>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 sz="933" kern="0">
                <a:solidFill>
                  <a:srgbClr val="000000"/>
                </a:solidFill>
                <a:latin typeface="Arial"/>
                <a:ea typeface="Arial"/>
                <a:cs typeface="Arial"/>
                <a:sym typeface="Arial"/>
              </a:rPr>
              <a:t>Credit: Hannah Recht/KFF Health News</a:t>
            </a:r>
            <a:endParaRPr sz="1467" kern="0">
              <a:solidFill>
                <a:srgbClr val="000000"/>
              </a:solidFill>
              <a:latin typeface="Arial"/>
              <a:cs typeface="Arial"/>
              <a:sym typeface="Arial"/>
            </a:endParaRPr>
          </a:p>
        </p:txBody>
      </p:sp>
      <p:pic>
        <p:nvPicPr>
          <p:cNvPr id="739" name="Google Shape;739;p109" descr="A map of the united states&#10;&#10;Description automatically generated"/>
          <p:cNvPicPr preferRelativeResize="0"/>
          <p:nvPr/>
        </p:nvPicPr>
        <p:blipFill rotWithShape="1">
          <a:blip r:embed="rId4">
            <a:alphaModFix/>
          </a:blip>
          <a:srcRect t="17576" b="8899"/>
          <a:stretch/>
        </p:blipFill>
        <p:spPr>
          <a:xfrm>
            <a:off x="1653877" y="1330240"/>
            <a:ext cx="7066520" cy="5042389"/>
          </a:xfrm>
          <a:prstGeom prst="rect">
            <a:avLst/>
          </a:prstGeom>
          <a:noFill/>
          <a:ln>
            <a:noFill/>
          </a:ln>
        </p:spPr>
      </p:pic>
      <p:sp>
        <p:nvSpPr>
          <p:cNvPr id="740" name="Google Shape;740;p109"/>
          <p:cNvSpPr txBox="1"/>
          <p:nvPr/>
        </p:nvSpPr>
        <p:spPr>
          <a:xfrm>
            <a:off x="8808028" y="1668262"/>
            <a:ext cx="2348345" cy="954260"/>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 sz="1867" kern="0">
                <a:solidFill>
                  <a:srgbClr val="000000"/>
                </a:solidFill>
                <a:latin typeface="Arial"/>
                <a:ea typeface="Arial"/>
                <a:cs typeface="Arial"/>
                <a:sym typeface="Arial"/>
              </a:rPr>
              <a:t>550,000 births occur in Catholic Hospitals</a:t>
            </a:r>
            <a:endParaRPr sz="1467" kern="0">
              <a:solidFill>
                <a:srgbClr val="000000"/>
              </a:solidFill>
              <a:latin typeface="Arial"/>
              <a:cs typeface="Arial"/>
              <a:sym typeface="Arial"/>
            </a:endParaRPr>
          </a:p>
          <a:p>
            <a:pPr defTabSz="1219170">
              <a:buClr>
                <a:srgbClr val="000000"/>
              </a:buClr>
            </a:pPr>
            <a:endParaRPr sz="1867" kern="0">
              <a:solidFill>
                <a:srgbClr val="000000"/>
              </a:solidFill>
              <a:latin typeface="Arial"/>
              <a:ea typeface="Arial"/>
              <a:cs typeface="Arial"/>
              <a:sym typeface="Arial"/>
            </a:endParaRPr>
          </a:p>
        </p:txBody>
      </p:sp>
      <p:cxnSp>
        <p:nvCxnSpPr>
          <p:cNvPr id="741" name="Google Shape;741;p109"/>
          <p:cNvCxnSpPr/>
          <p:nvPr/>
        </p:nvCxnSpPr>
        <p:spPr>
          <a:xfrm>
            <a:off x="1653878" y="2797765"/>
            <a:ext cx="742959" cy="0"/>
          </a:xfrm>
          <a:prstGeom prst="straightConnector1">
            <a:avLst/>
          </a:prstGeom>
          <a:noFill/>
          <a:ln w="57150" cap="flat" cmpd="sng">
            <a:solidFill>
              <a:srgbClr val="F24601"/>
            </a:solidFill>
            <a:prstDash val="solid"/>
            <a:round/>
            <a:headEnd type="none" w="sm" len="sm"/>
            <a:tailEnd type="triangle" w="med" len="med"/>
          </a:ln>
        </p:spPr>
      </p:cxnSp>
      <p:cxnSp>
        <p:nvCxnSpPr>
          <p:cNvPr id="742" name="Google Shape;742;p109"/>
          <p:cNvCxnSpPr/>
          <p:nvPr/>
        </p:nvCxnSpPr>
        <p:spPr>
          <a:xfrm>
            <a:off x="1928333" y="1828801"/>
            <a:ext cx="513180" cy="470201"/>
          </a:xfrm>
          <a:prstGeom prst="straightConnector1">
            <a:avLst/>
          </a:prstGeom>
          <a:noFill/>
          <a:ln w="57150" cap="flat" cmpd="sng">
            <a:solidFill>
              <a:srgbClr val="F24601"/>
            </a:solidFill>
            <a:prstDash val="solid"/>
            <a:round/>
            <a:headEnd type="none" w="sm" len="sm"/>
            <a:tailEnd type="triangle" w="med" len="med"/>
          </a:ln>
        </p:spPr>
      </p:cxnSp>
      <p:cxnSp>
        <p:nvCxnSpPr>
          <p:cNvPr id="2" name="Google Shape;742;p109">
            <a:extLst>
              <a:ext uri="{FF2B5EF4-FFF2-40B4-BE49-F238E27FC236}">
                <a16:creationId xmlns:a16="http://schemas.microsoft.com/office/drawing/2014/main" id="{7079B229-7724-C5C8-FF94-5875C301669D}"/>
              </a:ext>
            </a:extLst>
          </p:cNvPr>
          <p:cNvCxnSpPr>
            <a:cxnSpLocks/>
          </p:cNvCxnSpPr>
          <p:nvPr/>
        </p:nvCxnSpPr>
        <p:spPr>
          <a:xfrm flipH="1">
            <a:off x="6096000" y="2797765"/>
            <a:ext cx="1219200" cy="952899"/>
          </a:xfrm>
          <a:prstGeom prst="straightConnector1">
            <a:avLst/>
          </a:prstGeom>
          <a:noFill/>
          <a:ln w="57150" cap="flat" cmpd="sng">
            <a:solidFill>
              <a:srgbClr val="F24601"/>
            </a:solidFill>
            <a:prstDash val="solid"/>
            <a:round/>
            <a:headEnd type="none" w="sm" len="sm"/>
            <a:tailEnd type="triangle" w="med" len="med"/>
          </a:ln>
        </p:spPr>
      </p:cxnSp>
      <p:cxnSp>
        <p:nvCxnSpPr>
          <p:cNvPr id="4" name="Google Shape;742;p109">
            <a:extLst>
              <a:ext uri="{FF2B5EF4-FFF2-40B4-BE49-F238E27FC236}">
                <a16:creationId xmlns:a16="http://schemas.microsoft.com/office/drawing/2014/main" id="{A65EB108-0E7C-36A6-1216-FFCDCDD15CFD}"/>
              </a:ext>
            </a:extLst>
          </p:cNvPr>
          <p:cNvCxnSpPr>
            <a:cxnSpLocks/>
          </p:cNvCxnSpPr>
          <p:nvPr/>
        </p:nvCxnSpPr>
        <p:spPr>
          <a:xfrm flipH="1">
            <a:off x="6491522" y="2448919"/>
            <a:ext cx="823679" cy="635660"/>
          </a:xfrm>
          <a:prstGeom prst="straightConnector1">
            <a:avLst/>
          </a:prstGeom>
          <a:noFill/>
          <a:ln w="57150" cap="flat" cmpd="sng">
            <a:solidFill>
              <a:srgbClr val="F24601"/>
            </a:solidFill>
            <a:prstDash val="solid"/>
            <a:round/>
            <a:headEnd type="none" w="sm" len="sm"/>
            <a:tailEnd type="triangle" w="med" len="med"/>
          </a:ln>
        </p:spPr>
      </p:cxnSp>
      <p:cxnSp>
        <p:nvCxnSpPr>
          <p:cNvPr id="3" name="Google Shape;742;p109">
            <a:extLst>
              <a:ext uri="{FF2B5EF4-FFF2-40B4-BE49-F238E27FC236}">
                <a16:creationId xmlns:a16="http://schemas.microsoft.com/office/drawing/2014/main" id="{03BCA077-04FD-514D-38E1-547489DCB07B}"/>
              </a:ext>
            </a:extLst>
          </p:cNvPr>
          <p:cNvCxnSpPr>
            <a:cxnSpLocks/>
          </p:cNvCxnSpPr>
          <p:nvPr/>
        </p:nvCxnSpPr>
        <p:spPr>
          <a:xfrm>
            <a:off x="2943058" y="3559505"/>
            <a:ext cx="1003933" cy="357855"/>
          </a:xfrm>
          <a:prstGeom prst="straightConnector1">
            <a:avLst/>
          </a:prstGeom>
          <a:noFill/>
          <a:ln w="57150" cap="flat" cmpd="sng">
            <a:solidFill>
              <a:srgbClr val="F24601"/>
            </a:solidFill>
            <a:prstDash val="solid"/>
            <a:round/>
            <a:headEnd type="none" w="sm" len="sm"/>
            <a:tailEnd type="triangle"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107"/>
          <p:cNvSpPr txBox="1">
            <a:spLocks noGrp="1"/>
          </p:cNvSpPr>
          <p:nvPr>
            <p:ph type="title"/>
          </p:nvPr>
        </p:nvSpPr>
        <p:spPr>
          <a:xfrm>
            <a:off x="838200" y="365125"/>
            <a:ext cx="10515600" cy="1325563"/>
          </a:xfrm>
          <a:prstGeom prst="rect">
            <a:avLst/>
          </a:prstGeom>
          <a:noFill/>
          <a:ln>
            <a:noFill/>
          </a:ln>
        </p:spPr>
        <p:txBody>
          <a:bodyPr spcFirstLastPara="1" wrap="square" lIns="91433" tIns="45700" rIns="91433" bIns="45700" anchor="ctr" anchorCtr="0">
            <a:normAutofit/>
          </a:bodyPr>
          <a:lstStyle/>
          <a:p>
            <a:r>
              <a:rPr lang="en" dirty="0">
                <a:latin typeface="Merriweather"/>
                <a:ea typeface="Merriweather"/>
                <a:cs typeface="Merriweather"/>
                <a:sym typeface="Merriweather"/>
              </a:rPr>
              <a:t>Impact on Reproductive Health</a:t>
            </a:r>
            <a:endParaRPr dirty="0"/>
          </a:p>
        </p:txBody>
      </p:sp>
      <p:sp>
        <p:nvSpPr>
          <p:cNvPr id="718" name="Google Shape;718;p107"/>
          <p:cNvSpPr txBox="1">
            <a:spLocks noGrp="1"/>
          </p:cNvSpPr>
          <p:nvPr>
            <p:ph type="body" idx="1"/>
          </p:nvPr>
        </p:nvSpPr>
        <p:spPr>
          <a:xfrm>
            <a:off x="838200" y="1825625"/>
            <a:ext cx="10515600" cy="4351339"/>
          </a:xfrm>
          <a:prstGeom prst="rect">
            <a:avLst/>
          </a:prstGeom>
          <a:noFill/>
          <a:ln>
            <a:noFill/>
          </a:ln>
        </p:spPr>
        <p:txBody>
          <a:bodyPr spcFirstLastPara="1" wrap="square" lIns="91433" tIns="45700" rIns="91433" bIns="45700" anchor="t" anchorCtr="0">
            <a:normAutofit/>
          </a:bodyPr>
          <a:lstStyle/>
          <a:p>
            <a:pPr marL="457189" indent="-338658"/>
            <a:r>
              <a:rPr lang="en" dirty="0"/>
              <a:t>Risk of infection, hemorrhaging, and other complications </a:t>
            </a:r>
            <a:endParaRPr dirty="0"/>
          </a:p>
          <a:p>
            <a:pPr marL="457189" indent="-338658"/>
            <a:r>
              <a:rPr lang="en" dirty="0"/>
              <a:t>Increased risk of maternal mortality</a:t>
            </a:r>
            <a:endParaRPr dirty="0"/>
          </a:p>
          <a:p>
            <a:pPr marL="457189" indent="-338658"/>
            <a:r>
              <a:rPr lang="en" dirty="0"/>
              <a:t>Severely limits access to overarching reproductive healthcare</a:t>
            </a:r>
          </a:p>
          <a:p>
            <a:pPr marL="457189" indent="-338658"/>
            <a:r>
              <a:rPr lang="en" dirty="0"/>
              <a:t>Exacerbates racial and ethnic disparities</a:t>
            </a:r>
          </a:p>
          <a:p>
            <a:pPr marL="457189" indent="-338658"/>
            <a:endParaRPr lang="en" dirty="0"/>
          </a:p>
          <a:p>
            <a:pPr marL="457189" indent="-338658"/>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2" name="Title 1">
            <a:extLst>
              <a:ext uri="{FF2B5EF4-FFF2-40B4-BE49-F238E27FC236}">
                <a16:creationId xmlns:a16="http://schemas.microsoft.com/office/drawing/2014/main" id="{379ED5B5-A139-676C-9B8C-1E3CEDFA7F03}"/>
              </a:ext>
            </a:extLst>
          </p:cNvPr>
          <p:cNvSpPr>
            <a:spLocks noGrp="1"/>
          </p:cNvSpPr>
          <p:nvPr>
            <p:ph type="title"/>
          </p:nvPr>
        </p:nvSpPr>
        <p:spPr/>
        <p:txBody>
          <a:bodyPr/>
          <a:lstStyle/>
          <a:p>
            <a:r>
              <a:rPr lang="en-US" dirty="0">
                <a:latin typeface="Merriweather" pitchFamily="2" charset="77"/>
              </a:rPr>
              <a:t>State-Level Policy Solutions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2EDA4-3034-EF17-7F81-1595D1944FB4}"/>
              </a:ext>
            </a:extLst>
          </p:cNvPr>
          <p:cNvSpPr>
            <a:spLocks noGrp="1"/>
          </p:cNvSpPr>
          <p:nvPr>
            <p:ph type="title"/>
          </p:nvPr>
        </p:nvSpPr>
        <p:spPr>
          <a:xfrm>
            <a:off x="399827" y="357130"/>
            <a:ext cx="10911220" cy="525257"/>
          </a:xfrm>
        </p:spPr>
        <p:txBody>
          <a:bodyPr>
            <a:normAutofit fontScale="90000"/>
          </a:bodyPr>
          <a:lstStyle/>
          <a:p>
            <a:r>
              <a:rPr lang="en-US" dirty="0">
                <a:latin typeface="Merriweather" pitchFamily="2" charset="77"/>
              </a:rPr>
              <a:t>State Regulatory Landscape Over Health Care Consolidation</a:t>
            </a:r>
          </a:p>
        </p:txBody>
      </p:sp>
      <p:sp>
        <p:nvSpPr>
          <p:cNvPr id="3" name="Footer Placeholder 2">
            <a:extLst>
              <a:ext uri="{FF2B5EF4-FFF2-40B4-BE49-F238E27FC236}">
                <a16:creationId xmlns:a16="http://schemas.microsoft.com/office/drawing/2014/main" id="{C7C2CDF2-BFB6-8625-4F76-1A0C965474EB}"/>
              </a:ext>
            </a:extLst>
          </p:cNvPr>
          <p:cNvSpPr>
            <a:spLocks noGrp="1"/>
          </p:cNvSpPr>
          <p:nvPr>
            <p:ph type="ftr" sz="quarter" idx="14"/>
          </p:nvPr>
        </p:nvSpPr>
        <p:spPr/>
        <p:txBody>
          <a:bodyPr/>
          <a:lstStyle/>
          <a:p>
            <a:pPr defTabSz="914377">
              <a:defRPr/>
            </a:pPr>
            <a:r>
              <a:rPr lang="en-US" altLang="en-US" dirty="0">
                <a:solidFill>
                  <a:srgbClr val="000000"/>
                </a:solidFill>
                <a:latin typeface="Calibri"/>
                <a:cs typeface="Arial"/>
                <a:sym typeface="Arial"/>
              </a:rPr>
              <a:t>Source: Manatt Health  </a:t>
            </a:r>
          </a:p>
        </p:txBody>
      </p:sp>
      <p:sp>
        <p:nvSpPr>
          <p:cNvPr id="10" name="Rectangle 9">
            <a:extLst>
              <a:ext uri="{FF2B5EF4-FFF2-40B4-BE49-F238E27FC236}">
                <a16:creationId xmlns:a16="http://schemas.microsoft.com/office/drawing/2014/main" id="{994FC4E4-DC6F-9769-D6AC-0F8B6111D844}"/>
              </a:ext>
            </a:extLst>
          </p:cNvPr>
          <p:cNvSpPr/>
          <p:nvPr/>
        </p:nvSpPr>
        <p:spPr bwMode="auto">
          <a:xfrm rot="16200000">
            <a:off x="-1810162" y="3539773"/>
            <a:ext cx="5011243" cy="385695"/>
          </a:xfrm>
          <a:prstGeom prst="rect">
            <a:avLst/>
          </a:prstGeom>
          <a:solidFill>
            <a:schemeClr val="tx2"/>
          </a:solidFill>
          <a:ln w="19050">
            <a:solidFill>
              <a:schemeClr val="tx2"/>
            </a:solidFill>
          </a:ln>
          <a:effectLst/>
        </p:spPr>
        <p:txBody>
          <a:bodyPr lIns="91440" tIns="91440" rIns="91440" bIns="91440" rtlCol="0" anchor="ctr" anchorCtr="0">
            <a:noAutofit/>
          </a:bodyPr>
          <a:lstStyle/>
          <a:p>
            <a:pPr algn="ctr" defTabSz="914377">
              <a:spcBef>
                <a:spcPct val="0"/>
              </a:spcBef>
              <a:spcAft>
                <a:spcPct val="0"/>
              </a:spcAft>
              <a:tabLst>
                <a:tab pos="3086023" algn="l"/>
              </a:tabLst>
              <a:defRPr/>
            </a:pPr>
            <a:r>
              <a:rPr lang="en-US" sz="2400" b="1">
                <a:solidFill>
                  <a:srgbClr val="000000"/>
                </a:solidFill>
                <a:latin typeface="Inter" panose="02000503000000020004" pitchFamily="2" charset="0"/>
                <a:ea typeface="Inter" panose="02000503000000020004" pitchFamily="2" charset="0"/>
                <a:cs typeface="Arial"/>
                <a:sym typeface="Arial"/>
              </a:rPr>
              <a:t>State</a:t>
            </a:r>
          </a:p>
        </p:txBody>
      </p:sp>
      <p:sp>
        <p:nvSpPr>
          <p:cNvPr id="11" name="Content Placeholder 7">
            <a:extLst>
              <a:ext uri="{FF2B5EF4-FFF2-40B4-BE49-F238E27FC236}">
                <a16:creationId xmlns:a16="http://schemas.microsoft.com/office/drawing/2014/main" id="{20E748E1-8185-8F51-5D73-0AE7F395B92A}"/>
              </a:ext>
            </a:extLst>
          </p:cNvPr>
          <p:cNvSpPr txBox="1"/>
          <p:nvPr/>
        </p:nvSpPr>
        <p:spPr bwMode="auto">
          <a:xfrm>
            <a:off x="1222821" y="1648117"/>
            <a:ext cx="4831329" cy="4359828"/>
          </a:xfrm>
          <a:prstGeom prst="rect">
            <a:avLst/>
          </a:prstGeom>
          <a:noFill/>
          <a:ln w="19050">
            <a:noFill/>
            <a:prstDash val="sysDash"/>
          </a:ln>
          <a:extLst>
            <a:ext uri="{909E8E84-426E-40DD-AFC4-6F175D3DCCD1}">
              <a14:hiddenFill xmlns:a14="http://schemas.microsoft.com/office/drawing/2010/main">
                <a:solidFill>
                  <a:srgbClr val="FFFFFF"/>
                </a:solidFill>
              </a14:hiddenFill>
            </a:ext>
          </a:extLst>
        </p:spPr>
        <p:txBody>
          <a:bodyPr vert="horz" wrap="square" lIns="101855" tIns="0" rIns="101855" bIns="50927" numCol="1" anchor="t" anchorCtr="0" compatLnSpc="1">
            <a:prstTxWarp prst="textNoShape">
              <a:avLst/>
            </a:prstTxWarp>
          </a:bodyPr>
          <a:lstStyle>
            <a:lvl1pPr marL="198915" indent="-198915" algn="l" defTabSz="899320" rtl="0" eaLnBrk="1" fontAlgn="base" hangingPunct="1">
              <a:spcBef>
                <a:spcPct val="0"/>
              </a:spcBef>
              <a:spcAft>
                <a:spcPts val="1059"/>
              </a:spcAft>
              <a:buClr>
                <a:schemeClr val="tx1"/>
              </a:buClr>
              <a:buFont typeface="Wingdings" pitchFamily="2" charset="2"/>
              <a:buChar char="§"/>
              <a:defRPr sz="1941" baseline="0">
                <a:solidFill>
                  <a:schemeClr val="tx1"/>
                </a:solidFill>
                <a:latin typeface="+mn-lt"/>
                <a:ea typeface="+mn-ea"/>
                <a:cs typeface="+mn-cs"/>
              </a:defRPr>
            </a:lvl1pPr>
            <a:lvl2pPr marL="504292" indent="-211523" algn="l" defTabSz="899320" rtl="0" eaLnBrk="1" fontAlgn="base" hangingPunct="1">
              <a:spcBef>
                <a:spcPct val="0"/>
              </a:spcBef>
              <a:spcAft>
                <a:spcPts val="1059"/>
              </a:spcAft>
              <a:buClr>
                <a:schemeClr val="tx1"/>
              </a:buClr>
              <a:buFont typeface="Arial"/>
              <a:buChar char="–"/>
              <a:defRPr sz="1941">
                <a:solidFill>
                  <a:schemeClr val="tx1"/>
                </a:solidFill>
                <a:latin typeface="+mn-lt"/>
              </a:defRPr>
            </a:lvl2pPr>
            <a:lvl3pPr marL="804065" indent="-198915" algn="l" defTabSz="899320" rtl="0" eaLnBrk="1" fontAlgn="base" hangingPunct="1">
              <a:spcBef>
                <a:spcPct val="0"/>
              </a:spcBef>
              <a:spcAft>
                <a:spcPts val="1059"/>
              </a:spcAft>
              <a:buClr>
                <a:schemeClr val="tx1"/>
              </a:buClr>
              <a:buSzPct val="75000"/>
              <a:buFont typeface="Wingdings 2" panose="05020102010507070707" pitchFamily="18" charset="2"/>
              <a:buChar char=""/>
              <a:defRPr sz="1941">
                <a:solidFill>
                  <a:schemeClr val="tx1"/>
                </a:solidFill>
                <a:latin typeface="+mn-lt"/>
              </a:defRPr>
            </a:lvl3pPr>
            <a:lvl4pPr marL="1109442" indent="-201717" algn="l" defTabSz="899320" rtl="0" eaLnBrk="1" fontAlgn="base" hangingPunct="1">
              <a:spcBef>
                <a:spcPct val="0"/>
              </a:spcBef>
              <a:spcAft>
                <a:spcPts val="1059"/>
              </a:spcAft>
              <a:buClr>
                <a:schemeClr val="tx1"/>
              </a:buClr>
              <a:buFont typeface="Arial"/>
              <a:buChar char="–"/>
              <a:defRPr sz="1941">
                <a:solidFill>
                  <a:schemeClr val="tx1"/>
                </a:solidFill>
                <a:latin typeface="+mn-lt"/>
              </a:defRPr>
            </a:lvl4pPr>
            <a:lvl5pPr marL="1364389" indent="-154089" algn="l" defTabSz="899320" rtl="0" eaLnBrk="1" fontAlgn="base" hangingPunct="1">
              <a:spcBef>
                <a:spcPct val="0"/>
              </a:spcBef>
              <a:spcAft>
                <a:spcPts val="1059"/>
              </a:spcAft>
              <a:buClr>
                <a:schemeClr val="tx1"/>
              </a:buClr>
              <a:buFont typeface="Arial"/>
              <a:buChar char="▪"/>
              <a:defRPr sz="1941">
                <a:solidFill>
                  <a:schemeClr val="tx1"/>
                </a:solidFill>
                <a:latin typeface="+mn-lt"/>
              </a:defRPr>
            </a:lvl5pPr>
            <a:lvl6pPr marL="1501668" indent="-140081" algn="l" defTabSz="899320" rtl="0" eaLnBrk="1" fontAlgn="base" hangingPunct="1">
              <a:spcBef>
                <a:spcPct val="0"/>
              </a:spcBef>
              <a:spcAft>
                <a:spcPct val="50000"/>
              </a:spcAft>
              <a:buClr>
                <a:srgbClr val="66952E"/>
              </a:buClr>
              <a:buFont typeface="Arial"/>
              <a:buChar char="▪"/>
              <a:defRPr sz="1412">
                <a:solidFill>
                  <a:schemeClr val="tx1"/>
                </a:solidFill>
                <a:latin typeface="+mn-lt"/>
              </a:defRPr>
            </a:lvl6pPr>
            <a:lvl7pPr marL="1905102" indent="-140081" algn="l" defTabSz="899320" rtl="0" eaLnBrk="1" fontAlgn="base" hangingPunct="1">
              <a:spcBef>
                <a:spcPct val="0"/>
              </a:spcBef>
              <a:spcAft>
                <a:spcPct val="50000"/>
              </a:spcAft>
              <a:buClr>
                <a:srgbClr val="66952E"/>
              </a:buClr>
              <a:buFont typeface="Arial"/>
              <a:buChar char="▪"/>
              <a:defRPr sz="1412">
                <a:solidFill>
                  <a:schemeClr val="tx1"/>
                </a:solidFill>
                <a:latin typeface="+mn-lt"/>
              </a:defRPr>
            </a:lvl7pPr>
            <a:lvl8pPr marL="2308535" indent="-140081" algn="l" defTabSz="899320" rtl="0" eaLnBrk="1" fontAlgn="base" hangingPunct="1">
              <a:spcBef>
                <a:spcPct val="0"/>
              </a:spcBef>
              <a:spcAft>
                <a:spcPct val="50000"/>
              </a:spcAft>
              <a:buClr>
                <a:srgbClr val="66952E"/>
              </a:buClr>
              <a:buFont typeface="Arial"/>
              <a:buChar char="▪"/>
              <a:defRPr sz="1412">
                <a:solidFill>
                  <a:schemeClr val="tx1"/>
                </a:solidFill>
                <a:latin typeface="+mn-lt"/>
              </a:defRPr>
            </a:lvl8pPr>
            <a:lvl9pPr marL="2711968" indent="-140081" algn="l" defTabSz="899320" rtl="0" eaLnBrk="1" fontAlgn="base" hangingPunct="1">
              <a:spcBef>
                <a:spcPct val="0"/>
              </a:spcBef>
              <a:spcAft>
                <a:spcPct val="50000"/>
              </a:spcAft>
              <a:buClr>
                <a:srgbClr val="66952E"/>
              </a:buClr>
              <a:buFont typeface="Arial"/>
              <a:buChar char="▪"/>
              <a:defRPr sz="1412">
                <a:solidFill>
                  <a:schemeClr val="tx1"/>
                </a:solidFill>
                <a:latin typeface="+mn-lt"/>
              </a:defRPr>
            </a:lvl9pPr>
          </a:lstStyle>
          <a:p>
            <a:pPr marL="504119" lvl="1" indent="-198750" defTabSz="899298">
              <a:spcBef>
                <a:spcPts val="600"/>
              </a:spcBef>
              <a:spcAft>
                <a:spcPts val="600"/>
              </a:spcAft>
              <a:buClr>
                <a:srgbClr val="000000"/>
              </a:buClr>
              <a:buFont typeface="Wingdings" pitchFamily="2" charset="2"/>
              <a:buChar char="§"/>
              <a:defRPr/>
            </a:pPr>
            <a:endParaRPr lang="en-US" sz="1800" b="1" kern="0" dirty="0">
              <a:solidFill>
                <a:srgbClr val="000000"/>
              </a:solidFill>
              <a:latin typeface="Calibri"/>
              <a:cs typeface="Arial"/>
              <a:sym typeface="Arial"/>
            </a:endParaRPr>
          </a:p>
          <a:p>
            <a:pPr marL="504119" lvl="1" indent="-198750" defTabSz="899298">
              <a:spcBef>
                <a:spcPts val="600"/>
              </a:spcBef>
              <a:spcAft>
                <a:spcPts val="600"/>
              </a:spcAft>
              <a:buClr>
                <a:srgbClr val="000000"/>
              </a:buClr>
              <a:buFont typeface="Wingdings" pitchFamily="2" charset="2"/>
              <a:buChar char="§"/>
              <a:defRPr/>
            </a:pPr>
            <a:r>
              <a:rPr lang="en-US" sz="1800" b="1" kern="0" dirty="0">
                <a:solidFill>
                  <a:srgbClr val="000000"/>
                </a:solidFill>
                <a:latin typeface="Calibri"/>
                <a:cs typeface="Arial"/>
                <a:sym typeface="Arial"/>
              </a:rPr>
              <a:t>Attorneys General (AG)</a:t>
            </a:r>
            <a:r>
              <a:rPr lang="en-US" sz="1800" kern="0" dirty="0">
                <a:solidFill>
                  <a:srgbClr val="000000"/>
                </a:solidFill>
                <a:latin typeface="Calibri"/>
                <a:cs typeface="Arial"/>
                <a:sym typeface="Arial"/>
              </a:rPr>
              <a:t> – </a:t>
            </a:r>
            <a:r>
              <a:rPr lang="en-US" sz="1800" i="1" kern="0" dirty="0">
                <a:solidFill>
                  <a:srgbClr val="000000"/>
                </a:solidFill>
                <a:latin typeface="Calibri"/>
                <a:cs typeface="Arial"/>
                <a:sym typeface="Arial"/>
              </a:rPr>
              <a:t>antitrust, non-profit / charities </a:t>
            </a:r>
          </a:p>
          <a:p>
            <a:pPr marL="504119" lvl="1" indent="-198750" defTabSz="899298">
              <a:spcBef>
                <a:spcPts val="600"/>
              </a:spcBef>
              <a:spcAft>
                <a:spcPts val="600"/>
              </a:spcAft>
              <a:buClr>
                <a:srgbClr val="000000"/>
              </a:buClr>
              <a:buFont typeface="Wingdings" pitchFamily="2" charset="2"/>
              <a:buChar char="§"/>
              <a:defRPr/>
            </a:pPr>
            <a:r>
              <a:rPr lang="en-US" sz="1800" b="1" kern="0" dirty="0">
                <a:solidFill>
                  <a:srgbClr val="000000"/>
                </a:solidFill>
                <a:latin typeface="Calibri"/>
                <a:cs typeface="Arial"/>
                <a:sym typeface="Arial"/>
              </a:rPr>
              <a:t>State Public Health Departments – </a:t>
            </a:r>
            <a:r>
              <a:rPr lang="en-US" sz="1800" i="1" kern="0" dirty="0">
                <a:solidFill>
                  <a:srgbClr val="000000"/>
                </a:solidFill>
                <a:latin typeface="Calibri"/>
                <a:cs typeface="Arial"/>
                <a:sym typeface="Arial"/>
              </a:rPr>
              <a:t>Certificate of Need, licensing</a:t>
            </a:r>
          </a:p>
          <a:p>
            <a:pPr marL="504119" lvl="1" indent="-198750" defTabSz="899298">
              <a:spcBef>
                <a:spcPts val="600"/>
              </a:spcBef>
              <a:spcAft>
                <a:spcPts val="600"/>
              </a:spcAft>
              <a:buClr>
                <a:srgbClr val="000000"/>
              </a:buClr>
              <a:buFont typeface="Wingdings" pitchFamily="2" charset="2"/>
              <a:buChar char="§"/>
              <a:defRPr/>
            </a:pPr>
            <a:r>
              <a:rPr lang="en-US" sz="1800" b="1" kern="0" dirty="0">
                <a:solidFill>
                  <a:srgbClr val="000000"/>
                </a:solidFill>
                <a:latin typeface="Calibri"/>
                <a:cs typeface="Arial"/>
                <a:sym typeface="Arial"/>
              </a:rPr>
              <a:t>Other State Agencies/Oversight Entities </a:t>
            </a:r>
            <a:r>
              <a:rPr lang="en-US" sz="1800" i="1" kern="0" dirty="0">
                <a:solidFill>
                  <a:srgbClr val="000000"/>
                </a:solidFill>
                <a:latin typeface="Calibri"/>
                <a:cs typeface="Arial"/>
                <a:sym typeface="Arial"/>
              </a:rPr>
              <a:t>– policy oversight</a:t>
            </a:r>
            <a:endParaRPr lang="en-US" sz="1800" b="1" kern="0" dirty="0">
              <a:solidFill>
                <a:srgbClr val="000000"/>
              </a:solidFill>
              <a:latin typeface="Calibri"/>
              <a:ea typeface="Calibri"/>
              <a:cs typeface="Calibri"/>
              <a:sym typeface="Arial"/>
            </a:endParaRPr>
          </a:p>
          <a:p>
            <a:pPr marL="0" indent="0" defTabSz="899298">
              <a:spcBef>
                <a:spcPts val="600"/>
              </a:spcBef>
              <a:spcAft>
                <a:spcPts val="600"/>
              </a:spcAft>
              <a:buClr>
                <a:srgbClr val="000000"/>
              </a:buClr>
              <a:buNone/>
              <a:defRPr/>
            </a:pPr>
            <a:r>
              <a:rPr lang="en-US" sz="1800" b="1" kern="0" dirty="0">
                <a:solidFill>
                  <a:srgbClr val="000000"/>
                </a:solidFill>
                <a:latin typeface="Calibri"/>
                <a:ea typeface="Calibri"/>
                <a:cs typeface="Arial"/>
                <a:sym typeface="Arial"/>
              </a:rPr>
              <a:t> </a:t>
            </a:r>
            <a:endParaRPr lang="en-US" sz="1800" b="1" kern="0" dirty="0">
              <a:solidFill>
                <a:srgbClr val="000000"/>
              </a:solidFill>
              <a:latin typeface="Calibri"/>
              <a:ea typeface="Calibri"/>
              <a:cs typeface="Calibri"/>
              <a:sym typeface="Arial"/>
            </a:endParaRPr>
          </a:p>
        </p:txBody>
      </p:sp>
      <p:sp>
        <p:nvSpPr>
          <p:cNvPr id="12" name="TextBox 11">
            <a:extLst>
              <a:ext uri="{FF2B5EF4-FFF2-40B4-BE49-F238E27FC236}">
                <a16:creationId xmlns:a16="http://schemas.microsoft.com/office/drawing/2014/main" id="{28782F3A-F201-5A7C-C94D-2DA595A33C64}"/>
              </a:ext>
            </a:extLst>
          </p:cNvPr>
          <p:cNvSpPr txBox="1"/>
          <p:nvPr/>
        </p:nvSpPr>
        <p:spPr>
          <a:xfrm>
            <a:off x="1196256" y="1275389"/>
            <a:ext cx="4831328" cy="400110"/>
          </a:xfrm>
          <a:prstGeom prst="rect">
            <a:avLst/>
          </a:prstGeom>
          <a:noFill/>
        </p:spPr>
        <p:txBody>
          <a:bodyPr wrap="square" rtlCol="0">
            <a:spAutoFit/>
          </a:bodyPr>
          <a:lstStyle/>
          <a:p>
            <a:pPr defTabSz="914377">
              <a:spcBef>
                <a:spcPct val="0"/>
              </a:spcBef>
              <a:spcAft>
                <a:spcPct val="0"/>
              </a:spcAft>
              <a:defRPr/>
            </a:pPr>
            <a:r>
              <a:rPr lang="en-US" sz="2000" b="1" i="1" dirty="0">
                <a:solidFill>
                  <a:srgbClr val="000000"/>
                </a:solidFill>
                <a:latin typeface="Calibri"/>
                <a:ea typeface="Calibri"/>
                <a:cs typeface="Arial"/>
                <a:sym typeface="Arial"/>
              </a:rPr>
              <a:t>Key Players with Oversight Authority</a:t>
            </a:r>
          </a:p>
        </p:txBody>
      </p:sp>
      <p:sp>
        <p:nvSpPr>
          <p:cNvPr id="13" name="Content Placeholder 7">
            <a:extLst>
              <a:ext uri="{FF2B5EF4-FFF2-40B4-BE49-F238E27FC236}">
                <a16:creationId xmlns:a16="http://schemas.microsoft.com/office/drawing/2014/main" id="{3A902AC4-A136-C58C-EB3B-E016ED742499}"/>
              </a:ext>
            </a:extLst>
          </p:cNvPr>
          <p:cNvSpPr txBox="1"/>
          <p:nvPr/>
        </p:nvSpPr>
        <p:spPr bwMode="auto">
          <a:xfrm>
            <a:off x="6482081" y="1619527"/>
            <a:ext cx="5107576" cy="2264216"/>
          </a:xfrm>
          <a:prstGeom prst="rect">
            <a:avLst/>
          </a:prstGeom>
          <a:noFill/>
          <a:ln w="19050">
            <a:noFill/>
            <a:prstDash val="sysDash"/>
            <a:miter lim="800000"/>
          </a:ln>
          <a:extLst>
            <a:ext uri="{909E8E84-426E-40DD-AFC4-6F175D3DCCD1}">
              <a14:hiddenFill xmlns:a14="http://schemas.microsoft.com/office/drawing/2010/main">
                <a:solidFill>
                  <a:srgbClr val="FFFFFF"/>
                </a:solidFill>
              </a14:hiddenFill>
            </a:ext>
          </a:extLst>
        </p:spPr>
        <p:txBody>
          <a:bodyPr vert="horz" wrap="square" lIns="101855" tIns="0" rIns="101855" bIns="50927" numCol="1" anchor="t" anchorCtr="0" compatLnSpc="1">
            <a:prstTxWarp prst="textNoShape">
              <a:avLst/>
            </a:prstTxWarp>
          </a:bodyPr>
          <a:lstStyle>
            <a:lvl1pPr marL="198915" indent="-198915" algn="l" defTabSz="899320" rtl="0" eaLnBrk="1" fontAlgn="base" hangingPunct="1">
              <a:spcBef>
                <a:spcPct val="0"/>
              </a:spcBef>
              <a:spcAft>
                <a:spcPts val="1059"/>
              </a:spcAft>
              <a:buClr>
                <a:schemeClr val="tx1"/>
              </a:buClr>
              <a:buFont typeface="Wingdings" pitchFamily="2" charset="2"/>
              <a:buChar char="§"/>
              <a:defRPr sz="1941" baseline="0">
                <a:solidFill>
                  <a:schemeClr val="tx1"/>
                </a:solidFill>
                <a:latin typeface="+mn-lt"/>
                <a:ea typeface="+mn-ea"/>
                <a:cs typeface="+mn-cs"/>
              </a:defRPr>
            </a:lvl1pPr>
            <a:lvl2pPr marL="504292" indent="-211523" algn="l" defTabSz="899320" rtl="0" eaLnBrk="1" fontAlgn="base" hangingPunct="1">
              <a:spcBef>
                <a:spcPct val="0"/>
              </a:spcBef>
              <a:spcAft>
                <a:spcPts val="1059"/>
              </a:spcAft>
              <a:buClr>
                <a:schemeClr val="tx1"/>
              </a:buClr>
              <a:buFont typeface="Arial"/>
              <a:buChar char="–"/>
              <a:defRPr sz="1941">
                <a:solidFill>
                  <a:schemeClr val="tx1"/>
                </a:solidFill>
                <a:latin typeface="+mn-lt"/>
              </a:defRPr>
            </a:lvl2pPr>
            <a:lvl3pPr marL="804065" indent="-198915" algn="l" defTabSz="899320" rtl="0" eaLnBrk="1" fontAlgn="base" hangingPunct="1">
              <a:spcBef>
                <a:spcPct val="0"/>
              </a:spcBef>
              <a:spcAft>
                <a:spcPts val="1059"/>
              </a:spcAft>
              <a:buClr>
                <a:schemeClr val="tx1"/>
              </a:buClr>
              <a:buSzPct val="75000"/>
              <a:buFont typeface="Wingdings 2" panose="05020102010507070707" pitchFamily="18" charset="2"/>
              <a:buChar char=""/>
              <a:defRPr sz="1941">
                <a:solidFill>
                  <a:schemeClr val="tx1"/>
                </a:solidFill>
                <a:latin typeface="+mn-lt"/>
              </a:defRPr>
            </a:lvl3pPr>
            <a:lvl4pPr marL="1109442" indent="-201717" algn="l" defTabSz="899320" rtl="0" eaLnBrk="1" fontAlgn="base" hangingPunct="1">
              <a:spcBef>
                <a:spcPct val="0"/>
              </a:spcBef>
              <a:spcAft>
                <a:spcPts val="1059"/>
              </a:spcAft>
              <a:buClr>
                <a:schemeClr val="tx1"/>
              </a:buClr>
              <a:buFont typeface="Arial"/>
              <a:buChar char="–"/>
              <a:defRPr sz="1941">
                <a:solidFill>
                  <a:schemeClr val="tx1"/>
                </a:solidFill>
                <a:latin typeface="+mn-lt"/>
              </a:defRPr>
            </a:lvl4pPr>
            <a:lvl5pPr marL="1364389" indent="-154089" algn="l" defTabSz="899320" rtl="0" eaLnBrk="1" fontAlgn="base" hangingPunct="1">
              <a:spcBef>
                <a:spcPct val="0"/>
              </a:spcBef>
              <a:spcAft>
                <a:spcPts val="1059"/>
              </a:spcAft>
              <a:buClr>
                <a:schemeClr val="tx1"/>
              </a:buClr>
              <a:buFont typeface="Arial"/>
              <a:buChar char="▪"/>
              <a:defRPr sz="1941">
                <a:solidFill>
                  <a:schemeClr val="tx1"/>
                </a:solidFill>
                <a:latin typeface="+mn-lt"/>
              </a:defRPr>
            </a:lvl5pPr>
            <a:lvl6pPr marL="1501668" indent="-140081" algn="l" defTabSz="899320" rtl="0" eaLnBrk="1" fontAlgn="base" hangingPunct="1">
              <a:spcBef>
                <a:spcPct val="0"/>
              </a:spcBef>
              <a:spcAft>
                <a:spcPct val="50000"/>
              </a:spcAft>
              <a:buClr>
                <a:srgbClr val="66952E"/>
              </a:buClr>
              <a:buFont typeface="Arial"/>
              <a:buChar char="▪"/>
              <a:defRPr sz="1412">
                <a:solidFill>
                  <a:schemeClr val="tx1"/>
                </a:solidFill>
                <a:latin typeface="+mn-lt"/>
              </a:defRPr>
            </a:lvl6pPr>
            <a:lvl7pPr marL="1905102" indent="-140081" algn="l" defTabSz="899320" rtl="0" eaLnBrk="1" fontAlgn="base" hangingPunct="1">
              <a:spcBef>
                <a:spcPct val="0"/>
              </a:spcBef>
              <a:spcAft>
                <a:spcPct val="50000"/>
              </a:spcAft>
              <a:buClr>
                <a:srgbClr val="66952E"/>
              </a:buClr>
              <a:buFont typeface="Arial"/>
              <a:buChar char="▪"/>
              <a:defRPr sz="1412">
                <a:solidFill>
                  <a:schemeClr val="tx1"/>
                </a:solidFill>
                <a:latin typeface="+mn-lt"/>
              </a:defRPr>
            </a:lvl7pPr>
            <a:lvl8pPr marL="2308535" indent="-140081" algn="l" defTabSz="899320" rtl="0" eaLnBrk="1" fontAlgn="base" hangingPunct="1">
              <a:spcBef>
                <a:spcPct val="0"/>
              </a:spcBef>
              <a:spcAft>
                <a:spcPct val="50000"/>
              </a:spcAft>
              <a:buClr>
                <a:srgbClr val="66952E"/>
              </a:buClr>
              <a:buFont typeface="Arial"/>
              <a:buChar char="▪"/>
              <a:defRPr sz="1412">
                <a:solidFill>
                  <a:schemeClr val="tx1"/>
                </a:solidFill>
                <a:latin typeface="+mn-lt"/>
              </a:defRPr>
            </a:lvl8pPr>
            <a:lvl9pPr marL="2711968" indent="-140081" algn="l" defTabSz="899320" rtl="0" eaLnBrk="1" fontAlgn="base" hangingPunct="1">
              <a:spcBef>
                <a:spcPct val="0"/>
              </a:spcBef>
              <a:spcAft>
                <a:spcPct val="50000"/>
              </a:spcAft>
              <a:buClr>
                <a:srgbClr val="66952E"/>
              </a:buClr>
              <a:buFont typeface="Arial"/>
              <a:buChar char="▪"/>
              <a:defRPr sz="1412">
                <a:solidFill>
                  <a:schemeClr val="tx1"/>
                </a:solidFill>
                <a:latin typeface="+mn-lt"/>
              </a:defRPr>
            </a:lvl9pPr>
          </a:lstStyle>
          <a:p>
            <a:pPr marL="0" indent="0" defTabSz="899298">
              <a:spcBef>
                <a:spcPts val="600"/>
              </a:spcBef>
              <a:spcAft>
                <a:spcPts val="600"/>
              </a:spcAft>
              <a:buClr>
                <a:srgbClr val="000000"/>
              </a:buClr>
              <a:buNone/>
              <a:defRPr/>
            </a:pPr>
            <a:endParaRPr lang="en-US" sz="1800" b="1" dirty="0">
              <a:solidFill>
                <a:srgbClr val="000000"/>
              </a:solidFill>
              <a:latin typeface="Calibri"/>
              <a:ea typeface="Calibri"/>
              <a:cs typeface="Arial"/>
              <a:sym typeface="Arial"/>
            </a:endParaRPr>
          </a:p>
          <a:p>
            <a:pPr marL="198910" indent="-198910" defTabSz="899298">
              <a:spcBef>
                <a:spcPts val="600"/>
              </a:spcBef>
              <a:spcAft>
                <a:spcPts val="600"/>
              </a:spcAft>
              <a:buClr>
                <a:srgbClr val="000000"/>
              </a:buClr>
              <a:defRPr/>
            </a:pPr>
            <a:r>
              <a:rPr lang="en-US" sz="1800" b="1" dirty="0">
                <a:solidFill>
                  <a:srgbClr val="000000"/>
                </a:solidFill>
                <a:latin typeface="Calibri"/>
                <a:ea typeface="Calibri"/>
                <a:cs typeface="Arial"/>
                <a:sym typeface="Arial"/>
              </a:rPr>
              <a:t>Broad Antitrust Enforcement </a:t>
            </a:r>
            <a:r>
              <a:rPr lang="en-US" sz="1800" dirty="0">
                <a:solidFill>
                  <a:srgbClr val="000000"/>
                </a:solidFill>
                <a:latin typeface="Calibri"/>
                <a:ea typeface="Calibri"/>
                <a:cs typeface="Arial"/>
                <a:sym typeface="Arial"/>
              </a:rPr>
              <a:t>Statutes and Merger Review Processes</a:t>
            </a:r>
          </a:p>
          <a:p>
            <a:pPr marL="198910" indent="-198910" defTabSz="899298">
              <a:spcBef>
                <a:spcPts val="600"/>
              </a:spcBef>
              <a:spcAft>
                <a:spcPts val="600"/>
              </a:spcAft>
              <a:buClr>
                <a:srgbClr val="000000"/>
              </a:buClr>
              <a:defRPr/>
            </a:pPr>
            <a:r>
              <a:rPr lang="en-US" sz="1800" b="1" dirty="0">
                <a:solidFill>
                  <a:srgbClr val="000000"/>
                </a:solidFill>
                <a:latin typeface="Calibri"/>
                <a:ea typeface="Calibri"/>
                <a:cs typeface="Arial"/>
                <a:sym typeface="Arial"/>
              </a:rPr>
              <a:t>Authority to Seek Injunction to Block M</a:t>
            </a:r>
            <a:r>
              <a:rPr lang="en-US" sz="1800" b="1" dirty="0" err="1">
                <a:solidFill>
                  <a:srgbClr val="000000"/>
                </a:solidFill>
                <a:latin typeface="Calibri"/>
                <a:ea typeface="Calibri"/>
                <a:cs typeface="Arial"/>
                <a:sym typeface="Arial"/>
              </a:rPr>
              <a:t>erger</a:t>
            </a:r>
            <a:endParaRPr lang="en-US" sz="1800" b="1" dirty="0">
              <a:solidFill>
                <a:srgbClr val="000000"/>
              </a:solidFill>
              <a:latin typeface="Calibri"/>
              <a:ea typeface="Calibri"/>
              <a:cs typeface="Arial"/>
              <a:sym typeface="Arial"/>
            </a:endParaRPr>
          </a:p>
          <a:p>
            <a:pPr marL="198910" indent="-198910" defTabSz="899298">
              <a:spcBef>
                <a:spcPts val="600"/>
              </a:spcBef>
              <a:spcAft>
                <a:spcPts val="600"/>
              </a:spcAft>
              <a:buClr>
                <a:srgbClr val="000000"/>
              </a:buClr>
              <a:defRPr/>
            </a:pPr>
            <a:r>
              <a:rPr lang="en-US" sz="1800" b="1" dirty="0">
                <a:solidFill>
                  <a:srgbClr val="000000"/>
                </a:solidFill>
                <a:latin typeface="Calibri"/>
                <a:ea typeface="Calibri"/>
                <a:cs typeface="Arial"/>
                <a:sym typeface="Arial"/>
              </a:rPr>
              <a:t>Impose Conditions</a:t>
            </a:r>
            <a:r>
              <a:rPr lang="en-US" sz="1800" dirty="0">
                <a:solidFill>
                  <a:srgbClr val="000000"/>
                </a:solidFill>
                <a:latin typeface="Calibri"/>
                <a:ea typeface="Calibri"/>
                <a:cs typeface="Arial"/>
                <a:sym typeface="Arial"/>
              </a:rPr>
              <a:t> on Merger Approvals</a:t>
            </a:r>
          </a:p>
          <a:p>
            <a:pPr marL="198910" indent="-198910" defTabSz="899298">
              <a:spcBef>
                <a:spcPts val="600"/>
              </a:spcBef>
              <a:spcAft>
                <a:spcPts val="600"/>
              </a:spcAft>
              <a:buClr>
                <a:srgbClr val="000000"/>
              </a:buClr>
              <a:defRPr/>
            </a:pPr>
            <a:r>
              <a:rPr lang="en-US" sz="1800" b="1" dirty="0">
                <a:solidFill>
                  <a:srgbClr val="000000"/>
                </a:solidFill>
                <a:latin typeface="Calibri"/>
                <a:ea typeface="Calibri"/>
                <a:cs typeface="Arial"/>
                <a:sym typeface="Arial"/>
              </a:rPr>
              <a:t>Oversight and Regulation Health Care Facility Licensing</a:t>
            </a:r>
            <a:endParaRPr lang="en-US" sz="1800" dirty="0">
              <a:solidFill>
                <a:srgbClr val="000000"/>
              </a:solidFill>
              <a:latin typeface="Calibri"/>
              <a:ea typeface="Calibri"/>
              <a:cs typeface="Arial"/>
              <a:sym typeface="Arial"/>
            </a:endParaRPr>
          </a:p>
          <a:p>
            <a:pPr marL="0" indent="0" defTabSz="899298">
              <a:spcBef>
                <a:spcPts val="600"/>
              </a:spcBef>
              <a:spcAft>
                <a:spcPts val="600"/>
              </a:spcAft>
              <a:buClr>
                <a:srgbClr val="000000"/>
              </a:buClr>
              <a:buNone/>
              <a:defRPr/>
            </a:pPr>
            <a:endParaRPr lang="en-US" sz="1800" dirty="0">
              <a:solidFill>
                <a:srgbClr val="000000"/>
              </a:solidFill>
              <a:latin typeface="Calibri"/>
              <a:ea typeface="Calibri"/>
              <a:cs typeface="Arial"/>
              <a:sym typeface="Arial"/>
            </a:endParaRPr>
          </a:p>
        </p:txBody>
      </p:sp>
      <p:sp>
        <p:nvSpPr>
          <p:cNvPr id="14" name="TextBox 13">
            <a:extLst>
              <a:ext uri="{FF2B5EF4-FFF2-40B4-BE49-F238E27FC236}">
                <a16:creationId xmlns:a16="http://schemas.microsoft.com/office/drawing/2014/main" id="{EF1C737C-C264-CC48-5A6F-2BF192D20C45}"/>
              </a:ext>
            </a:extLst>
          </p:cNvPr>
          <p:cNvSpPr txBox="1"/>
          <p:nvPr/>
        </p:nvSpPr>
        <p:spPr>
          <a:xfrm>
            <a:off x="6482080" y="1226999"/>
            <a:ext cx="3623051" cy="400110"/>
          </a:xfrm>
          <a:prstGeom prst="rect">
            <a:avLst/>
          </a:prstGeom>
          <a:noFill/>
        </p:spPr>
        <p:txBody>
          <a:bodyPr wrap="square" rtlCol="0">
            <a:spAutoFit/>
          </a:bodyPr>
          <a:lstStyle/>
          <a:p>
            <a:pPr defTabSz="914377">
              <a:spcBef>
                <a:spcPct val="0"/>
              </a:spcBef>
              <a:spcAft>
                <a:spcPct val="0"/>
              </a:spcAft>
              <a:defRPr/>
            </a:pPr>
            <a:r>
              <a:rPr lang="en-US" sz="2000" b="1" i="1">
                <a:solidFill>
                  <a:srgbClr val="000000"/>
                </a:solidFill>
                <a:latin typeface="Calibri"/>
                <a:ea typeface="Calibri"/>
                <a:cs typeface="Arial"/>
                <a:sym typeface="Arial"/>
              </a:rPr>
              <a:t>Primary Actions</a:t>
            </a:r>
          </a:p>
        </p:txBody>
      </p:sp>
      <p:cxnSp>
        <p:nvCxnSpPr>
          <p:cNvPr id="15" name="Straight Connector 14">
            <a:extLst>
              <a:ext uri="{FF2B5EF4-FFF2-40B4-BE49-F238E27FC236}">
                <a16:creationId xmlns:a16="http://schemas.microsoft.com/office/drawing/2014/main" id="{4E4732EC-AD85-CDD5-CD64-95E10A1CFEE0}"/>
              </a:ext>
            </a:extLst>
          </p:cNvPr>
          <p:cNvCxnSpPr/>
          <p:nvPr/>
        </p:nvCxnSpPr>
        <p:spPr bwMode="auto">
          <a:xfrm flipV="1">
            <a:off x="1222822" y="1624411"/>
            <a:ext cx="4831329" cy="28589"/>
          </a:xfrm>
          <a:prstGeom prst="line">
            <a:avLst/>
          </a:prstGeom>
          <a:noFill/>
          <a:ln w="12700" cap="flat" cmpd="sng" algn="ctr">
            <a:solidFill>
              <a:schemeClr val="tx2"/>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874A831C-6BA4-042B-C9FB-ABBAAC2829C9}"/>
              </a:ext>
            </a:extLst>
          </p:cNvPr>
          <p:cNvCxnSpPr/>
          <p:nvPr/>
        </p:nvCxnSpPr>
        <p:spPr bwMode="auto">
          <a:xfrm>
            <a:off x="6484505" y="1624411"/>
            <a:ext cx="4752457" cy="0"/>
          </a:xfrm>
          <a:prstGeom prst="line">
            <a:avLst/>
          </a:prstGeom>
          <a:noFill/>
          <a:ln w="12700" cap="flat" cmpd="sng" algn="ctr">
            <a:solidFill>
              <a:schemeClr val="tx2"/>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a:extLst>
              <a:ext uri="{FF2B5EF4-FFF2-40B4-BE49-F238E27FC236}">
                <a16:creationId xmlns:a16="http://schemas.microsoft.com/office/drawing/2014/main" id="{05A27CC2-86A0-5516-F91B-E34ADF4F6192}"/>
              </a:ext>
            </a:extLst>
          </p:cNvPr>
          <p:cNvSpPr txBox="1"/>
          <p:nvPr/>
        </p:nvSpPr>
        <p:spPr>
          <a:xfrm>
            <a:off x="13523311" y="-1107089"/>
            <a:ext cx="184731" cy="584775"/>
          </a:xfrm>
          <a:prstGeom prst="rect">
            <a:avLst/>
          </a:prstGeom>
          <a:noFill/>
        </p:spPr>
        <p:txBody>
          <a:bodyPr wrap="none" rtlCol="0">
            <a:spAutoFit/>
          </a:bodyPr>
          <a:lstStyle/>
          <a:p>
            <a:pPr defTabSz="1219170">
              <a:buClr>
                <a:srgbClr val="000000"/>
              </a:buClr>
            </a:pPr>
            <a:endParaRPr lang="en-US" sz="3200" kern="0" dirty="0">
              <a:solidFill>
                <a:srgbClr val="000000"/>
              </a:solidFill>
              <a:latin typeface="Calibri"/>
              <a:cs typeface="Arial"/>
              <a:sym typeface="Arial"/>
            </a:endParaRPr>
          </a:p>
        </p:txBody>
      </p:sp>
    </p:spTree>
    <p:extLst>
      <p:ext uri="{BB962C8B-B14F-4D97-AF65-F5344CB8AC3E}">
        <p14:creationId xmlns:p14="http://schemas.microsoft.com/office/powerpoint/2010/main" val="20359202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52BE6-ABFF-4F78-FC80-031DC16E0A8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5A5B6D7-C7D9-755F-239F-A120200DFF72}"/>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2F8AA01D-3141-D5D0-627B-68C43AFAE051}"/>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1BD40506-E0DF-CD2E-C581-ADCD7971A2FB}"/>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876D6730-4C04-5634-7280-72DD2C315AEA}"/>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A1C385C9-C844-6441-92F0-685D6575B7AC}"/>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1DF06ABD-6A69-F4C1-B395-B5C1F9A60F82}"/>
              </a:ext>
            </a:extLst>
          </p:cNvPr>
          <p:cNvSpPr>
            <a:spLocks noGrp="1"/>
          </p:cNvSpPr>
          <p:nvPr>
            <p:ph type="title"/>
          </p:nvPr>
        </p:nvSpPr>
        <p:spPr>
          <a:xfrm>
            <a:off x="361404" y="0"/>
            <a:ext cx="10515600" cy="1267606"/>
          </a:xfrm>
        </p:spPr>
        <p:txBody>
          <a:bodyPr>
            <a:normAutofit/>
          </a:bodyPr>
          <a:lstStyle/>
          <a:p>
            <a:r>
              <a:rPr lang="en-US" sz="4000" b="1" dirty="0">
                <a:solidFill>
                  <a:schemeClr val="bg1"/>
                </a:solidFill>
              </a:rPr>
              <a:t>National Trends in Healthcare Consolidation</a:t>
            </a:r>
          </a:p>
        </p:txBody>
      </p:sp>
      <p:sp>
        <p:nvSpPr>
          <p:cNvPr id="3" name="Content Placeholder 2">
            <a:extLst>
              <a:ext uri="{FF2B5EF4-FFF2-40B4-BE49-F238E27FC236}">
                <a16:creationId xmlns:a16="http://schemas.microsoft.com/office/drawing/2014/main" id="{6F763367-4461-0746-F413-E9B4D2B95AFF}"/>
              </a:ext>
            </a:extLst>
          </p:cNvPr>
          <p:cNvSpPr>
            <a:spLocks noGrp="1"/>
          </p:cNvSpPr>
          <p:nvPr>
            <p:ph idx="1"/>
          </p:nvPr>
        </p:nvSpPr>
        <p:spPr>
          <a:xfrm>
            <a:off x="838198" y="1825625"/>
            <a:ext cx="10325101" cy="4351338"/>
          </a:xfrm>
        </p:spPr>
        <p:txBody>
          <a:bodyPr>
            <a:normAutofit/>
          </a:bodyPr>
          <a:lstStyle/>
          <a:p>
            <a:pPr marL="0" indent="0">
              <a:buNone/>
            </a:pPr>
            <a:r>
              <a:rPr lang="en-US" b="1" u="sng" dirty="0"/>
              <a:t>Hospital Consolidation:</a:t>
            </a:r>
          </a:p>
          <a:p>
            <a:pPr lvl="1"/>
            <a:r>
              <a:rPr lang="en-US" dirty="0"/>
              <a:t>Between 1998 and 2023, there were over 2,000 hospital mergers in the US.</a:t>
            </a:r>
            <a:r>
              <a:rPr lang="en-US" baseline="30000" dirty="0"/>
              <a:t>1</a:t>
            </a:r>
          </a:p>
          <a:p>
            <a:pPr lvl="1"/>
            <a:r>
              <a:rPr lang="en-US" dirty="0"/>
              <a:t>Studies have found somewhere between 77% and 90% of hospital markets are highly concentrated.</a:t>
            </a:r>
            <a:r>
              <a:rPr lang="en-US" baseline="30000" dirty="0"/>
              <a:t>2,3</a:t>
            </a:r>
          </a:p>
          <a:p>
            <a:pPr lvl="1"/>
            <a:r>
              <a:rPr lang="en-US" dirty="0"/>
              <a:t>As of 2022, the ten largest hospital systems account for 22% of nonfederal, acute hospital beds.</a:t>
            </a:r>
            <a:r>
              <a:rPr lang="en-US" baseline="30000" dirty="0"/>
              <a:t>1</a:t>
            </a:r>
          </a:p>
          <a:p>
            <a:pPr marL="0" indent="0">
              <a:buNone/>
            </a:pPr>
            <a:endParaRPr lang="en-US" b="1" u="sng" dirty="0"/>
          </a:p>
          <a:p>
            <a:pPr marL="0" indent="0">
              <a:buNone/>
            </a:pPr>
            <a:r>
              <a:rPr lang="en-US" b="1" u="sng" dirty="0"/>
              <a:t>Physician Practice Consolidation:</a:t>
            </a:r>
          </a:p>
          <a:p>
            <a:pPr lvl="1"/>
            <a:r>
              <a:rPr lang="en-US" dirty="0"/>
              <a:t>77.6% of physicians were hospital- or corporate-employed in January 2024.</a:t>
            </a:r>
            <a:r>
              <a:rPr lang="en-US" baseline="30000" dirty="0"/>
              <a:t>4</a:t>
            </a:r>
          </a:p>
          <a:p>
            <a:pPr lvl="1"/>
            <a:r>
              <a:rPr lang="en-US" dirty="0"/>
              <a:t>58.5% of physician practices were owned by hospital or corporate entities.</a:t>
            </a:r>
            <a:r>
              <a:rPr lang="en-US" baseline="30000" dirty="0"/>
              <a:t>4</a:t>
            </a:r>
          </a:p>
          <a:p>
            <a:pPr marL="457200" lvl="1" indent="0">
              <a:buNone/>
            </a:pPr>
            <a:endParaRPr lang="en-US" baseline="30000" dirty="0"/>
          </a:p>
        </p:txBody>
      </p:sp>
    </p:spTree>
    <p:extLst>
      <p:ext uri="{BB962C8B-B14F-4D97-AF65-F5344CB8AC3E}">
        <p14:creationId xmlns:p14="http://schemas.microsoft.com/office/powerpoint/2010/main" val="17458869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F8176-4522-87E2-55B9-737C0550AD1D}"/>
              </a:ext>
            </a:extLst>
          </p:cNvPr>
          <p:cNvSpPr>
            <a:spLocks noGrp="1"/>
          </p:cNvSpPr>
          <p:nvPr>
            <p:ph type="title" idx="4294967295"/>
          </p:nvPr>
        </p:nvSpPr>
        <p:spPr>
          <a:xfrm>
            <a:off x="0" y="110067"/>
            <a:ext cx="11953765" cy="1430867"/>
          </a:xfrm>
        </p:spPr>
        <p:txBody>
          <a:bodyPr>
            <a:normAutofit/>
          </a:bodyPr>
          <a:lstStyle/>
          <a:p>
            <a:pPr algn="ctr"/>
            <a:r>
              <a:rPr lang="en-US" sz="3200" dirty="0">
                <a:latin typeface="Merriweather" pitchFamily="2" charset="77"/>
              </a:rPr>
              <a:t>Strategies to Address Hospital Consolidation</a:t>
            </a:r>
          </a:p>
        </p:txBody>
      </p:sp>
      <p:graphicFrame>
        <p:nvGraphicFramePr>
          <p:cNvPr id="21" name="Diagram 20">
            <a:extLst>
              <a:ext uri="{FF2B5EF4-FFF2-40B4-BE49-F238E27FC236}">
                <a16:creationId xmlns:a16="http://schemas.microsoft.com/office/drawing/2014/main" id="{F6FB0F73-B83D-9763-6054-278D4053A466}"/>
              </a:ext>
            </a:extLst>
          </p:cNvPr>
          <p:cNvGraphicFramePr/>
          <p:nvPr/>
        </p:nvGraphicFramePr>
        <p:xfrm>
          <a:off x="736157" y="1331311"/>
          <a:ext cx="10516919" cy="4778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940420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E25377-BE3A-F41C-919B-87F53B795EAF}"/>
              </a:ext>
            </a:extLst>
          </p:cNvPr>
          <p:cNvSpPr txBox="1"/>
          <p:nvPr/>
        </p:nvSpPr>
        <p:spPr>
          <a:xfrm>
            <a:off x="0" y="0"/>
            <a:ext cx="12192000" cy="2636940"/>
          </a:xfrm>
          <a:prstGeom prst="rect">
            <a:avLst/>
          </a:prstGeom>
          <a:solidFill>
            <a:schemeClr val="tx2">
              <a:lumMod val="20000"/>
              <a:lumOff val="80000"/>
            </a:schemeClr>
          </a:solidFill>
        </p:spPr>
        <p:txBody>
          <a:bodyPr wrap="square">
            <a:spAutoFit/>
          </a:bodyPr>
          <a:lstStyle/>
          <a:p>
            <a:pPr algn="ctr" defTabSz="1219170">
              <a:buClr>
                <a:srgbClr val="000000"/>
              </a:buClr>
            </a:pPr>
            <a:endParaRPr lang="en-US" sz="2400" b="1" kern="0" dirty="0">
              <a:solidFill>
                <a:srgbClr val="000000"/>
              </a:solidFill>
              <a:latin typeface="Inter" panose="02000503000000020004" pitchFamily="2" charset="0"/>
              <a:ea typeface="Inter" panose="02000503000000020004" pitchFamily="2" charset="0"/>
              <a:cs typeface="Arial"/>
              <a:sym typeface="Arial"/>
            </a:endParaRPr>
          </a:p>
          <a:p>
            <a:pPr algn="ctr" defTabSz="1219170">
              <a:buClr>
                <a:srgbClr val="000000"/>
              </a:buClr>
            </a:pPr>
            <a:r>
              <a:rPr lang="en-US" sz="2400" b="1" kern="0" dirty="0">
                <a:solidFill>
                  <a:srgbClr val="000000"/>
                </a:solidFill>
                <a:latin typeface="Inter" panose="02000503000000020004" pitchFamily="2" charset="0"/>
                <a:ea typeface="Inter" panose="02000503000000020004" pitchFamily="2" charset="0"/>
                <a:cs typeface="Arial"/>
                <a:sym typeface="Arial"/>
              </a:rPr>
              <a:t>New York’s Health Equity Assessment Act</a:t>
            </a:r>
          </a:p>
          <a:p>
            <a:pPr marL="380990" indent="-380990" defTabSz="1219170">
              <a:buClr>
                <a:srgbClr val="000000"/>
              </a:buClr>
              <a:buFont typeface="Arial" panose="020B0604020202020204" pitchFamily="34" charset="0"/>
              <a:buChar char="•"/>
            </a:pPr>
            <a:endParaRPr lang="en-US" sz="1867" kern="0" dirty="0">
              <a:solidFill>
                <a:srgbClr val="000000"/>
              </a:solidFill>
              <a:latin typeface="Aptos" panose="020B0004020202020204" pitchFamily="34" charset="0"/>
              <a:ea typeface="Inter" panose="02000503000000020004" pitchFamily="2" charset="0"/>
              <a:cs typeface="Arial"/>
              <a:sym typeface="Arial"/>
            </a:endParaRPr>
          </a:p>
          <a:p>
            <a:pPr marL="380990" indent="-380990" defTabSz="1219170">
              <a:buClr>
                <a:srgbClr val="000000"/>
              </a:buClr>
              <a:buFont typeface="Arial" panose="020B0604020202020204" pitchFamily="34" charset="0"/>
              <a:buChar char="•"/>
            </a:pPr>
            <a:r>
              <a:rPr lang="en-US" sz="1867" kern="0" dirty="0">
                <a:solidFill>
                  <a:srgbClr val="000000"/>
                </a:solidFill>
                <a:latin typeface="Aptos" panose="020B0004020202020204" pitchFamily="34" charset="0"/>
                <a:ea typeface="Inter" panose="02000503000000020004" pitchFamily="2" charset="0"/>
                <a:cs typeface="Arial"/>
                <a:sym typeface="Arial"/>
              </a:rPr>
              <a:t>Requires an independent assessment of how proposed health facility changes, such as reductions or elimination of services, affects access to care for medically-underserved individuals and communities.</a:t>
            </a:r>
          </a:p>
          <a:p>
            <a:pPr marL="380990" indent="-380990" defTabSz="1219170">
              <a:buClr>
                <a:srgbClr val="000000"/>
              </a:buClr>
              <a:buFont typeface="Arial" panose="020B0604020202020204" pitchFamily="34" charset="0"/>
              <a:buChar char="•"/>
            </a:pPr>
            <a:r>
              <a:rPr lang="en-US" sz="1867" kern="0" dirty="0">
                <a:solidFill>
                  <a:srgbClr val="000000"/>
                </a:solidFill>
                <a:latin typeface="Aptos" panose="020B0004020202020204" pitchFamily="34" charset="0"/>
                <a:ea typeface="Inter" panose="02000503000000020004" pitchFamily="2" charset="0"/>
                <a:cs typeface="Arial"/>
                <a:sym typeface="Arial"/>
              </a:rPr>
              <a:t>Must include meaningful engagement with community. </a:t>
            </a:r>
          </a:p>
          <a:p>
            <a:pPr marL="380990" indent="-380990" defTabSz="1219170">
              <a:buClr>
                <a:srgbClr val="000000"/>
              </a:buClr>
              <a:buFont typeface="Arial" panose="020B0604020202020204" pitchFamily="34" charset="0"/>
              <a:buChar char="•"/>
            </a:pPr>
            <a:r>
              <a:rPr lang="en-US" sz="1867" kern="0" dirty="0">
                <a:solidFill>
                  <a:srgbClr val="000000"/>
                </a:solidFill>
                <a:latin typeface="Aptos" panose="020B0004020202020204" pitchFamily="34" charset="0"/>
                <a:ea typeface="Inter" panose="02000503000000020004" pitchFamily="2" charset="0"/>
                <a:cs typeface="Arial"/>
                <a:sym typeface="Arial"/>
              </a:rPr>
              <a:t>Assessment is filed with Certificate of Need application. </a:t>
            </a:r>
          </a:p>
          <a:p>
            <a:pPr marL="380990" indent="-380990" defTabSz="1219170">
              <a:buClr>
                <a:srgbClr val="000000"/>
              </a:buClr>
              <a:buFont typeface="Arial" panose="020B0604020202020204" pitchFamily="34" charset="0"/>
              <a:buChar char="•"/>
            </a:pPr>
            <a:endParaRPr lang="en-US" sz="2400" b="1" kern="0" dirty="0">
              <a:solidFill>
                <a:srgbClr val="000000"/>
              </a:solidFill>
              <a:latin typeface="Inter" panose="02000503000000020004" pitchFamily="2" charset="0"/>
              <a:ea typeface="Inter" panose="02000503000000020004" pitchFamily="2" charset="0"/>
              <a:cs typeface="Arial"/>
              <a:sym typeface="Arial"/>
            </a:endParaRPr>
          </a:p>
        </p:txBody>
      </p:sp>
      <p:sp>
        <p:nvSpPr>
          <p:cNvPr id="5" name="Title 4">
            <a:extLst>
              <a:ext uri="{FF2B5EF4-FFF2-40B4-BE49-F238E27FC236}">
                <a16:creationId xmlns:a16="http://schemas.microsoft.com/office/drawing/2014/main" id="{AF679182-79C4-47DE-7B1C-5DBEBF4CEA92}"/>
              </a:ext>
            </a:extLst>
          </p:cNvPr>
          <p:cNvSpPr>
            <a:spLocks noGrp="1"/>
          </p:cNvSpPr>
          <p:nvPr>
            <p:ph type="title"/>
          </p:nvPr>
        </p:nvSpPr>
        <p:spPr>
          <a:xfrm>
            <a:off x="0" y="2443654"/>
            <a:ext cx="12192000" cy="1660199"/>
          </a:xfrm>
          <a:solidFill>
            <a:schemeClr val="tx2"/>
          </a:solidFill>
        </p:spPr>
        <p:txBody>
          <a:bodyPr/>
          <a:lstStyle/>
          <a:p>
            <a:r>
              <a:rPr lang="en-US" dirty="0">
                <a:latin typeface="Merriweather" pitchFamily="2" charset="77"/>
              </a:rPr>
              <a:t>Key Examples </a:t>
            </a:r>
          </a:p>
        </p:txBody>
      </p:sp>
      <p:sp>
        <p:nvSpPr>
          <p:cNvPr id="7" name="TextBox 6">
            <a:extLst>
              <a:ext uri="{FF2B5EF4-FFF2-40B4-BE49-F238E27FC236}">
                <a16:creationId xmlns:a16="http://schemas.microsoft.com/office/drawing/2014/main" id="{C9E6DDC4-3765-5DFC-61FB-2B40B57D3D01}"/>
              </a:ext>
            </a:extLst>
          </p:cNvPr>
          <p:cNvSpPr txBox="1"/>
          <p:nvPr/>
        </p:nvSpPr>
        <p:spPr>
          <a:xfrm>
            <a:off x="336332" y="4414347"/>
            <a:ext cx="11519337" cy="1980286"/>
          </a:xfrm>
          <a:prstGeom prst="rect">
            <a:avLst/>
          </a:prstGeom>
          <a:noFill/>
        </p:spPr>
        <p:txBody>
          <a:bodyPr wrap="square" rtlCol="0">
            <a:spAutoFit/>
          </a:bodyPr>
          <a:lstStyle/>
          <a:p>
            <a:pPr algn="ctr" defTabSz="1219170">
              <a:buClr>
                <a:srgbClr val="000000"/>
              </a:buClr>
            </a:pPr>
            <a:r>
              <a:rPr lang="en-US" sz="2400" b="1" kern="0" dirty="0">
                <a:solidFill>
                  <a:srgbClr val="000000"/>
                </a:solidFill>
                <a:latin typeface="Inter" panose="02000503000000020004" pitchFamily="2" charset="0"/>
                <a:ea typeface="Inter" panose="02000503000000020004" pitchFamily="2" charset="0"/>
                <a:cs typeface="Arial"/>
                <a:sym typeface="Arial"/>
              </a:rPr>
              <a:t>Oregon’s New Health Market Oversight Program</a:t>
            </a:r>
          </a:p>
          <a:p>
            <a:pPr algn="ctr" defTabSz="1219170">
              <a:buClr>
                <a:srgbClr val="000000"/>
              </a:buClr>
            </a:pPr>
            <a:endParaRPr lang="en-US" sz="1867" b="1" kern="0" dirty="0">
              <a:solidFill>
                <a:srgbClr val="000000"/>
              </a:solidFill>
              <a:latin typeface="Aptos" panose="020B0004020202020204" pitchFamily="34" charset="0"/>
              <a:ea typeface="Inter" panose="02000503000000020004" pitchFamily="2" charset="0"/>
              <a:cs typeface="Arial"/>
              <a:sym typeface="Arial"/>
            </a:endParaRPr>
          </a:p>
          <a:p>
            <a:pPr marL="380990" indent="-380990" defTabSz="1219170">
              <a:buClr>
                <a:srgbClr val="000000"/>
              </a:buClr>
              <a:buFont typeface="Arial" panose="020B0604020202020204" pitchFamily="34" charset="0"/>
              <a:buChar char="•"/>
            </a:pPr>
            <a:r>
              <a:rPr lang="en-US" sz="1867" kern="0" dirty="0">
                <a:solidFill>
                  <a:srgbClr val="000000"/>
                </a:solidFill>
                <a:latin typeface="Aptos" panose="020B0004020202020204" pitchFamily="34" charset="0"/>
                <a:ea typeface="Inter" panose="02000503000000020004" pitchFamily="2" charset="0"/>
                <a:cs typeface="Arial"/>
                <a:sym typeface="Arial"/>
              </a:rPr>
              <a:t>Gives the Oregon Health Authority (OHA) jurisdiction over large mergers, acquisitions and affiliations. </a:t>
            </a:r>
          </a:p>
          <a:p>
            <a:pPr marL="380990" indent="-380990" defTabSz="1219170">
              <a:buClr>
                <a:srgbClr val="000000"/>
              </a:buClr>
              <a:buFont typeface="Arial" panose="020B0604020202020204" pitchFamily="34" charset="0"/>
              <a:buChar char="•"/>
            </a:pPr>
            <a:r>
              <a:rPr lang="en-US" sz="1867" kern="0" dirty="0">
                <a:solidFill>
                  <a:srgbClr val="000000"/>
                </a:solidFill>
                <a:latin typeface="Aptos" panose="020B0004020202020204" pitchFamily="34" charset="0"/>
                <a:ea typeface="Inter" panose="02000503000000020004" pitchFamily="2" charset="0"/>
                <a:cs typeface="Arial"/>
                <a:sym typeface="Arial"/>
              </a:rPr>
              <a:t>Could deny approval if the applicants cannot show the transaction increases access to services in medically-underserved areas, improves health outcomes or reduces patient costs. </a:t>
            </a:r>
          </a:p>
          <a:p>
            <a:pPr marL="380990" indent="-380990" defTabSz="1219170">
              <a:buClr>
                <a:srgbClr val="000000"/>
              </a:buClr>
              <a:buFont typeface="Arial" panose="020B0604020202020204" pitchFamily="34" charset="0"/>
              <a:buChar char="•"/>
            </a:pPr>
            <a:r>
              <a:rPr lang="en-US" sz="1867" kern="0" dirty="0">
                <a:solidFill>
                  <a:srgbClr val="000000"/>
                </a:solidFill>
                <a:latin typeface="Aptos" panose="020B0004020202020204" pitchFamily="34" charset="0"/>
                <a:ea typeface="Inter" panose="02000503000000020004" pitchFamily="2" charset="0"/>
                <a:cs typeface="Arial"/>
                <a:sym typeface="Arial"/>
              </a:rPr>
              <a:t>Transactions that could cause a loss of services essential to health equity would receive special scrutiny.</a:t>
            </a:r>
            <a:r>
              <a:rPr lang="en-US" sz="2400" b="1" kern="0" dirty="0">
                <a:solidFill>
                  <a:srgbClr val="000000"/>
                </a:solidFill>
                <a:latin typeface="Aptos" panose="020B0004020202020204" pitchFamily="34" charset="0"/>
                <a:ea typeface="Inter" panose="02000503000000020004" pitchFamily="2" charset="0"/>
                <a:cs typeface="Arial"/>
                <a:sym typeface="Arial"/>
              </a:rPr>
              <a:t> </a:t>
            </a:r>
          </a:p>
        </p:txBody>
      </p:sp>
    </p:spTree>
    <p:extLst>
      <p:ext uri="{BB962C8B-B14F-4D97-AF65-F5344CB8AC3E}">
        <p14:creationId xmlns:p14="http://schemas.microsoft.com/office/powerpoint/2010/main" val="127969010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89ADEDE-4AB3-9196-7BF3-E2F0C72C9174}"/>
              </a:ext>
            </a:extLst>
          </p:cNvPr>
          <p:cNvSpPr txBox="1"/>
          <p:nvPr/>
        </p:nvSpPr>
        <p:spPr>
          <a:xfrm>
            <a:off x="4856813" y="1257347"/>
            <a:ext cx="7055372" cy="5230136"/>
          </a:xfrm>
          <a:prstGeom prst="rect">
            <a:avLst/>
          </a:prstGeom>
          <a:solidFill>
            <a:schemeClr val="accent1">
              <a:lumMod val="20000"/>
              <a:lumOff val="80000"/>
              <a:alpha val="19000"/>
            </a:schemeClr>
          </a:solidFill>
        </p:spPr>
        <p:txBody>
          <a:bodyPr wrap="square" anchor="ctr">
            <a:noAutofit/>
          </a:bodyPr>
          <a:lstStyle/>
          <a:p>
            <a:pPr marL="285744" indent="-285744" defTabSz="914377">
              <a:spcBef>
                <a:spcPts val="600"/>
              </a:spcBef>
              <a:spcAft>
                <a:spcPts val="600"/>
              </a:spcAft>
              <a:buFont typeface="Wingdings" pitchFamily="2" charset="2"/>
              <a:buChar char="§"/>
              <a:defRPr/>
            </a:pPr>
            <a:r>
              <a:rPr lang="en-US" sz="1867" b="1" kern="100" dirty="0">
                <a:solidFill>
                  <a:srgbClr val="000000"/>
                </a:solidFill>
                <a:latin typeface="Inter" panose="02000503000000020004" pitchFamily="2" charset="0"/>
                <a:ea typeface="Inter" panose="02000503000000020004" pitchFamily="2" charset="0"/>
                <a:cs typeface="Times New Roman" pitchFamily="18" charset="0"/>
                <a:sym typeface="Arial"/>
              </a:rPr>
              <a:t>Prohibit hospitals from renting property from Real Estate Trusts </a:t>
            </a:r>
            <a:r>
              <a:rPr lang="en-US" sz="1867" kern="100" dirty="0">
                <a:solidFill>
                  <a:srgbClr val="000000"/>
                </a:solidFill>
                <a:latin typeface="Inter" panose="02000503000000020004" pitchFamily="2" charset="0"/>
                <a:ea typeface="Inter" panose="02000503000000020004" pitchFamily="2" charset="0"/>
                <a:cs typeface="Times New Roman" pitchFamily="18" charset="0"/>
                <a:sym typeface="Arial"/>
              </a:rPr>
              <a:t>[MA H.4620, Sec. 117]</a:t>
            </a:r>
          </a:p>
          <a:p>
            <a:pPr marL="742932" lvl="1" indent="-285744" defTabSz="914377">
              <a:spcBef>
                <a:spcPts val="600"/>
              </a:spcBef>
              <a:spcAft>
                <a:spcPts val="600"/>
              </a:spcAft>
              <a:buFont typeface="Wingdings" pitchFamily="2" charset="2"/>
              <a:buChar char="§"/>
              <a:defRPr/>
            </a:pPr>
            <a:r>
              <a:rPr lang="en-US" sz="1867" kern="100" dirty="0">
                <a:solidFill>
                  <a:srgbClr val="000000"/>
                </a:solidFill>
                <a:latin typeface="Inter" panose="02000503000000020004" pitchFamily="2" charset="0"/>
                <a:ea typeface="Inter" panose="02000503000000020004" pitchFamily="2" charset="0"/>
                <a:cs typeface="Times New Roman" pitchFamily="18" charset="0"/>
                <a:sym typeface="Arial"/>
              </a:rPr>
              <a:t>Steward owes its landlord (Medical Properties Trust) more than $110M in annual rental payments, contributing to financial distress.</a:t>
            </a:r>
          </a:p>
          <a:p>
            <a:pPr marL="285744" indent="-285744" defTabSz="914377">
              <a:spcBef>
                <a:spcPts val="600"/>
              </a:spcBef>
              <a:spcAft>
                <a:spcPts val="600"/>
              </a:spcAft>
              <a:buFont typeface="Wingdings" pitchFamily="2" charset="2"/>
              <a:buChar char="§"/>
              <a:defRPr/>
            </a:pPr>
            <a:r>
              <a:rPr lang="en-US" sz="1867" b="1" kern="100" dirty="0">
                <a:solidFill>
                  <a:srgbClr val="000000"/>
                </a:solidFill>
                <a:latin typeface="Inter" panose="02000503000000020004" pitchFamily="2" charset="0"/>
                <a:ea typeface="Inter" panose="02000503000000020004" pitchFamily="2" charset="0"/>
                <a:cs typeface="Times New Roman" pitchFamily="18" charset="0"/>
                <a:sym typeface="Arial"/>
              </a:rPr>
              <a:t>Require 60-days’ notice to DPH before a lender repossesses any “medical device” that is collateral on loan </a:t>
            </a:r>
            <a:r>
              <a:rPr lang="en-US" sz="1867" kern="100" dirty="0">
                <a:solidFill>
                  <a:srgbClr val="000000"/>
                </a:solidFill>
                <a:latin typeface="Inter" panose="02000503000000020004" pitchFamily="2" charset="0"/>
                <a:ea typeface="Inter" panose="02000503000000020004" pitchFamily="2" charset="0"/>
                <a:cs typeface="Times New Roman" pitchFamily="18" charset="0"/>
                <a:sym typeface="Arial"/>
              </a:rPr>
              <a:t>[MA H.4620, Sec. 103]</a:t>
            </a:r>
          </a:p>
          <a:p>
            <a:pPr marL="742932" lvl="1" indent="-285744" defTabSz="914377">
              <a:spcBef>
                <a:spcPts val="600"/>
              </a:spcBef>
              <a:spcAft>
                <a:spcPts val="600"/>
              </a:spcAft>
              <a:buFont typeface="Wingdings" pitchFamily="2" charset="2"/>
              <a:buChar char="§"/>
              <a:defRPr/>
            </a:pPr>
            <a:r>
              <a:rPr lang="en-US" sz="1867" kern="100" dirty="0">
                <a:solidFill>
                  <a:srgbClr val="000000"/>
                </a:solidFill>
                <a:latin typeface="Inter" panose="02000503000000020004" pitchFamily="2" charset="0"/>
                <a:ea typeface="Inter" panose="02000503000000020004" pitchFamily="2" charset="0"/>
                <a:cs typeface="Times New Roman" pitchFamily="18" charset="0"/>
                <a:sym typeface="Arial"/>
              </a:rPr>
              <a:t>10/23 incident at Steward where postpartum patient died when she needed an embolization following delivery and necessary equipment had been repossessed due to non-payment.</a:t>
            </a:r>
          </a:p>
        </p:txBody>
      </p:sp>
      <p:sp>
        <p:nvSpPr>
          <p:cNvPr id="7" name="Title 6">
            <a:extLst>
              <a:ext uri="{FF2B5EF4-FFF2-40B4-BE49-F238E27FC236}">
                <a16:creationId xmlns:a16="http://schemas.microsoft.com/office/drawing/2014/main" id="{A73D7F4E-1347-8D18-19F5-59815D9DEC27}"/>
              </a:ext>
            </a:extLst>
          </p:cNvPr>
          <p:cNvSpPr>
            <a:spLocks noGrp="1"/>
          </p:cNvSpPr>
          <p:nvPr>
            <p:ph type="title"/>
          </p:nvPr>
        </p:nvSpPr>
        <p:spPr>
          <a:xfrm>
            <a:off x="838200" y="0"/>
            <a:ext cx="10515600" cy="1325563"/>
          </a:xfrm>
        </p:spPr>
        <p:txBody>
          <a:bodyPr>
            <a:normAutofit/>
          </a:bodyPr>
          <a:lstStyle/>
          <a:p>
            <a:r>
              <a:rPr lang="en-US" dirty="0">
                <a:latin typeface="Merriweather" pitchFamily="2" charset="77"/>
              </a:rPr>
              <a:t>Regulating Private Equity</a:t>
            </a:r>
          </a:p>
        </p:txBody>
      </p:sp>
      <p:graphicFrame>
        <p:nvGraphicFramePr>
          <p:cNvPr id="18" name="Diagram 17">
            <a:extLst>
              <a:ext uri="{FF2B5EF4-FFF2-40B4-BE49-F238E27FC236}">
                <a16:creationId xmlns:a16="http://schemas.microsoft.com/office/drawing/2014/main" id="{E7ADC74F-4DBB-3DDA-74EB-F913123A958F}"/>
              </a:ext>
            </a:extLst>
          </p:cNvPr>
          <p:cNvGraphicFramePr/>
          <p:nvPr/>
        </p:nvGraphicFramePr>
        <p:xfrm>
          <a:off x="838200" y="1325563"/>
          <a:ext cx="3718809" cy="5230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4648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BF94C6-56E8-0DC9-8447-E055F7A18004}"/>
              </a:ext>
            </a:extLst>
          </p:cNvPr>
          <p:cNvPicPr>
            <a:picLocks noChangeAspect="1"/>
          </p:cNvPicPr>
          <p:nvPr/>
        </p:nvPicPr>
        <p:blipFill>
          <a:blip r:embed="rId3"/>
          <a:stretch>
            <a:fillRect/>
          </a:stretch>
        </p:blipFill>
        <p:spPr>
          <a:xfrm>
            <a:off x="1674780" y="120248"/>
            <a:ext cx="8842440" cy="6617505"/>
          </a:xfrm>
          <a:prstGeom prst="rect">
            <a:avLst/>
          </a:prstGeom>
        </p:spPr>
      </p:pic>
      <p:sp>
        <p:nvSpPr>
          <p:cNvPr id="7" name="TextBox 6">
            <a:extLst>
              <a:ext uri="{FF2B5EF4-FFF2-40B4-BE49-F238E27FC236}">
                <a16:creationId xmlns:a16="http://schemas.microsoft.com/office/drawing/2014/main" id="{7E6BE4E3-77A2-D11C-3555-585675D4111B}"/>
              </a:ext>
            </a:extLst>
          </p:cNvPr>
          <p:cNvSpPr txBox="1"/>
          <p:nvPr/>
        </p:nvSpPr>
        <p:spPr>
          <a:xfrm>
            <a:off x="252249" y="672663"/>
            <a:ext cx="1933904" cy="1241622"/>
          </a:xfrm>
          <a:prstGeom prst="rect">
            <a:avLst/>
          </a:prstGeom>
          <a:noFill/>
        </p:spPr>
        <p:txBody>
          <a:bodyPr wrap="square" rtlCol="0">
            <a:spAutoFit/>
          </a:bodyPr>
          <a:lstStyle/>
          <a:p>
            <a:pPr defTabSz="1219170">
              <a:buClr>
                <a:srgbClr val="000000"/>
              </a:buClr>
            </a:pPr>
            <a:r>
              <a:rPr lang="en-US" sz="1867" b="1" kern="0" dirty="0">
                <a:solidFill>
                  <a:srgbClr val="F34B08"/>
                </a:solidFill>
                <a:latin typeface="Inter" panose="02000503000000020004" pitchFamily="2" charset="0"/>
                <a:ea typeface="Inter" panose="02000503000000020004" pitchFamily="2" charset="0"/>
                <a:cs typeface="Arial"/>
                <a:sym typeface="Arial"/>
              </a:rPr>
              <a:t>State Laws Governing Health Care Transactions</a:t>
            </a:r>
          </a:p>
        </p:txBody>
      </p:sp>
    </p:spTree>
    <p:extLst>
      <p:ext uri="{BB962C8B-B14F-4D97-AF65-F5344CB8AC3E}">
        <p14:creationId xmlns:p14="http://schemas.microsoft.com/office/powerpoint/2010/main" val="10857459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6E6A23-39B5-0E7C-24ED-C77DD17C72C0}"/>
              </a:ext>
            </a:extLst>
          </p:cNvPr>
          <p:cNvSpPr>
            <a:spLocks noGrp="1"/>
          </p:cNvSpPr>
          <p:nvPr>
            <p:ph type="title"/>
          </p:nvPr>
        </p:nvSpPr>
        <p:spPr>
          <a:xfrm>
            <a:off x="838200" y="365125"/>
            <a:ext cx="10515600" cy="1325563"/>
          </a:xfrm>
        </p:spPr>
        <p:txBody>
          <a:bodyPr wrap="square" anchor="ctr">
            <a:normAutofit/>
          </a:bodyPr>
          <a:lstStyle/>
          <a:p>
            <a:r>
              <a:rPr lang="en-US" dirty="0">
                <a:latin typeface="Merriweather" pitchFamily="2" charset="77"/>
              </a:rPr>
              <a:t>Resources</a:t>
            </a:r>
            <a:br>
              <a:rPr lang="en-US" dirty="0">
                <a:latin typeface="Merriweather" pitchFamily="2" charset="77"/>
              </a:rPr>
            </a:br>
            <a:endParaRPr lang="en-US" dirty="0">
              <a:latin typeface="Merriweather" pitchFamily="2" charset="77"/>
            </a:endParaRPr>
          </a:p>
        </p:txBody>
      </p:sp>
      <p:graphicFrame>
        <p:nvGraphicFramePr>
          <p:cNvPr id="7" name="Text Placeholder 4">
            <a:extLst>
              <a:ext uri="{FF2B5EF4-FFF2-40B4-BE49-F238E27FC236}">
                <a16:creationId xmlns:a16="http://schemas.microsoft.com/office/drawing/2014/main" id="{EA5E16CA-B792-16DA-F910-955F9CFC0979}"/>
              </a:ext>
            </a:extLst>
          </p:cNvPr>
          <p:cNvGraphicFramePr/>
          <p:nvPr/>
        </p:nvGraphicFramePr>
        <p:xfrm>
          <a:off x="838201" y="1690688"/>
          <a:ext cx="10934076" cy="553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95586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33D35"/>
        </a:solidFill>
        <a:effectLst/>
      </p:bgPr>
    </p:bg>
    <p:spTree>
      <p:nvGrpSpPr>
        <p:cNvPr id="1" name="Shape 991"/>
        <p:cNvGrpSpPr/>
        <p:nvPr/>
      </p:nvGrpSpPr>
      <p:grpSpPr>
        <a:xfrm>
          <a:off x="0" y="0"/>
          <a:ext cx="0" cy="0"/>
          <a:chOff x="0" y="0"/>
          <a:chExt cx="0" cy="0"/>
        </a:xfrm>
      </p:grpSpPr>
      <p:pic>
        <p:nvPicPr>
          <p:cNvPr id="992" name="Google Shape;992;p128" descr="preencoded.png"/>
          <p:cNvPicPr preferRelativeResize="0"/>
          <p:nvPr/>
        </p:nvPicPr>
        <p:blipFill rotWithShape="1">
          <a:blip r:embed="rId3">
            <a:alphaModFix/>
          </a:blip>
          <a:srcRect/>
          <a:stretch/>
        </p:blipFill>
        <p:spPr>
          <a:xfrm>
            <a:off x="5097781" y="5707381"/>
            <a:ext cx="2004060" cy="595548"/>
          </a:xfrm>
          <a:prstGeom prst="rect">
            <a:avLst/>
          </a:prstGeom>
          <a:noFill/>
          <a:ln>
            <a:noFill/>
          </a:ln>
        </p:spPr>
      </p:pic>
      <p:sp>
        <p:nvSpPr>
          <p:cNvPr id="993" name="Google Shape;993;p128"/>
          <p:cNvSpPr/>
          <p:nvPr/>
        </p:nvSpPr>
        <p:spPr>
          <a:xfrm>
            <a:off x="3154650" y="2529600"/>
            <a:ext cx="5882700" cy="899400"/>
          </a:xfrm>
          <a:prstGeom prst="rect">
            <a:avLst/>
          </a:prstGeom>
          <a:noFill/>
          <a:ln>
            <a:noFill/>
          </a:ln>
        </p:spPr>
        <p:txBody>
          <a:bodyPr spcFirstLastPara="1" wrap="square" lIns="0" tIns="0" rIns="0" bIns="0" anchor="t" anchorCtr="0">
            <a:noAutofit/>
          </a:bodyPr>
          <a:lstStyle/>
          <a:p>
            <a:pPr algn="ctr" defTabSz="1219170">
              <a:lnSpc>
                <a:spcPct val="103999"/>
              </a:lnSpc>
              <a:buClr>
                <a:srgbClr val="000000"/>
              </a:buClr>
              <a:buSzPts val="5100"/>
            </a:pPr>
            <a:r>
              <a:rPr lang="en" sz="6800" kern="0" dirty="0">
                <a:solidFill>
                  <a:srgbClr val="FFFFFF"/>
                </a:solidFill>
                <a:latin typeface="Merriweather Light"/>
                <a:ea typeface="Merriweather Light"/>
                <a:cs typeface="Merriweather Light"/>
                <a:sym typeface="Merriweather Light"/>
              </a:rPr>
              <a:t>Thank You</a:t>
            </a:r>
          </a:p>
          <a:p>
            <a:pPr algn="ctr" defTabSz="1219170">
              <a:lnSpc>
                <a:spcPct val="103999"/>
              </a:lnSpc>
              <a:buClr>
                <a:srgbClr val="000000"/>
              </a:buClr>
              <a:buSzPts val="5100"/>
            </a:pPr>
            <a:endParaRPr lang="en" sz="2133" kern="0" dirty="0">
              <a:solidFill>
                <a:srgbClr val="FFFFFF"/>
              </a:solidFill>
              <a:latin typeface="Inter" panose="02000503000000020004" pitchFamily="2" charset="0"/>
              <a:ea typeface="Inter" panose="02000503000000020004" pitchFamily="2" charset="0"/>
              <a:cs typeface="Merriweather Light"/>
              <a:sym typeface="Merriweather Light"/>
            </a:endParaRPr>
          </a:p>
          <a:p>
            <a:pPr algn="ctr" defTabSz="1219170">
              <a:lnSpc>
                <a:spcPct val="103999"/>
              </a:lnSpc>
              <a:buClr>
                <a:srgbClr val="000000"/>
              </a:buClr>
              <a:buSzPts val="5100"/>
            </a:pPr>
            <a:r>
              <a:rPr lang="en" sz="1867" kern="0" dirty="0">
                <a:solidFill>
                  <a:srgbClr val="FFFFFF"/>
                </a:solidFill>
                <a:latin typeface="Inter" panose="02000503000000020004" pitchFamily="2" charset="0"/>
                <a:ea typeface="Inter" panose="02000503000000020004" pitchFamily="2" charset="0"/>
                <a:cs typeface="Merriweather Light"/>
                <a:sym typeface="Merriweather Light"/>
              </a:rPr>
              <a:t>Michelle </a:t>
            </a:r>
            <a:r>
              <a:rPr lang="en" sz="1867" kern="0" dirty="0" err="1">
                <a:solidFill>
                  <a:srgbClr val="FFFFFF"/>
                </a:solidFill>
                <a:latin typeface="Inter" panose="02000503000000020004" pitchFamily="2" charset="0"/>
                <a:ea typeface="Inter" panose="02000503000000020004" pitchFamily="2" charset="0"/>
                <a:cs typeface="Merriweather Light"/>
                <a:sym typeface="Merriweather Light"/>
              </a:rPr>
              <a:t>Sternthal</a:t>
            </a:r>
            <a:endParaRPr lang="en" sz="1867" kern="0" dirty="0">
              <a:solidFill>
                <a:srgbClr val="FFFFFF"/>
              </a:solidFill>
              <a:latin typeface="Inter" panose="02000503000000020004" pitchFamily="2" charset="0"/>
              <a:ea typeface="Inter" panose="02000503000000020004" pitchFamily="2" charset="0"/>
              <a:cs typeface="Merriweather Light"/>
              <a:sym typeface="Merriweather Light"/>
            </a:endParaRPr>
          </a:p>
          <a:p>
            <a:pPr algn="ctr" defTabSz="1219170">
              <a:lnSpc>
                <a:spcPct val="103999"/>
              </a:lnSpc>
              <a:buClr>
                <a:srgbClr val="000000"/>
              </a:buClr>
              <a:buSzPts val="5100"/>
            </a:pPr>
            <a:r>
              <a:rPr lang="en" sz="1867" kern="0" dirty="0" err="1">
                <a:solidFill>
                  <a:srgbClr val="FFFFFF"/>
                </a:solidFill>
                <a:latin typeface="Inter" panose="02000503000000020004" pitchFamily="2" charset="0"/>
                <a:ea typeface="Inter" panose="02000503000000020004" pitchFamily="2" charset="0"/>
                <a:cs typeface="Merriweather Light"/>
                <a:sym typeface="Merriweather Light"/>
              </a:rPr>
              <a:t>msternthal@communitycatalyst.org</a:t>
            </a:r>
            <a:endParaRPr lang="en" sz="1867" kern="0" dirty="0">
              <a:solidFill>
                <a:srgbClr val="FFFFFF"/>
              </a:solidFill>
              <a:latin typeface="Inter" panose="02000503000000020004" pitchFamily="2" charset="0"/>
              <a:ea typeface="Inter" panose="02000503000000020004" pitchFamily="2" charset="0"/>
              <a:cs typeface="Merriweather Light"/>
              <a:sym typeface="Merriweather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A3BB6-CB54-6485-A786-FB93E4F5F049}"/>
              </a:ext>
            </a:extLst>
          </p:cNvPr>
          <p:cNvSpPr>
            <a:spLocks noGrp="1"/>
          </p:cNvSpPr>
          <p:nvPr>
            <p:ph type="ctrTitle"/>
          </p:nvPr>
        </p:nvSpPr>
        <p:spPr/>
        <p:txBody>
          <a:bodyPr/>
          <a:lstStyle/>
          <a:p>
            <a:r>
              <a:rPr lang="en-US" dirty="0"/>
              <a:t>Liz Coyle</a:t>
            </a:r>
          </a:p>
        </p:txBody>
      </p:sp>
      <p:sp>
        <p:nvSpPr>
          <p:cNvPr id="3" name="Subtitle 2">
            <a:extLst>
              <a:ext uri="{FF2B5EF4-FFF2-40B4-BE49-F238E27FC236}">
                <a16:creationId xmlns:a16="http://schemas.microsoft.com/office/drawing/2014/main" id="{2636F26D-36D2-BBCF-AB26-080F1C139608}"/>
              </a:ext>
            </a:extLst>
          </p:cNvPr>
          <p:cNvSpPr>
            <a:spLocks noGrp="1"/>
          </p:cNvSpPr>
          <p:nvPr>
            <p:ph type="subTitle" idx="1"/>
          </p:nvPr>
        </p:nvSpPr>
        <p:spPr/>
        <p:txBody>
          <a:bodyPr/>
          <a:lstStyle/>
          <a:p>
            <a:r>
              <a:rPr lang="en-US" dirty="0"/>
              <a:t>Georgia Watch, Executive Director</a:t>
            </a:r>
          </a:p>
        </p:txBody>
      </p:sp>
    </p:spTree>
    <p:extLst>
      <p:ext uri="{BB962C8B-B14F-4D97-AF65-F5344CB8AC3E}">
        <p14:creationId xmlns:p14="http://schemas.microsoft.com/office/powerpoint/2010/main" val="3236657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
          <p:cNvSpPr txBox="1">
            <a:spLocks noGrp="1"/>
          </p:cNvSpPr>
          <p:nvPr>
            <p:ph type="title"/>
          </p:nvPr>
        </p:nvSpPr>
        <p:spPr>
          <a:xfrm>
            <a:off x="2959608" y="274638"/>
            <a:ext cx="7498080" cy="1793273"/>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62214"/>
              </a:buClr>
              <a:buSzPct val="100000"/>
              <a:buFont typeface="Gill Sans"/>
              <a:buNone/>
            </a:pPr>
            <a:r>
              <a:rPr lang="en-US" sz="3200" dirty="0">
                <a:latin typeface="Century Gothic" panose="020B0502020202020204" pitchFamily="34" charset="0"/>
              </a:rPr>
              <a:t>Liz Coyle, lcoyle@georgiawatch.org</a:t>
            </a:r>
            <a:br>
              <a:rPr lang="en-US" sz="3200" dirty="0">
                <a:latin typeface="Century Gothic" panose="020B0502020202020204" pitchFamily="34" charset="0"/>
              </a:rPr>
            </a:br>
            <a:r>
              <a:rPr lang="en-US" sz="3200" dirty="0">
                <a:latin typeface="Century Gothic" panose="020B0502020202020204" pitchFamily="34" charset="0"/>
              </a:rPr>
              <a:t>Executive Director, Georgia Watch</a:t>
            </a:r>
            <a:endParaRPr sz="3200" dirty="0">
              <a:latin typeface="Century Gothic" panose="020B0502020202020204" pitchFamily="34" charset="0"/>
            </a:endParaRPr>
          </a:p>
        </p:txBody>
      </p:sp>
      <p:sp>
        <p:nvSpPr>
          <p:cNvPr id="101" name="Google Shape;101;p1"/>
          <p:cNvSpPr txBox="1">
            <a:spLocks noGrp="1"/>
          </p:cNvSpPr>
          <p:nvPr>
            <p:ph type="body" idx="1"/>
          </p:nvPr>
        </p:nvSpPr>
        <p:spPr>
          <a:xfrm>
            <a:off x="5641920" y="2165132"/>
            <a:ext cx="1981200" cy="3741682"/>
          </a:xfrm>
          <a:prstGeom prst="rect">
            <a:avLst/>
          </a:prstGeom>
          <a:noFill/>
          <a:ln>
            <a:noFill/>
          </a:ln>
        </p:spPr>
        <p:txBody>
          <a:bodyPr spcFirstLastPara="1" wrap="square" lIns="91425" tIns="45700" rIns="91425" bIns="45700" anchor="t" anchorCtr="0">
            <a:normAutofit fontScale="55000" lnSpcReduction="20000"/>
          </a:bodyPr>
          <a:lstStyle/>
          <a:p>
            <a:pPr marL="182880" lvl="3" indent="-173736" algn="l" rtl="0">
              <a:lnSpc>
                <a:spcPct val="120000"/>
              </a:lnSpc>
              <a:spcBef>
                <a:spcPts val="0"/>
              </a:spcBef>
              <a:spcAft>
                <a:spcPts val="0"/>
              </a:spcAft>
              <a:buClr>
                <a:srgbClr val="4B2102"/>
              </a:buClr>
              <a:buSzPct val="85000"/>
              <a:buChar char="●"/>
            </a:pPr>
            <a:r>
              <a:rPr lang="en-US" sz="2500" b="1" dirty="0">
                <a:latin typeface="Century Gothic" panose="020B0502020202020204" pitchFamily="34" charset="0"/>
                <a:sym typeface="Gill Sans"/>
              </a:rPr>
              <a:t>Nonprofit Hospital Accountability</a:t>
            </a:r>
            <a:endParaRPr sz="2500" dirty="0">
              <a:latin typeface="Century Gothic" panose="020B0502020202020204" pitchFamily="34" charset="0"/>
            </a:endParaRPr>
          </a:p>
          <a:p>
            <a:pPr marL="182880" lvl="3" indent="-173736" algn="l" rtl="0">
              <a:lnSpc>
                <a:spcPct val="120000"/>
              </a:lnSpc>
              <a:spcBef>
                <a:spcPts val="319"/>
              </a:spcBef>
              <a:spcAft>
                <a:spcPts val="0"/>
              </a:spcAft>
              <a:buClr>
                <a:srgbClr val="4B2102"/>
              </a:buClr>
              <a:buSzPct val="85000"/>
              <a:buChar char="●"/>
            </a:pPr>
            <a:r>
              <a:rPr lang="en-US" sz="2500" b="1" dirty="0">
                <a:latin typeface="Century Gothic" panose="020B0502020202020204" pitchFamily="34" charset="0"/>
                <a:sym typeface="Gill Sans"/>
              </a:rPr>
              <a:t>Healthcare Cost &amp; Quality</a:t>
            </a:r>
            <a:endParaRPr sz="2500" dirty="0">
              <a:latin typeface="Century Gothic" panose="020B0502020202020204" pitchFamily="34" charset="0"/>
            </a:endParaRPr>
          </a:p>
          <a:p>
            <a:pPr marL="182880" lvl="3" indent="-173736" algn="l" rtl="0">
              <a:lnSpc>
                <a:spcPct val="120000"/>
              </a:lnSpc>
              <a:spcBef>
                <a:spcPts val="319"/>
              </a:spcBef>
              <a:spcAft>
                <a:spcPts val="0"/>
              </a:spcAft>
              <a:buClr>
                <a:srgbClr val="4B2102"/>
              </a:buClr>
              <a:buSzPct val="85000"/>
              <a:buChar char="●"/>
            </a:pPr>
            <a:r>
              <a:rPr lang="en-US" sz="2500" b="1" dirty="0">
                <a:latin typeface="Century Gothic" panose="020B0502020202020204" pitchFamily="34" charset="0"/>
                <a:sym typeface="Gill Sans"/>
              </a:rPr>
              <a:t>Industry Transparency</a:t>
            </a:r>
            <a:endParaRPr sz="2500" dirty="0">
              <a:latin typeface="Century Gothic" panose="020B0502020202020204" pitchFamily="34" charset="0"/>
            </a:endParaRPr>
          </a:p>
          <a:p>
            <a:pPr marL="182880" lvl="3" indent="-173736" algn="l" rtl="0">
              <a:lnSpc>
                <a:spcPct val="120000"/>
              </a:lnSpc>
              <a:spcBef>
                <a:spcPts val="319"/>
              </a:spcBef>
              <a:spcAft>
                <a:spcPts val="0"/>
              </a:spcAft>
              <a:buClr>
                <a:srgbClr val="4B2102"/>
              </a:buClr>
              <a:buSzPct val="85000"/>
              <a:buChar char="●"/>
            </a:pPr>
            <a:r>
              <a:rPr lang="en-US" sz="2500" b="1" dirty="0">
                <a:latin typeface="Century Gothic" panose="020B0502020202020204" pitchFamily="34" charset="0"/>
                <a:sym typeface="Gill Sans"/>
              </a:rPr>
              <a:t>Patient Safety </a:t>
            </a:r>
            <a:endParaRPr sz="2500" dirty="0">
              <a:latin typeface="Century Gothic" panose="020B0502020202020204" pitchFamily="34" charset="0"/>
            </a:endParaRPr>
          </a:p>
          <a:p>
            <a:pPr marL="182880" lvl="3" indent="-173736" algn="l" rtl="0">
              <a:lnSpc>
                <a:spcPct val="120000"/>
              </a:lnSpc>
              <a:spcBef>
                <a:spcPts val="319"/>
              </a:spcBef>
              <a:spcAft>
                <a:spcPts val="0"/>
              </a:spcAft>
              <a:buClr>
                <a:srgbClr val="4B2102"/>
              </a:buClr>
              <a:buSzPct val="85000"/>
              <a:buChar char="●"/>
            </a:pPr>
            <a:r>
              <a:rPr lang="en-US" sz="2500" b="1" dirty="0">
                <a:latin typeface="Century Gothic" panose="020B0502020202020204" pitchFamily="34" charset="0"/>
                <a:sym typeface="Gill Sans"/>
              </a:rPr>
              <a:t>Medical Bills &amp; Debt</a:t>
            </a:r>
            <a:endParaRPr sz="2500" dirty="0">
              <a:latin typeface="Century Gothic" panose="020B0502020202020204" pitchFamily="34" charset="0"/>
            </a:endParaRPr>
          </a:p>
          <a:p>
            <a:pPr marL="182880" lvl="3" indent="-173736" algn="l" rtl="0">
              <a:lnSpc>
                <a:spcPct val="120000"/>
              </a:lnSpc>
              <a:spcBef>
                <a:spcPts val="319"/>
              </a:spcBef>
              <a:spcAft>
                <a:spcPts val="0"/>
              </a:spcAft>
              <a:buClr>
                <a:srgbClr val="4B2102"/>
              </a:buClr>
              <a:buSzPct val="85000"/>
              <a:buChar char="●"/>
            </a:pPr>
            <a:r>
              <a:rPr lang="en-US" sz="2500" b="1" dirty="0">
                <a:latin typeface="Century Gothic" panose="020B0502020202020204" pitchFamily="34" charset="0"/>
                <a:sym typeface="Gill Sans"/>
              </a:rPr>
              <a:t>Affordable Care Act: CHNAs</a:t>
            </a:r>
            <a:endParaRPr sz="2500" dirty="0">
              <a:latin typeface="Century Gothic" panose="020B0502020202020204" pitchFamily="34" charset="0"/>
            </a:endParaRPr>
          </a:p>
          <a:p>
            <a:pPr marL="182880" lvl="3" indent="-173736" algn="l" rtl="0">
              <a:lnSpc>
                <a:spcPct val="120000"/>
              </a:lnSpc>
              <a:spcBef>
                <a:spcPts val="319"/>
              </a:spcBef>
              <a:spcAft>
                <a:spcPts val="0"/>
              </a:spcAft>
              <a:buClr>
                <a:srgbClr val="4B2102"/>
              </a:buClr>
              <a:buSzPct val="85000"/>
              <a:buChar char="●"/>
            </a:pPr>
            <a:r>
              <a:rPr lang="en-US" sz="2500" b="1" dirty="0">
                <a:latin typeface="Century Gothic" panose="020B0502020202020204" pitchFamily="34" charset="0"/>
                <a:sym typeface="Gill Sans"/>
              </a:rPr>
              <a:t>Medicaid Expansion</a:t>
            </a:r>
          </a:p>
          <a:p>
            <a:pPr marL="182880" lvl="3" indent="-173736" algn="l" rtl="0">
              <a:lnSpc>
                <a:spcPct val="120000"/>
              </a:lnSpc>
              <a:spcBef>
                <a:spcPts val="319"/>
              </a:spcBef>
              <a:spcAft>
                <a:spcPts val="0"/>
              </a:spcAft>
              <a:buClr>
                <a:srgbClr val="4B2102"/>
              </a:buClr>
              <a:buSzPct val="85000"/>
              <a:buChar char="●"/>
            </a:pPr>
            <a:r>
              <a:rPr lang="en-US" sz="2500" b="1" dirty="0">
                <a:latin typeface="Century Gothic" panose="020B0502020202020204" pitchFamily="34" charset="0"/>
              </a:rPr>
              <a:t>Price Transparency</a:t>
            </a:r>
            <a:endParaRPr sz="2500" dirty="0">
              <a:latin typeface="Century Gothic" panose="020B0502020202020204" pitchFamily="34" charset="0"/>
            </a:endParaRPr>
          </a:p>
          <a:p>
            <a:pPr marL="0" lvl="3" indent="0" algn="l" rtl="0">
              <a:lnSpc>
                <a:spcPct val="100000"/>
              </a:lnSpc>
              <a:spcBef>
                <a:spcPts val="99"/>
              </a:spcBef>
              <a:spcAft>
                <a:spcPts val="0"/>
              </a:spcAft>
              <a:buSzPct val="85000"/>
              <a:buNone/>
            </a:pPr>
            <a:endParaRPr sz="900" b="1" dirty="0">
              <a:solidFill>
                <a:srgbClr val="FF0000"/>
              </a:solidFill>
            </a:endParaRPr>
          </a:p>
        </p:txBody>
      </p:sp>
      <p:pic>
        <p:nvPicPr>
          <p:cNvPr id="102" name="Google Shape;102;p1"/>
          <p:cNvPicPr preferRelativeResize="0"/>
          <p:nvPr/>
        </p:nvPicPr>
        <p:blipFill rotWithShape="1">
          <a:blip r:embed="rId3">
            <a:alphaModFix/>
          </a:blip>
          <a:srcRect/>
          <a:stretch/>
        </p:blipFill>
        <p:spPr>
          <a:xfrm>
            <a:off x="7868320" y="4099216"/>
            <a:ext cx="2441864" cy="2258328"/>
          </a:xfrm>
          <a:prstGeom prst="rect">
            <a:avLst/>
          </a:prstGeom>
          <a:noFill/>
          <a:ln>
            <a:noFill/>
          </a:ln>
        </p:spPr>
      </p:pic>
      <p:pic>
        <p:nvPicPr>
          <p:cNvPr id="103" name="Google Shape;103;p1"/>
          <p:cNvPicPr preferRelativeResize="0"/>
          <p:nvPr/>
        </p:nvPicPr>
        <p:blipFill rotWithShape="1">
          <a:blip r:embed="rId4">
            <a:alphaModFix/>
          </a:blip>
          <a:srcRect/>
          <a:stretch/>
        </p:blipFill>
        <p:spPr>
          <a:xfrm>
            <a:off x="7734654" y="1999593"/>
            <a:ext cx="2736872" cy="1935162"/>
          </a:xfrm>
          <a:prstGeom prst="rect">
            <a:avLst/>
          </a:prstGeom>
          <a:noFill/>
          <a:ln>
            <a:noFill/>
          </a:ln>
        </p:spPr>
      </p:pic>
      <p:sp>
        <p:nvSpPr>
          <p:cNvPr id="104" name="Google Shape;104;p1"/>
          <p:cNvSpPr txBox="1"/>
          <p:nvPr/>
        </p:nvSpPr>
        <p:spPr>
          <a:xfrm>
            <a:off x="2844976" y="2165132"/>
            <a:ext cx="2748096" cy="34470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entury Gothic" panose="020B0502020202020204" pitchFamily="34" charset="0"/>
                <a:ea typeface="Gill Sans"/>
                <a:cs typeface="Gill Sans"/>
                <a:sym typeface="Gill Sans"/>
              </a:rPr>
              <a:t>Our vision</a:t>
            </a:r>
            <a:r>
              <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Gill Sans"/>
                <a:cs typeface="Gill Sans"/>
                <a:sym typeface="Gill Sans"/>
              </a:rPr>
              <a:t>: Equity and Justice for All Georgia Consumers</a:t>
            </a:r>
            <a:endParaRPr kumimoji="0" sz="20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Century Gothic" panose="020B0502020202020204" pitchFamily="34" charset="0"/>
              <a:ea typeface="Gill Sans"/>
              <a:cs typeface="Gill Sans"/>
              <a:sym typeface="Gill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entury Gothic" panose="020B0502020202020204" pitchFamily="34" charset="0"/>
                <a:ea typeface="Gill Sans"/>
                <a:cs typeface="Gill Sans"/>
                <a:sym typeface="Gill Sans"/>
              </a:rPr>
              <a:t>Our mission</a:t>
            </a:r>
            <a:r>
              <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Gill Sans"/>
                <a:cs typeface="Gill Sans"/>
                <a:sym typeface="Gill Sans"/>
              </a:rPr>
              <a:t>: To protect and inform consumers so all Georgians prosper and their communities thrive</a:t>
            </a:r>
            <a:endParaRPr kumimoji="0" sz="20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Gill Sans"/>
              <a:ea typeface="Gill Sans"/>
              <a:cs typeface="Gill Sans"/>
              <a:sym typeface="Gill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ctrTitle"/>
          </p:nvPr>
        </p:nvSpPr>
        <p:spPr>
          <a:xfrm>
            <a:off x="2355446" y="394853"/>
            <a:ext cx="7158990" cy="1319647"/>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562214"/>
              </a:buClr>
              <a:buSzPct val="100000"/>
              <a:buFont typeface="Gill Sans"/>
              <a:buNone/>
            </a:pPr>
            <a:r>
              <a:rPr lang="en-US" sz="3200" dirty="0">
                <a:latin typeface="Century Gothic" panose="020B0502020202020204" pitchFamily="34" charset="0"/>
              </a:rPr>
              <a:t>Hospital Consolidations and Closures Across Georgia</a:t>
            </a:r>
            <a:endParaRPr sz="3200" dirty="0"/>
          </a:p>
        </p:txBody>
      </p:sp>
      <p:sp>
        <p:nvSpPr>
          <p:cNvPr id="110" name="Google Shape;110;p2"/>
          <p:cNvSpPr txBox="1">
            <a:spLocks noGrp="1"/>
          </p:cNvSpPr>
          <p:nvPr>
            <p:ph type="subTitle" idx="1"/>
          </p:nvPr>
        </p:nvSpPr>
        <p:spPr>
          <a:xfrm>
            <a:off x="2086304" y="1939159"/>
            <a:ext cx="8226447" cy="4419600"/>
          </a:xfrm>
          <a:prstGeom prst="rect">
            <a:avLst/>
          </a:prstGeom>
          <a:noFill/>
          <a:ln>
            <a:noFill/>
          </a:ln>
        </p:spPr>
        <p:txBody>
          <a:bodyPr spcFirstLastPara="1" wrap="square" lIns="91425" tIns="0" rIns="91425" bIns="45700" anchor="t" anchorCtr="0">
            <a:noAutofit/>
          </a:bodyPr>
          <a:lstStyle/>
          <a:p>
            <a:pPr marL="27432" lvl="0" indent="0" algn="l" rtl="0">
              <a:lnSpc>
                <a:spcPct val="100000"/>
              </a:lnSpc>
              <a:spcBef>
                <a:spcPts val="0"/>
              </a:spcBef>
              <a:spcAft>
                <a:spcPts val="0"/>
              </a:spcAft>
              <a:buSzPts val="1440"/>
              <a:buNone/>
            </a:pPr>
            <a:r>
              <a:rPr lang="en-US" sz="1600" dirty="0">
                <a:latin typeface="Century Gothic" panose="020B0502020202020204" pitchFamily="34" charset="0"/>
              </a:rPr>
              <a:t>The Landscape:</a:t>
            </a:r>
          </a:p>
          <a:p>
            <a:pPr marL="27432" lvl="0" indent="0" algn="l" rtl="0">
              <a:lnSpc>
                <a:spcPct val="100000"/>
              </a:lnSpc>
              <a:spcBef>
                <a:spcPts val="0"/>
              </a:spcBef>
              <a:spcAft>
                <a:spcPts val="0"/>
              </a:spcAft>
              <a:buSzPts val="1440"/>
              <a:buNone/>
            </a:pPr>
            <a:endParaRPr lang="en-US" sz="1600" dirty="0">
              <a:latin typeface="Century Gothic" panose="020B0502020202020204" pitchFamily="34" charset="0"/>
            </a:endParaRPr>
          </a:p>
          <a:p>
            <a:pPr marL="484632" lvl="0" indent="-457200" algn="l" rtl="0">
              <a:lnSpc>
                <a:spcPct val="100000"/>
              </a:lnSpc>
              <a:spcBef>
                <a:spcPts val="0"/>
              </a:spcBef>
              <a:spcAft>
                <a:spcPts val="0"/>
              </a:spcAft>
              <a:buSzPts val="1440"/>
              <a:buFont typeface="Arial" panose="020B0604020202020204" pitchFamily="34" charset="0"/>
              <a:buChar char="•"/>
            </a:pPr>
            <a:r>
              <a:rPr lang="en-US" sz="1400" dirty="0">
                <a:latin typeface="Century Gothic" panose="020B0502020202020204" pitchFamily="34" charset="0"/>
              </a:rPr>
              <a:t>Financial incentives and market pressure drive consolidation across GA.</a:t>
            </a:r>
          </a:p>
          <a:p>
            <a:pPr marL="484632" lvl="0" indent="-457200" algn="l" rtl="0">
              <a:lnSpc>
                <a:spcPct val="100000"/>
              </a:lnSpc>
              <a:spcBef>
                <a:spcPts val="0"/>
              </a:spcBef>
              <a:spcAft>
                <a:spcPts val="0"/>
              </a:spcAft>
              <a:buSzPts val="1440"/>
              <a:buFont typeface="Arial" panose="020B0604020202020204" pitchFamily="34" charset="0"/>
              <a:buChar char="•"/>
            </a:pPr>
            <a:r>
              <a:rPr lang="en-US" sz="1400" dirty="0">
                <a:latin typeface="Century Gothic" panose="020B0502020202020204" pitchFamily="34" charset="0"/>
              </a:rPr>
              <a:t>More profitable hospital systems buy smaller hospitals often located in communities of color or rural areas.</a:t>
            </a:r>
          </a:p>
          <a:p>
            <a:pPr marL="484632" lvl="0" indent="-457200" algn="l" rtl="0">
              <a:lnSpc>
                <a:spcPct val="100000"/>
              </a:lnSpc>
              <a:spcBef>
                <a:spcPts val="0"/>
              </a:spcBef>
              <a:spcAft>
                <a:spcPts val="0"/>
              </a:spcAft>
              <a:buSzPts val="1440"/>
              <a:buFont typeface="Arial" panose="020B0604020202020204" pitchFamily="34" charset="0"/>
              <a:buChar char="•"/>
            </a:pPr>
            <a:r>
              <a:rPr lang="en-US" sz="1400" dirty="0">
                <a:latin typeface="Century Gothic" panose="020B0502020202020204" pitchFamily="34" charset="0"/>
              </a:rPr>
              <a:t>Sometimes larger systems close the less profitable facilities they acquire.</a:t>
            </a:r>
          </a:p>
          <a:p>
            <a:pPr marL="484632" lvl="0" indent="-457200" algn="l" rtl="0">
              <a:lnSpc>
                <a:spcPct val="100000"/>
              </a:lnSpc>
              <a:spcBef>
                <a:spcPts val="0"/>
              </a:spcBef>
              <a:spcAft>
                <a:spcPts val="0"/>
              </a:spcAft>
              <a:buSzPts val="1440"/>
              <a:buFont typeface="Arial" panose="020B0604020202020204" pitchFamily="34" charset="0"/>
              <a:buChar char="•"/>
            </a:pPr>
            <a:endParaRPr lang="en-US" sz="1400" dirty="0">
              <a:latin typeface="Century Gothic" panose="020B0502020202020204" pitchFamily="34" charset="0"/>
            </a:endParaRPr>
          </a:p>
          <a:p>
            <a:pPr marL="27432" lvl="0" indent="0" algn="l" rtl="0">
              <a:lnSpc>
                <a:spcPct val="100000"/>
              </a:lnSpc>
              <a:spcBef>
                <a:spcPts val="0"/>
              </a:spcBef>
              <a:spcAft>
                <a:spcPts val="0"/>
              </a:spcAft>
              <a:buSzPts val="1440"/>
            </a:pPr>
            <a:r>
              <a:rPr lang="en-US" sz="1400" dirty="0">
                <a:latin typeface="Century Gothic" panose="020B0502020202020204" pitchFamily="34" charset="0"/>
              </a:rPr>
              <a:t>Case in Point:</a:t>
            </a:r>
          </a:p>
          <a:p>
            <a:pPr marL="27432" lvl="0" indent="0" algn="l" rtl="0">
              <a:lnSpc>
                <a:spcPct val="100000"/>
              </a:lnSpc>
              <a:spcBef>
                <a:spcPts val="0"/>
              </a:spcBef>
              <a:spcAft>
                <a:spcPts val="0"/>
              </a:spcAft>
              <a:buSzPts val="1440"/>
            </a:pPr>
            <a:endParaRPr lang="en-US" sz="1400" dirty="0">
              <a:latin typeface="Century Gothic" panose="020B0502020202020204" pitchFamily="34" charset="0"/>
            </a:endParaRPr>
          </a:p>
          <a:p>
            <a:pPr marL="313182" lvl="0" indent="-285750" algn="l" rtl="0">
              <a:lnSpc>
                <a:spcPct val="100000"/>
              </a:lnSpc>
              <a:spcBef>
                <a:spcPts val="0"/>
              </a:spcBef>
              <a:spcAft>
                <a:spcPts val="0"/>
              </a:spcAft>
              <a:buSzPts val="1440"/>
              <a:buFont typeface="Arial" panose="020B0604020202020204" pitchFamily="34" charset="0"/>
              <a:buChar char="•"/>
            </a:pPr>
            <a:r>
              <a:rPr lang="en-US" sz="1400" dirty="0">
                <a:latin typeface="Century Gothic" panose="020B0502020202020204" pitchFamily="34" charset="0"/>
              </a:rPr>
              <a:t>In 2016 </a:t>
            </a:r>
            <a:r>
              <a:rPr lang="en-US" sz="1400" dirty="0" err="1">
                <a:latin typeface="Century Gothic" panose="020B0502020202020204" pitchFamily="34" charset="0"/>
              </a:rPr>
              <a:t>Wellstar</a:t>
            </a:r>
            <a:r>
              <a:rPr lang="en-US" sz="1400" dirty="0">
                <a:latin typeface="Century Gothic" panose="020B0502020202020204" pitchFamily="34" charset="0"/>
              </a:rPr>
              <a:t> Health System acquired Atlanta Medical Center, which served predominantly Black, lower income communities with many patients uninsured or on Medicare or Medicaid. </a:t>
            </a:r>
          </a:p>
          <a:p>
            <a:pPr marL="313182" lvl="0" indent="-285750" algn="l" rtl="0">
              <a:lnSpc>
                <a:spcPct val="100000"/>
              </a:lnSpc>
              <a:spcBef>
                <a:spcPts val="0"/>
              </a:spcBef>
              <a:spcAft>
                <a:spcPts val="0"/>
              </a:spcAft>
              <a:buSzPts val="1440"/>
              <a:buFont typeface="Arial" panose="020B0604020202020204" pitchFamily="34" charset="0"/>
              <a:buChar char="•"/>
            </a:pPr>
            <a:r>
              <a:rPr lang="en-US" sz="1400" dirty="0">
                <a:latin typeface="Century Gothic" panose="020B0502020202020204" pitchFamily="34" charset="0"/>
              </a:rPr>
              <a:t>Citing financial losses, </a:t>
            </a:r>
            <a:r>
              <a:rPr lang="en-US" sz="1400" dirty="0" err="1">
                <a:latin typeface="Century Gothic" panose="020B0502020202020204" pitchFamily="34" charset="0"/>
              </a:rPr>
              <a:t>Wellstar</a:t>
            </a:r>
            <a:r>
              <a:rPr lang="en-US" sz="1400" dirty="0">
                <a:latin typeface="Century Gothic" panose="020B0502020202020204" pitchFamily="34" charset="0"/>
              </a:rPr>
              <a:t> shuttered AMC in 2022, having devastating consequences on former patients, the community, and the surrounding health system. These consequences reverberate to this day.</a:t>
            </a:r>
          </a:p>
          <a:p>
            <a:pPr marL="313182" lvl="0" indent="-285750" algn="l" rtl="0">
              <a:lnSpc>
                <a:spcPct val="100000"/>
              </a:lnSpc>
              <a:spcBef>
                <a:spcPts val="0"/>
              </a:spcBef>
              <a:spcAft>
                <a:spcPts val="0"/>
              </a:spcAft>
              <a:buSzPts val="1440"/>
              <a:buFont typeface="Arial" panose="020B0604020202020204" pitchFamily="34" charset="0"/>
              <a:buChar char="•"/>
            </a:pPr>
            <a:endParaRPr lang="en-US" sz="1600" dirty="0">
              <a:latin typeface="Century Gothic" panose="020B0502020202020204" pitchFamily="34" charset="0"/>
            </a:endParaRPr>
          </a:p>
          <a:p>
            <a:pPr marL="27432" lvl="0" indent="0" algn="l" rtl="0">
              <a:lnSpc>
                <a:spcPct val="100000"/>
              </a:lnSpc>
              <a:spcBef>
                <a:spcPts val="0"/>
              </a:spcBef>
              <a:spcAft>
                <a:spcPts val="0"/>
              </a:spcAft>
              <a:buSzPts val="1440"/>
            </a:pPr>
            <a:r>
              <a:rPr lang="en-US" sz="1600" i="1" dirty="0">
                <a:latin typeface="Century Gothic" panose="020B0502020202020204" pitchFamily="34" charset="0"/>
              </a:rPr>
              <a:t>“Now if I get sick, I don’t know where I’ll go or how I’ll get there. It’s just so scary.”</a:t>
            </a:r>
            <a:endParaRPr sz="1600" i="1" dirty="0">
              <a:latin typeface="Century Gothic" panose="020B0502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ctrTitle"/>
          </p:nvPr>
        </p:nvSpPr>
        <p:spPr>
          <a:xfrm>
            <a:off x="2355446" y="394853"/>
            <a:ext cx="7158990" cy="1319647"/>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562214"/>
              </a:buClr>
              <a:buSzPct val="100000"/>
              <a:buFont typeface="Gill Sans"/>
              <a:buNone/>
            </a:pPr>
            <a:r>
              <a:rPr lang="en-US" sz="3600" dirty="0">
                <a:latin typeface="Century Gothic" panose="020B0502020202020204" pitchFamily="34" charset="0"/>
              </a:rPr>
              <a:t>Hospital Consolidations and Closures Across Georgia</a:t>
            </a:r>
            <a:endParaRPr dirty="0"/>
          </a:p>
        </p:txBody>
      </p:sp>
      <p:sp>
        <p:nvSpPr>
          <p:cNvPr id="110" name="Google Shape;110;p2"/>
          <p:cNvSpPr txBox="1">
            <a:spLocks noGrp="1"/>
          </p:cNvSpPr>
          <p:nvPr>
            <p:ph type="subTitle" idx="1"/>
          </p:nvPr>
        </p:nvSpPr>
        <p:spPr>
          <a:xfrm>
            <a:off x="5638800" y="1981200"/>
            <a:ext cx="4663440" cy="4419600"/>
          </a:xfrm>
          <a:prstGeom prst="rect">
            <a:avLst/>
          </a:prstGeom>
          <a:noFill/>
          <a:ln>
            <a:noFill/>
          </a:ln>
        </p:spPr>
        <p:txBody>
          <a:bodyPr spcFirstLastPara="1" wrap="square" lIns="91425" tIns="0" rIns="91425" bIns="45700" anchor="t" anchorCtr="0">
            <a:noAutofit/>
          </a:bodyPr>
          <a:lstStyle/>
          <a:p>
            <a:pPr marL="27432" lvl="0" indent="0" algn="l" rtl="0">
              <a:lnSpc>
                <a:spcPct val="100000"/>
              </a:lnSpc>
              <a:spcBef>
                <a:spcPts val="0"/>
              </a:spcBef>
              <a:spcAft>
                <a:spcPts val="0"/>
              </a:spcAft>
              <a:buSzPts val="1440"/>
              <a:buNone/>
            </a:pPr>
            <a:r>
              <a:rPr lang="en-US" sz="1800" b="1" dirty="0"/>
              <a:t>Georgia Watch’s Hospital Accountability Framework seeks to protect consumers as they engage with Georgia’s hospital systems. Recent legislation modernizing the Certificate of Need (CON) process and increasing hospital accountability are one step towards increasing healthcare consumer protections.</a:t>
            </a:r>
            <a:endParaRPr dirty="0"/>
          </a:p>
          <a:p>
            <a:pPr marL="27432" lvl="0" indent="0" algn="l" rtl="0">
              <a:lnSpc>
                <a:spcPct val="100000"/>
              </a:lnSpc>
              <a:spcBef>
                <a:spcPts val="600"/>
              </a:spcBef>
              <a:spcAft>
                <a:spcPts val="0"/>
              </a:spcAft>
              <a:buSzPts val="1440"/>
              <a:buNone/>
            </a:pPr>
            <a:endParaRPr sz="1800" b="1" dirty="0"/>
          </a:p>
          <a:p>
            <a:pPr marL="27432" lvl="0" indent="0" algn="l" rtl="0">
              <a:lnSpc>
                <a:spcPct val="100000"/>
              </a:lnSpc>
              <a:spcBef>
                <a:spcPts val="600"/>
              </a:spcBef>
              <a:spcAft>
                <a:spcPts val="0"/>
              </a:spcAft>
              <a:buSzPts val="1440"/>
              <a:buNone/>
            </a:pPr>
            <a:r>
              <a:rPr lang="en-US" sz="1800" b="1" dirty="0"/>
              <a:t>Policy Recommendations:</a:t>
            </a:r>
            <a:endParaRPr dirty="0"/>
          </a:p>
          <a:p>
            <a:pPr marL="313182" lvl="0" indent="-285750" algn="l" rtl="0">
              <a:lnSpc>
                <a:spcPct val="100000"/>
              </a:lnSpc>
              <a:spcBef>
                <a:spcPts val="600"/>
              </a:spcBef>
              <a:spcAft>
                <a:spcPts val="0"/>
              </a:spcAft>
              <a:buSzPts val="1440"/>
              <a:buFont typeface="Arial"/>
              <a:buChar char="•"/>
            </a:pPr>
            <a:r>
              <a:rPr lang="en-US" sz="1800" b="1" dirty="0"/>
              <a:t>Codify Community Benefit spending</a:t>
            </a:r>
            <a:endParaRPr dirty="0"/>
          </a:p>
          <a:p>
            <a:pPr marL="313182" lvl="0" indent="-285750" algn="l" rtl="0">
              <a:lnSpc>
                <a:spcPct val="100000"/>
              </a:lnSpc>
              <a:spcBef>
                <a:spcPts val="600"/>
              </a:spcBef>
              <a:spcAft>
                <a:spcPts val="0"/>
              </a:spcAft>
              <a:buSzPts val="1440"/>
              <a:buFont typeface="Arial"/>
              <a:buChar char="•"/>
            </a:pPr>
            <a:r>
              <a:rPr lang="en-US" sz="1800" b="1" dirty="0"/>
              <a:t>Improve Hospital Authority governance</a:t>
            </a:r>
            <a:endParaRPr dirty="0"/>
          </a:p>
          <a:p>
            <a:pPr marL="313182" lvl="0" indent="-285750" algn="l" rtl="0">
              <a:lnSpc>
                <a:spcPct val="100000"/>
              </a:lnSpc>
              <a:spcBef>
                <a:spcPts val="600"/>
              </a:spcBef>
              <a:spcAft>
                <a:spcPts val="0"/>
              </a:spcAft>
              <a:buSzPts val="1440"/>
              <a:buFont typeface="Arial"/>
              <a:buChar char="•"/>
            </a:pPr>
            <a:r>
              <a:rPr lang="en-US" sz="1800" b="1" dirty="0"/>
              <a:t>Implement Certificate of Don’t Need</a:t>
            </a:r>
            <a:endParaRPr dirty="0"/>
          </a:p>
        </p:txBody>
      </p:sp>
      <p:pic>
        <p:nvPicPr>
          <p:cNvPr id="111" name="Google Shape;111;p2"/>
          <p:cNvPicPr preferRelativeResize="0"/>
          <p:nvPr/>
        </p:nvPicPr>
        <p:blipFill rotWithShape="1">
          <a:blip r:embed="rId3">
            <a:alphaModFix/>
          </a:blip>
          <a:srcRect/>
          <a:stretch/>
        </p:blipFill>
        <p:spPr>
          <a:xfrm>
            <a:off x="2211991" y="2034886"/>
            <a:ext cx="3119818" cy="4038600"/>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C97F8-0511-89F1-E2F3-3AFC2A6F429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43D79AF-8096-FDF1-8CC5-CDCCF0932FF8}"/>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5D39A637-D028-7E2A-C18A-8693932D5ED9}"/>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1481B53A-3391-B44E-9718-381A215C2F61}"/>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7C1D7ECA-03F5-505D-5E35-A69964D8A10E}"/>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28CA76F9-B655-04AB-E877-BB24DF46B260}"/>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4AD0FF76-2438-31E7-4CBF-3B096CD9D23F}"/>
              </a:ext>
            </a:extLst>
          </p:cNvPr>
          <p:cNvSpPr>
            <a:spLocks noGrp="1"/>
          </p:cNvSpPr>
          <p:nvPr>
            <p:ph type="title"/>
          </p:nvPr>
        </p:nvSpPr>
        <p:spPr>
          <a:xfrm>
            <a:off x="361404" y="0"/>
            <a:ext cx="10515600" cy="1267606"/>
          </a:xfrm>
        </p:spPr>
        <p:txBody>
          <a:bodyPr>
            <a:normAutofit/>
          </a:bodyPr>
          <a:lstStyle/>
          <a:p>
            <a:r>
              <a:rPr lang="en-US" sz="4000" b="1" dirty="0">
                <a:solidFill>
                  <a:schemeClr val="bg1"/>
                </a:solidFill>
              </a:rPr>
              <a:t>Research on the Impacts of Consolidation</a:t>
            </a:r>
          </a:p>
        </p:txBody>
      </p:sp>
      <p:sp>
        <p:nvSpPr>
          <p:cNvPr id="3" name="Content Placeholder 2">
            <a:extLst>
              <a:ext uri="{FF2B5EF4-FFF2-40B4-BE49-F238E27FC236}">
                <a16:creationId xmlns:a16="http://schemas.microsoft.com/office/drawing/2014/main" id="{73449CB2-397A-EE10-E7BF-0DCF9093D259}"/>
              </a:ext>
            </a:extLst>
          </p:cNvPr>
          <p:cNvSpPr>
            <a:spLocks noGrp="1"/>
          </p:cNvSpPr>
          <p:nvPr>
            <p:ph idx="1"/>
          </p:nvPr>
        </p:nvSpPr>
        <p:spPr>
          <a:xfrm>
            <a:off x="732878" y="1568449"/>
            <a:ext cx="10144126" cy="4965700"/>
          </a:xfrm>
        </p:spPr>
        <p:txBody>
          <a:bodyPr>
            <a:normAutofit lnSpcReduction="10000"/>
          </a:bodyPr>
          <a:lstStyle/>
          <a:p>
            <a:pPr marL="0" indent="0">
              <a:buNone/>
            </a:pPr>
            <a:r>
              <a:rPr lang="en-US" b="1" dirty="0"/>
              <a:t>Studies of Effects on Prices</a:t>
            </a:r>
          </a:p>
          <a:p>
            <a:pPr lvl="1"/>
            <a:r>
              <a:rPr lang="en-US" u="sng" dirty="0"/>
              <a:t>Cooper &amp; Gaynor (2022):</a:t>
            </a:r>
            <a:r>
              <a:rPr lang="en-US" dirty="0"/>
              <a:t> “A number of studies have examined individual hospital mergers and found price increases greater than 20%”.</a:t>
            </a:r>
          </a:p>
          <a:p>
            <a:pPr lvl="1"/>
            <a:r>
              <a:rPr lang="en-US" u="sng" dirty="0"/>
              <a:t>Liu et al. (2022):</a:t>
            </a:r>
            <a:r>
              <a:rPr lang="en-US" dirty="0"/>
              <a:t> “Estimated price increases that are due to a hospital merger vary significantly, ranging from 3% to 65%”.</a:t>
            </a:r>
          </a:p>
          <a:p>
            <a:pPr lvl="1"/>
            <a:r>
              <a:rPr lang="en-US" u="sng" dirty="0"/>
              <a:t>Arnold et al. (2024):</a:t>
            </a:r>
            <a:r>
              <a:rPr lang="en-US" dirty="0"/>
              <a:t> “We find cross-market hospital acquisitions are associated with price increases of 12.9%”.</a:t>
            </a:r>
          </a:p>
          <a:p>
            <a:pPr lvl="1"/>
            <a:r>
              <a:rPr lang="en-US" u="sng" dirty="0"/>
              <a:t>Koch &amp; </a:t>
            </a:r>
            <a:r>
              <a:rPr lang="en-US" u="sng" dirty="0" err="1"/>
              <a:t>Ulrick</a:t>
            </a:r>
            <a:r>
              <a:rPr lang="en-US" u="sng" dirty="0"/>
              <a:t> (2020):</a:t>
            </a:r>
            <a:r>
              <a:rPr lang="en-US" dirty="0"/>
              <a:t> Evidence that physician practice mergers also increase prices, in the range of 10-20%. </a:t>
            </a:r>
          </a:p>
          <a:p>
            <a:pPr marL="0" lvl="1" indent="0">
              <a:buNone/>
            </a:pPr>
            <a:endParaRPr lang="en-US" sz="2800" b="1" dirty="0"/>
          </a:p>
          <a:p>
            <a:pPr marL="0" lvl="1" indent="0">
              <a:buNone/>
            </a:pPr>
            <a:r>
              <a:rPr lang="en-US" sz="2800" b="1" dirty="0"/>
              <a:t>Studies of Effects on Worker Compensation</a:t>
            </a:r>
          </a:p>
          <a:p>
            <a:pPr lvl="1"/>
            <a:r>
              <a:rPr lang="en-US" u="sng" dirty="0"/>
              <a:t>Arnold and Whaley (2020): </a:t>
            </a:r>
            <a:r>
              <a:rPr lang="en-US" dirty="0"/>
              <a:t>We find that hospital mergers lead to a $521 increase in hospital prices and a $638 reduction in wages. </a:t>
            </a:r>
            <a:r>
              <a:rPr lang="en-US" dirty="0">
                <a:solidFill>
                  <a:srgbClr val="333333"/>
                </a:solidFill>
                <a:latin typeface="suisse"/>
              </a:rPr>
              <a:t>C</a:t>
            </a:r>
            <a:r>
              <a:rPr lang="en-US" b="0" i="0" dirty="0">
                <a:solidFill>
                  <a:srgbClr val="333333"/>
                </a:solidFill>
                <a:effectLst/>
                <a:latin typeface="suisse"/>
              </a:rPr>
              <a:t>onsumers bear the price effects of hospital mergers in the form of reduced wages.</a:t>
            </a:r>
            <a:endParaRPr lang="en-US" dirty="0"/>
          </a:p>
        </p:txBody>
      </p:sp>
    </p:spTree>
    <p:extLst>
      <p:ext uri="{BB962C8B-B14F-4D97-AF65-F5344CB8AC3E}">
        <p14:creationId xmlns:p14="http://schemas.microsoft.com/office/powerpoint/2010/main" val="36892410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ctrTitle"/>
          </p:nvPr>
        </p:nvSpPr>
        <p:spPr>
          <a:xfrm>
            <a:off x="2505165" y="399143"/>
            <a:ext cx="7399383" cy="1313543"/>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rgbClr val="562214"/>
              </a:buClr>
              <a:buSzPct val="100000"/>
              <a:buFont typeface="Gill Sans"/>
              <a:buNone/>
            </a:pPr>
            <a:br>
              <a:rPr lang="en-US" dirty="0"/>
            </a:br>
            <a:br>
              <a:rPr lang="en-US" dirty="0"/>
            </a:br>
            <a:br>
              <a:rPr lang="en-US" dirty="0"/>
            </a:br>
            <a:r>
              <a:rPr lang="en-US" sz="3600" dirty="0">
                <a:latin typeface="Century Gothic" panose="020B0502020202020204" pitchFamily="34" charset="0"/>
              </a:rPr>
              <a:t>Solutions to Counter High Cost of Care Amid Hospital Consolidation</a:t>
            </a:r>
            <a:endParaRPr sz="3600" dirty="0">
              <a:latin typeface="Century Gothic" panose="020B0502020202020204" pitchFamily="34" charset="0"/>
            </a:endParaRPr>
          </a:p>
        </p:txBody>
      </p:sp>
      <p:sp>
        <p:nvSpPr>
          <p:cNvPr id="117" name="Google Shape;117;p3"/>
          <p:cNvSpPr txBox="1">
            <a:spLocks noGrp="1"/>
          </p:cNvSpPr>
          <p:nvPr>
            <p:ph type="subTitle" idx="1"/>
          </p:nvPr>
        </p:nvSpPr>
        <p:spPr>
          <a:xfrm>
            <a:off x="2605314" y="1821543"/>
            <a:ext cx="7696926" cy="4978400"/>
          </a:xfrm>
          <a:prstGeom prst="rect">
            <a:avLst/>
          </a:prstGeom>
          <a:noFill/>
          <a:ln>
            <a:noFill/>
          </a:ln>
        </p:spPr>
        <p:txBody>
          <a:bodyPr spcFirstLastPara="1" wrap="square" lIns="91425" tIns="0" rIns="91425" bIns="45700" anchor="t" anchorCtr="0">
            <a:noAutofit/>
          </a:bodyPr>
          <a:lstStyle/>
          <a:p>
            <a:pPr marL="27432" lvl="0" indent="0" algn="l" rtl="0">
              <a:lnSpc>
                <a:spcPct val="100000"/>
              </a:lnSpc>
              <a:spcBef>
                <a:spcPts val="0"/>
              </a:spcBef>
              <a:spcAft>
                <a:spcPts val="0"/>
              </a:spcAft>
              <a:buSzPts val="1440"/>
              <a:buNone/>
            </a:pPr>
            <a:r>
              <a:rPr lang="en-US" sz="1800" b="1" dirty="0">
                <a:latin typeface="Century Gothic" panose="020B0502020202020204" pitchFamily="34" charset="0"/>
              </a:rPr>
              <a:t>Codify Community Benefit Spending</a:t>
            </a:r>
            <a:endParaRPr dirty="0">
              <a:latin typeface="Century Gothic" panose="020B0502020202020204" pitchFamily="34" charset="0"/>
            </a:endParaRPr>
          </a:p>
          <a:p>
            <a:pPr marL="198882" lvl="0" indent="-171450" algn="l" rtl="0">
              <a:lnSpc>
                <a:spcPct val="100000"/>
              </a:lnSpc>
              <a:spcBef>
                <a:spcPts val="600"/>
              </a:spcBef>
              <a:spcAft>
                <a:spcPts val="0"/>
              </a:spcAft>
              <a:buSzPts val="1120"/>
              <a:buFont typeface="Arial"/>
              <a:buChar char="•"/>
            </a:pPr>
            <a:r>
              <a:rPr lang="en-US" sz="1400" dirty="0">
                <a:latin typeface="Century Gothic" panose="020B0502020202020204" pitchFamily="34" charset="0"/>
                <a:sym typeface="Gill Sans"/>
              </a:rPr>
              <a:t>Require uncompensated indigent or charitable care spending that meets or exceeds five percent of adjusted gross revenue to maintain nonprofit status and tax exemption.</a:t>
            </a:r>
            <a:endParaRPr dirty="0">
              <a:latin typeface="Century Gothic" panose="020B0502020202020204" pitchFamily="34" charset="0"/>
            </a:endParaRPr>
          </a:p>
          <a:p>
            <a:pPr marL="198882" lvl="0" indent="-171450" algn="l" rtl="0">
              <a:lnSpc>
                <a:spcPct val="100000"/>
              </a:lnSpc>
              <a:spcBef>
                <a:spcPts val="600"/>
              </a:spcBef>
              <a:spcAft>
                <a:spcPts val="0"/>
              </a:spcAft>
              <a:buSzPts val="1120"/>
              <a:buFont typeface="Arial"/>
              <a:buChar char="•"/>
            </a:pPr>
            <a:r>
              <a:rPr lang="en-US" sz="1400" dirty="0">
                <a:latin typeface="Century Gothic" panose="020B0502020202020204" pitchFamily="34" charset="0"/>
                <a:sym typeface="Gill Sans"/>
              </a:rPr>
              <a:t>Create a methodology to assign minimum community benefit spending floors to hospitals every two years to clearly align hospital tax breaks with free and reduced care.</a:t>
            </a:r>
          </a:p>
          <a:p>
            <a:pPr marL="198882" lvl="0" indent="-171450" algn="l" rtl="0">
              <a:lnSpc>
                <a:spcPct val="100000"/>
              </a:lnSpc>
              <a:spcBef>
                <a:spcPts val="600"/>
              </a:spcBef>
              <a:spcAft>
                <a:spcPts val="0"/>
              </a:spcAft>
              <a:buSzPts val="1120"/>
              <a:buFont typeface="Arial"/>
              <a:buChar char="•"/>
            </a:pPr>
            <a:r>
              <a:rPr lang="en-US" sz="1400" dirty="0">
                <a:latin typeface="Century Gothic" panose="020B0502020202020204" pitchFamily="34" charset="0"/>
              </a:rPr>
              <a:t>Increase hospital notification of the availability of financial assistance to low-income patients and increase screening for eligibility.</a:t>
            </a:r>
          </a:p>
          <a:p>
            <a:pPr marL="27432" marR="0" lvl="0" indent="0" algn="l" rtl="0">
              <a:lnSpc>
                <a:spcPct val="100000"/>
              </a:lnSpc>
              <a:spcBef>
                <a:spcPts val="600"/>
              </a:spcBef>
              <a:spcAft>
                <a:spcPts val="0"/>
              </a:spcAft>
              <a:buClr>
                <a:srgbClr val="3891A7"/>
              </a:buClr>
              <a:buSzPts val="1440"/>
              <a:buNone/>
            </a:pPr>
            <a:r>
              <a:rPr lang="en-US" sz="1800" b="1" i="0" u="none" strike="noStrike" cap="none" dirty="0">
                <a:solidFill>
                  <a:srgbClr val="341108"/>
                </a:solidFill>
                <a:latin typeface="Century Gothic" panose="020B0502020202020204" pitchFamily="34" charset="0"/>
                <a:sym typeface="Gill Sans"/>
              </a:rPr>
              <a:t>Improve Hospital Authority Governance</a:t>
            </a:r>
            <a:endParaRPr sz="1800" dirty="0">
              <a:latin typeface="Century Gothic" panose="020B0502020202020204" pitchFamily="34" charset="0"/>
            </a:endParaRPr>
          </a:p>
          <a:p>
            <a:pPr marL="285750" marR="0" lvl="0" indent="-285750" algn="l" rtl="0">
              <a:lnSpc>
                <a:spcPct val="115000"/>
              </a:lnSpc>
              <a:spcBef>
                <a:spcPts val="0"/>
              </a:spcBef>
              <a:spcAft>
                <a:spcPts val="0"/>
              </a:spcAft>
              <a:buSzPts val="1120"/>
              <a:buFont typeface="Arial" panose="020B0604020202020204" pitchFamily="34" charset="0"/>
              <a:buChar char="•"/>
            </a:pPr>
            <a:r>
              <a:rPr lang="en-US" sz="1400" dirty="0">
                <a:latin typeface="Century Gothic" panose="020B0502020202020204" pitchFamily="34" charset="0"/>
                <a:sym typeface="Gill Sans"/>
              </a:rPr>
              <a:t>Require that the hospital CEO and/or CFO report to the Hospital Authority board at least quarterly regarding the financial health of the hospital in open meetings. </a:t>
            </a:r>
          </a:p>
          <a:p>
            <a:pPr marL="285750" marR="0" lvl="0" indent="-285750" algn="l" rtl="0">
              <a:lnSpc>
                <a:spcPct val="115000"/>
              </a:lnSpc>
              <a:spcBef>
                <a:spcPts val="0"/>
              </a:spcBef>
              <a:spcAft>
                <a:spcPts val="0"/>
              </a:spcAft>
              <a:buSzPts val="1120"/>
              <a:buFont typeface="Arial" panose="020B0604020202020204" pitchFamily="34" charset="0"/>
              <a:buChar char="•"/>
            </a:pPr>
            <a:r>
              <a:rPr lang="en-US" sz="1400" dirty="0">
                <a:latin typeface="Century Gothic" panose="020B0502020202020204" pitchFamily="34" charset="0"/>
                <a:sym typeface="Gill Sans"/>
              </a:rPr>
              <a:t>State that no current employee of a hospital operated by a hospital authority or of a nonprofit organization that leases assets from a hospital authority may serve as a member of the hospital authority board.  </a:t>
            </a:r>
            <a:endParaRPr sz="1400" dirty="0">
              <a:latin typeface="Century Gothic" panose="020B0502020202020204" pitchFamily="34" charset="0"/>
              <a:sym typeface="Gill Sans"/>
            </a:endParaRPr>
          </a:p>
          <a:p>
            <a:pPr marL="285750" marR="0" lvl="0" indent="-285750" algn="l" rtl="0">
              <a:lnSpc>
                <a:spcPct val="115000"/>
              </a:lnSpc>
              <a:spcBef>
                <a:spcPts val="0"/>
              </a:spcBef>
              <a:spcAft>
                <a:spcPts val="0"/>
              </a:spcAft>
              <a:buSzPts val="1120"/>
              <a:buFont typeface="Arial" panose="020B0604020202020204" pitchFamily="34" charset="0"/>
              <a:buChar char="•"/>
            </a:pPr>
            <a:r>
              <a:rPr lang="en-US" sz="1400" dirty="0">
                <a:latin typeface="Century Gothic" panose="020B0502020202020204" pitchFamily="34" charset="0"/>
                <a:sym typeface="Gill Sans"/>
              </a:rPr>
              <a:t>Require that each hospital authority board contain at least one community resident with a household income at or below 200% of the federal poverty level and who will be provided with a $100 monthly stipend for participation.</a:t>
            </a:r>
            <a:endParaRPr sz="1400" dirty="0">
              <a:latin typeface="Century Gothic" panose="020B0502020202020204" pitchFamily="34" charset="0"/>
              <a:sym typeface="Gill Sans"/>
            </a:endParaRPr>
          </a:p>
          <a:p>
            <a:pPr marL="27432" marR="0" lvl="0" indent="0" algn="l" rtl="0">
              <a:lnSpc>
                <a:spcPct val="100000"/>
              </a:lnSpc>
              <a:spcBef>
                <a:spcPts val="600"/>
              </a:spcBef>
              <a:spcAft>
                <a:spcPts val="0"/>
              </a:spcAft>
              <a:buClr>
                <a:srgbClr val="3891A7"/>
              </a:buClr>
              <a:buSzPts val="1440"/>
              <a:buNone/>
            </a:pPr>
            <a:endParaRPr sz="1800" b="1" i="0" u="none" strike="noStrike" cap="none" dirty="0">
              <a:solidFill>
                <a:srgbClr val="341108"/>
              </a:solidFill>
              <a:latin typeface="Gill Sans"/>
              <a:ea typeface="Gill Sans"/>
              <a:cs typeface="Gill Sans"/>
              <a:sym typeface="Gill Sans"/>
            </a:endParaRPr>
          </a:p>
          <a:p>
            <a:pPr marL="27432" lvl="0" indent="0" algn="l" rtl="0">
              <a:lnSpc>
                <a:spcPct val="100000"/>
              </a:lnSpc>
              <a:spcBef>
                <a:spcPts val="600"/>
              </a:spcBef>
              <a:spcAft>
                <a:spcPts val="0"/>
              </a:spcAft>
              <a:buSzPts val="1120"/>
              <a:buNone/>
            </a:pPr>
            <a:endParaRPr sz="1400" b="1" dirty="0">
              <a:latin typeface="Gill Sans"/>
              <a:ea typeface="Gill Sans"/>
              <a:cs typeface="Gill Sans"/>
              <a:sym typeface="Gill Sans"/>
            </a:endParaRPr>
          </a:p>
          <a:p>
            <a:pPr marL="27432" lvl="0" indent="0" algn="l" rtl="0">
              <a:lnSpc>
                <a:spcPct val="100000"/>
              </a:lnSpc>
              <a:spcBef>
                <a:spcPts val="600"/>
              </a:spcBef>
              <a:spcAft>
                <a:spcPts val="0"/>
              </a:spcAft>
              <a:buSzPts val="1440"/>
              <a:buNone/>
            </a:pPr>
            <a:endParaRPr sz="1800" b="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txBox="1">
            <a:spLocks noGrp="1"/>
          </p:cNvSpPr>
          <p:nvPr>
            <p:ph type="ctrTitle"/>
          </p:nvPr>
        </p:nvSpPr>
        <p:spPr>
          <a:xfrm>
            <a:off x="2505165" y="399143"/>
            <a:ext cx="7399383" cy="1313543"/>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rgbClr val="562214"/>
              </a:buClr>
              <a:buSzPct val="100000"/>
              <a:buFont typeface="Gill Sans"/>
              <a:buNone/>
            </a:pPr>
            <a:br>
              <a:rPr lang="en-US" dirty="0"/>
            </a:br>
            <a:br>
              <a:rPr lang="en-US" dirty="0"/>
            </a:br>
            <a:br>
              <a:rPr lang="en-US" dirty="0"/>
            </a:br>
            <a:r>
              <a:rPr lang="en-US" sz="3600" dirty="0">
                <a:latin typeface="Century Gothic" panose="020B0502020202020204" pitchFamily="34" charset="0"/>
              </a:rPr>
              <a:t>Solutions to Prevent Future Destabilizing Closures</a:t>
            </a:r>
            <a:endParaRPr sz="3600" dirty="0">
              <a:latin typeface="Century Gothic" panose="020B0502020202020204" pitchFamily="34" charset="0"/>
            </a:endParaRPr>
          </a:p>
        </p:txBody>
      </p:sp>
      <p:sp>
        <p:nvSpPr>
          <p:cNvPr id="123" name="Google Shape;123;p4"/>
          <p:cNvSpPr txBox="1">
            <a:spLocks noGrp="1"/>
          </p:cNvSpPr>
          <p:nvPr>
            <p:ph type="subTitle" idx="1"/>
          </p:nvPr>
        </p:nvSpPr>
        <p:spPr>
          <a:xfrm>
            <a:off x="2699656" y="1821543"/>
            <a:ext cx="7696926" cy="4978400"/>
          </a:xfrm>
          <a:prstGeom prst="rect">
            <a:avLst/>
          </a:prstGeom>
          <a:noFill/>
          <a:ln>
            <a:noFill/>
          </a:ln>
        </p:spPr>
        <p:txBody>
          <a:bodyPr spcFirstLastPara="1" wrap="square" lIns="91425" tIns="0" rIns="91425" bIns="45700" anchor="t" anchorCtr="0">
            <a:noAutofit/>
          </a:bodyPr>
          <a:lstStyle/>
          <a:p>
            <a:pPr marL="27432" marR="0" lvl="0" indent="0" algn="l" rtl="0">
              <a:lnSpc>
                <a:spcPct val="100000"/>
              </a:lnSpc>
              <a:spcBef>
                <a:spcPts val="0"/>
              </a:spcBef>
              <a:spcAft>
                <a:spcPts val="0"/>
              </a:spcAft>
              <a:buClr>
                <a:srgbClr val="3891A7"/>
              </a:buClr>
              <a:buSzPts val="1440"/>
              <a:buNone/>
            </a:pPr>
            <a:endParaRPr sz="1800" b="1" i="0" u="none" strike="noStrike" cap="none" dirty="0">
              <a:solidFill>
                <a:srgbClr val="341108"/>
              </a:solidFill>
              <a:latin typeface="Gill Sans"/>
              <a:ea typeface="Gill Sans"/>
              <a:cs typeface="Gill Sans"/>
              <a:sym typeface="Gill Sans"/>
            </a:endParaRPr>
          </a:p>
          <a:p>
            <a:pPr marL="27432" lvl="0" indent="0" algn="l" rtl="0">
              <a:lnSpc>
                <a:spcPct val="100000"/>
              </a:lnSpc>
              <a:spcBef>
                <a:spcPts val="600"/>
              </a:spcBef>
              <a:spcAft>
                <a:spcPts val="0"/>
              </a:spcAft>
              <a:buSzPts val="1120"/>
              <a:buNone/>
            </a:pPr>
            <a:endParaRPr sz="1400" b="1" dirty="0">
              <a:latin typeface="Gill Sans"/>
              <a:ea typeface="Gill Sans"/>
              <a:cs typeface="Gill Sans"/>
              <a:sym typeface="Gill Sans"/>
            </a:endParaRPr>
          </a:p>
          <a:p>
            <a:pPr marL="27432" lvl="0" indent="0" algn="l" rtl="0">
              <a:lnSpc>
                <a:spcPct val="100000"/>
              </a:lnSpc>
              <a:spcBef>
                <a:spcPts val="600"/>
              </a:spcBef>
              <a:spcAft>
                <a:spcPts val="0"/>
              </a:spcAft>
              <a:buSzPts val="1440"/>
              <a:buNone/>
            </a:pPr>
            <a:endParaRPr sz="1800" b="1" dirty="0"/>
          </a:p>
        </p:txBody>
      </p:sp>
      <p:sp>
        <p:nvSpPr>
          <p:cNvPr id="124" name="Google Shape;124;p4"/>
          <p:cNvSpPr txBox="1"/>
          <p:nvPr/>
        </p:nvSpPr>
        <p:spPr>
          <a:xfrm>
            <a:off x="2786743" y="1982980"/>
            <a:ext cx="6096000" cy="2477561"/>
          </a:xfrm>
          <a:prstGeom prst="rect">
            <a:avLst/>
          </a:prstGeom>
          <a:noFill/>
          <a:ln>
            <a:noFill/>
          </a:ln>
        </p:spPr>
        <p:txBody>
          <a:bodyPr spcFirstLastPara="1" wrap="square" lIns="91425" tIns="45700" rIns="91425" bIns="45700" anchor="t" anchorCtr="0">
            <a:spAutoFit/>
          </a:bodyPr>
          <a:lstStyle/>
          <a:p>
            <a:pPr marL="27432" marR="0" lvl="0" indent="0" algn="l" defTabSz="914400" rtl="0" eaLnBrk="1" fontAlgn="auto" latinLnBrk="0" hangingPunct="1">
              <a:lnSpc>
                <a:spcPct val="100000"/>
              </a:lnSpc>
              <a:spcBef>
                <a:spcPts val="0"/>
              </a:spcBef>
              <a:spcAft>
                <a:spcPts val="0"/>
              </a:spcAft>
              <a:buClr>
                <a:srgbClr val="3891A7"/>
              </a:buClr>
              <a:buSzPts val="1440"/>
              <a:buFont typeface="Noto Sans Symbols"/>
              <a:buNone/>
              <a:tabLst/>
              <a:defRPr/>
            </a:pPr>
            <a:r>
              <a:rPr kumimoji="0" lang="en-US" sz="1800" b="1" i="0" u="none" strike="noStrike" kern="0" cap="none" spc="0" normalizeH="0" baseline="0" noProof="0" dirty="0">
                <a:ln>
                  <a:noFill/>
                </a:ln>
                <a:solidFill>
                  <a:srgbClr val="341108"/>
                </a:solidFill>
                <a:effectLst/>
                <a:uLnTx/>
                <a:uFillTx/>
                <a:latin typeface="Century Gothic" panose="020B0502020202020204" pitchFamily="34" charset="0"/>
                <a:ea typeface="Gill Sans"/>
                <a:cs typeface="Gill Sans"/>
                <a:sym typeface="Gill Sans"/>
              </a:rPr>
              <a:t>Implement Certificate of Don’t Need</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198882" marR="0" lvl="0" indent="-171450" algn="l" defTabSz="914400" rtl="0" eaLnBrk="1" fontAlgn="auto" latinLnBrk="0" hangingPunct="1">
              <a:lnSpc>
                <a:spcPct val="100000"/>
              </a:lnSpc>
              <a:spcBef>
                <a:spcPts val="600"/>
              </a:spcBef>
              <a:spcAft>
                <a:spcPts val="0"/>
              </a:spcAft>
              <a:buClr>
                <a:srgbClr val="3891A7"/>
              </a:buClr>
              <a:buSzPts val="1120"/>
              <a:buFont typeface="Arial"/>
              <a:buChar char="•"/>
              <a:tabLst/>
              <a:defRPr/>
            </a:pPr>
            <a:r>
              <a:rPr kumimoji="0" lang="en-US" sz="1400" b="0" i="0" u="none" strike="noStrike" kern="0" cap="none" spc="0" normalizeH="0" baseline="0" noProof="0" dirty="0">
                <a:ln>
                  <a:noFill/>
                </a:ln>
                <a:solidFill>
                  <a:srgbClr val="341108"/>
                </a:solidFill>
                <a:effectLst/>
                <a:uLnTx/>
                <a:uFillTx/>
                <a:latin typeface="Century Gothic" panose="020B0502020202020204" pitchFamily="34" charset="0"/>
                <a:ea typeface="Gill Sans"/>
                <a:cs typeface="Gill Sans"/>
                <a:sym typeface="Gill Sans"/>
              </a:rPr>
              <a:t>Increase notice of closure, elimination of a service line, or conversion to a free- standing ED from 30 days to 180 days.</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198882" marR="0" lvl="0" indent="-171450" algn="l" defTabSz="914400" rtl="0" eaLnBrk="1" fontAlgn="auto" latinLnBrk="0" hangingPunct="1">
              <a:lnSpc>
                <a:spcPct val="100000"/>
              </a:lnSpc>
              <a:spcBef>
                <a:spcPts val="600"/>
              </a:spcBef>
              <a:spcAft>
                <a:spcPts val="0"/>
              </a:spcAft>
              <a:buClr>
                <a:srgbClr val="3891A7"/>
              </a:buClr>
              <a:buSzPts val="1120"/>
              <a:buFont typeface="Arial"/>
              <a:buChar char="•"/>
              <a:tabLst/>
              <a:defRPr/>
            </a:pPr>
            <a:r>
              <a:rPr kumimoji="0" lang="en-US" sz="1400" b="0" i="0" u="none" strike="noStrike" kern="0" cap="none" spc="0" normalizeH="0" baseline="0" noProof="0" dirty="0">
                <a:ln>
                  <a:noFill/>
                </a:ln>
                <a:solidFill>
                  <a:srgbClr val="341108"/>
                </a:solidFill>
                <a:effectLst/>
                <a:uLnTx/>
                <a:uFillTx/>
                <a:latin typeface="Century Gothic" panose="020B0502020202020204" pitchFamily="34" charset="0"/>
                <a:ea typeface="Gill Sans"/>
                <a:cs typeface="Gill Sans"/>
                <a:sym typeface="Gill Sans"/>
              </a:rPr>
              <a:t>Ensure hospitals provide financial analysis to the Dept. of Community Health and the Attorney General before closure is an option.</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198882" marR="0" lvl="0" indent="-171450" algn="l" defTabSz="914400" rtl="0" eaLnBrk="1" fontAlgn="auto" latinLnBrk="0" hangingPunct="1">
              <a:lnSpc>
                <a:spcPct val="100000"/>
              </a:lnSpc>
              <a:spcBef>
                <a:spcPts val="600"/>
              </a:spcBef>
              <a:spcAft>
                <a:spcPts val="0"/>
              </a:spcAft>
              <a:buClr>
                <a:srgbClr val="3891A7"/>
              </a:buClr>
              <a:buSzPts val="1120"/>
              <a:buFont typeface="Arial"/>
              <a:buChar char="•"/>
              <a:tabLst/>
              <a:defRPr/>
            </a:pPr>
            <a:r>
              <a:rPr kumimoji="0" lang="en-US" sz="1400" b="0" i="0" u="none" strike="noStrike" kern="0" cap="none" spc="0" normalizeH="0" baseline="0" noProof="0" dirty="0">
                <a:ln>
                  <a:noFill/>
                </a:ln>
                <a:solidFill>
                  <a:srgbClr val="341108"/>
                </a:solidFill>
                <a:effectLst/>
                <a:uLnTx/>
                <a:uFillTx/>
                <a:latin typeface="Century Gothic" panose="020B0502020202020204" pitchFamily="34" charset="0"/>
                <a:ea typeface="Gill Sans"/>
                <a:cs typeface="Gill Sans"/>
                <a:sym typeface="Gill Sans"/>
              </a:rPr>
              <a:t>This financial analysis will:</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656082" marR="0" lvl="1" indent="-171450" algn="l" defTabSz="914400" rtl="0" eaLnBrk="1" fontAlgn="auto" latinLnBrk="0" hangingPunct="1">
              <a:lnSpc>
                <a:spcPct val="100000"/>
              </a:lnSpc>
              <a:spcBef>
                <a:spcPts val="600"/>
              </a:spcBef>
              <a:spcAft>
                <a:spcPts val="0"/>
              </a:spcAft>
              <a:buClr>
                <a:srgbClr val="3891A7"/>
              </a:buClr>
              <a:buSzPts val="1120"/>
              <a:buFont typeface="Arial"/>
              <a:buChar char="•"/>
              <a:tabLst/>
              <a:defRPr/>
            </a:pPr>
            <a:r>
              <a:rPr kumimoji="0" lang="en-US" sz="1400" b="0" i="0" u="none" strike="noStrike" kern="0" cap="none" spc="0" normalizeH="0" baseline="0" noProof="0" dirty="0">
                <a:ln>
                  <a:noFill/>
                </a:ln>
                <a:solidFill>
                  <a:srgbClr val="341108"/>
                </a:solidFill>
                <a:effectLst/>
                <a:uLnTx/>
                <a:uFillTx/>
                <a:latin typeface="Century Gothic" panose="020B0502020202020204" pitchFamily="34" charset="0"/>
                <a:ea typeface="Gill Sans"/>
                <a:cs typeface="Gill Sans"/>
                <a:sym typeface="Gill Sans"/>
              </a:rPr>
              <a:t>Include an overview of the hospital's patient population</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656082" marR="0" lvl="1" indent="-171450" algn="l" defTabSz="914400" rtl="0" eaLnBrk="1" fontAlgn="auto" latinLnBrk="0" hangingPunct="1">
              <a:lnSpc>
                <a:spcPct val="100000"/>
              </a:lnSpc>
              <a:spcBef>
                <a:spcPts val="600"/>
              </a:spcBef>
              <a:spcAft>
                <a:spcPts val="0"/>
              </a:spcAft>
              <a:buClr>
                <a:srgbClr val="3891A7"/>
              </a:buClr>
              <a:buSzPts val="1120"/>
              <a:buFont typeface="Arial"/>
              <a:buChar char="•"/>
              <a:tabLst/>
              <a:defRPr/>
            </a:pPr>
            <a:r>
              <a:rPr kumimoji="0" lang="en-US" sz="1400" b="0" i="0" u="none" strike="noStrike" kern="0" cap="none" spc="0" normalizeH="0" baseline="0" noProof="0" dirty="0">
                <a:ln>
                  <a:noFill/>
                </a:ln>
                <a:solidFill>
                  <a:srgbClr val="341108"/>
                </a:solidFill>
                <a:effectLst/>
                <a:uLnTx/>
                <a:uFillTx/>
                <a:latin typeface="Century Gothic" panose="020B0502020202020204" pitchFamily="34" charset="0"/>
                <a:ea typeface="Gill Sans"/>
                <a:cs typeface="Gill Sans"/>
                <a:sym typeface="Gill Sans"/>
              </a:rPr>
              <a:t>Be made publicly available on the DCH Website</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title"/>
          </p:nvPr>
        </p:nvSpPr>
        <p:spPr>
          <a:xfrm>
            <a:off x="1914144" y="274638"/>
            <a:ext cx="999744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62214"/>
              </a:buClr>
              <a:buSzPts val="4300"/>
              <a:buFont typeface="Gill Sans"/>
              <a:buNone/>
            </a:pPr>
            <a:r>
              <a:rPr lang="en-US" sz="3200" dirty="0">
                <a:latin typeface="Century Gothic" panose="020B0502020202020204" pitchFamily="34" charset="0"/>
              </a:rPr>
              <a:t>Looking Ahead to Next Session</a:t>
            </a:r>
            <a:endParaRPr sz="3200" dirty="0">
              <a:latin typeface="Century Gothic" panose="020B0502020202020204" pitchFamily="34" charset="0"/>
            </a:endParaRPr>
          </a:p>
        </p:txBody>
      </p:sp>
      <p:sp>
        <p:nvSpPr>
          <p:cNvPr id="130" name="Google Shape;130;p5"/>
          <p:cNvSpPr txBox="1">
            <a:spLocks noGrp="1"/>
          </p:cNvSpPr>
          <p:nvPr>
            <p:ph type="body" idx="1"/>
          </p:nvPr>
        </p:nvSpPr>
        <p:spPr>
          <a:xfrm>
            <a:off x="1914144" y="1293668"/>
            <a:ext cx="9997440" cy="4954732"/>
          </a:xfrm>
          <a:prstGeom prst="rect">
            <a:avLst/>
          </a:prstGeom>
          <a:noFill/>
          <a:ln>
            <a:noFill/>
          </a:ln>
        </p:spPr>
        <p:txBody>
          <a:bodyPr spcFirstLastPara="1" wrap="square" lIns="91425" tIns="45700" rIns="91425" bIns="45700" anchor="t" anchorCtr="0">
            <a:normAutofit/>
          </a:bodyPr>
          <a:lstStyle/>
          <a:p>
            <a:pPr marL="365760" lvl="0" indent="-283464" algn="l" rtl="0">
              <a:lnSpc>
                <a:spcPct val="100000"/>
              </a:lnSpc>
              <a:spcBef>
                <a:spcPts val="0"/>
              </a:spcBef>
              <a:spcAft>
                <a:spcPts val="0"/>
              </a:spcAft>
              <a:buSzPts val="1440"/>
              <a:buChar char="⚫"/>
            </a:pPr>
            <a:r>
              <a:rPr lang="en-US" sz="1400" dirty="0">
                <a:latin typeface="Century Gothic" panose="020B0502020202020204" pitchFamily="34" charset="0"/>
              </a:rPr>
              <a:t>State’s alternative to Medicaid expansion continues</a:t>
            </a:r>
            <a:endParaRPr sz="1400" dirty="0">
              <a:latin typeface="Century Gothic" panose="020B0502020202020204" pitchFamily="34" charset="0"/>
            </a:endParaRPr>
          </a:p>
          <a:p>
            <a:pPr marL="365760" lvl="0" indent="-283464" algn="l" rtl="0">
              <a:lnSpc>
                <a:spcPct val="100000"/>
              </a:lnSpc>
              <a:spcBef>
                <a:spcPts val="600"/>
              </a:spcBef>
              <a:spcAft>
                <a:spcPts val="0"/>
              </a:spcAft>
              <a:buSzPts val="1440"/>
              <a:buChar char="⚫"/>
            </a:pPr>
            <a:r>
              <a:rPr lang="en-US" sz="1400" dirty="0">
                <a:latin typeface="Century Gothic" panose="020B0502020202020204" pitchFamily="34" charset="0"/>
              </a:rPr>
              <a:t>New state-based marketplace rolls out</a:t>
            </a:r>
            <a:endParaRPr sz="1400" dirty="0">
              <a:latin typeface="Century Gothic" panose="020B0502020202020204" pitchFamily="34" charset="0"/>
            </a:endParaRPr>
          </a:p>
          <a:p>
            <a:pPr marL="365760" lvl="0" indent="-283464" algn="l" rtl="0">
              <a:lnSpc>
                <a:spcPct val="100000"/>
              </a:lnSpc>
              <a:spcBef>
                <a:spcPts val="600"/>
              </a:spcBef>
              <a:spcAft>
                <a:spcPts val="0"/>
              </a:spcAft>
              <a:buSzPts val="1440"/>
              <a:buChar char="⚫"/>
            </a:pPr>
            <a:r>
              <a:rPr lang="en-US" sz="1400" dirty="0">
                <a:latin typeface="Century Gothic" panose="020B0502020202020204" pitchFamily="34" charset="0"/>
              </a:rPr>
              <a:t>Republican appetite for hospital accountability remains strong</a:t>
            </a:r>
            <a:endParaRPr sz="1400" dirty="0">
              <a:latin typeface="Century Gothic" panose="020B0502020202020204" pitchFamily="34" charset="0"/>
            </a:endParaRPr>
          </a:p>
          <a:p>
            <a:pPr marL="365760" lvl="0" indent="-283464" algn="l" rtl="0">
              <a:lnSpc>
                <a:spcPct val="100000"/>
              </a:lnSpc>
              <a:spcBef>
                <a:spcPts val="600"/>
              </a:spcBef>
              <a:spcAft>
                <a:spcPts val="0"/>
              </a:spcAft>
              <a:buSzPts val="1440"/>
              <a:buChar char="⚫"/>
            </a:pPr>
            <a:r>
              <a:rPr lang="en-US" sz="1400" dirty="0">
                <a:latin typeface="Century Gothic" panose="020B0502020202020204" pitchFamily="34" charset="0"/>
              </a:rPr>
              <a:t>Comprehensive Health Coverage Commission will advise on access and quality of healthcare for Georgia’s low-income and uninsured populations</a:t>
            </a:r>
          </a:p>
        </p:txBody>
      </p:sp>
      <p:pic>
        <p:nvPicPr>
          <p:cNvPr id="131" name="Google Shape;131;p5"/>
          <p:cNvPicPr preferRelativeResize="0"/>
          <p:nvPr/>
        </p:nvPicPr>
        <p:blipFill rotWithShape="1">
          <a:blip r:embed="rId3">
            <a:alphaModFix/>
          </a:blip>
          <a:srcRect/>
          <a:stretch/>
        </p:blipFill>
        <p:spPr>
          <a:xfrm>
            <a:off x="4061248" y="2926538"/>
            <a:ext cx="5573888" cy="312831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22EAC-BA54-F164-2C52-716B6C1ECE40}"/>
              </a:ext>
            </a:extLst>
          </p:cNvPr>
          <p:cNvSpPr>
            <a:spLocks noGrp="1"/>
          </p:cNvSpPr>
          <p:nvPr>
            <p:ph type="ctrTitle"/>
          </p:nvPr>
        </p:nvSpPr>
        <p:spPr/>
        <p:txBody>
          <a:bodyPr/>
          <a:lstStyle/>
          <a:p>
            <a:r>
              <a:rPr lang="en-US" sz="7200" dirty="0"/>
              <a:t>Q&amp;A</a:t>
            </a:r>
          </a:p>
        </p:txBody>
      </p:sp>
      <p:pic>
        <p:nvPicPr>
          <p:cNvPr id="9" name="Picture Placeholder 8" descr="Badge Question Mark with solid fill">
            <a:extLst>
              <a:ext uri="{FF2B5EF4-FFF2-40B4-BE49-F238E27FC236}">
                <a16:creationId xmlns:a16="http://schemas.microsoft.com/office/drawing/2014/main" id="{D1D727DA-9998-384D-80E7-84971D05347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 r="15"/>
          <a:stretch>
            <a:fillRect/>
          </a:stretch>
        </p:blipFill>
        <p:spPr/>
      </p:pic>
    </p:spTree>
    <p:extLst>
      <p:ext uri="{BB962C8B-B14F-4D97-AF65-F5344CB8AC3E}">
        <p14:creationId xmlns:p14="http://schemas.microsoft.com/office/powerpoint/2010/main" val="22094198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555A0E8-2E8E-4B5F-A673-1265ACBBA2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7" imgH="488" progId="TCLayout.ActiveDocument.1">
                  <p:embed/>
                </p:oleObj>
              </mc:Choice>
              <mc:Fallback>
                <p:oleObj name="think-cell Slide" r:id="rId5" imgW="487" imgH="488" progId="TCLayout.ActiveDocument.1">
                  <p:embed/>
                  <p:pic>
                    <p:nvPicPr>
                      <p:cNvPr id="6" name="Object 5" hidden="1">
                        <a:extLst>
                          <a:ext uri="{FF2B5EF4-FFF2-40B4-BE49-F238E27FC236}">
                            <a16:creationId xmlns:a16="http://schemas.microsoft.com/office/drawing/2014/main" id="{E555A0E8-2E8E-4B5F-A673-1265ACBBA20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8EAD3A60-41CE-4B3F-A253-6CE2E8C5F35A}"/>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s-419" sz="4800" dirty="0">
              <a:latin typeface="Georgia" panose="02040502050405020303" pitchFamily="18" charset="0"/>
              <a:ea typeface="+mj-ea"/>
              <a:cs typeface="+mj-cs"/>
              <a:sym typeface="Montserrat ExtraBold" panose="00000900000000000000" pitchFamily="2" charset="0"/>
            </a:endParaRPr>
          </a:p>
        </p:txBody>
      </p:sp>
      <p:sp>
        <p:nvSpPr>
          <p:cNvPr id="4" name="Title 3">
            <a:extLst>
              <a:ext uri="{FF2B5EF4-FFF2-40B4-BE49-F238E27FC236}">
                <a16:creationId xmlns:a16="http://schemas.microsoft.com/office/drawing/2014/main" id="{B7132B7D-121F-49EF-93B4-60EA3D3A5792}"/>
              </a:ext>
            </a:extLst>
          </p:cNvPr>
          <p:cNvSpPr>
            <a:spLocks noGrp="1"/>
          </p:cNvSpPr>
          <p:nvPr>
            <p:ph type="ctrTitle"/>
          </p:nvPr>
        </p:nvSpPr>
        <p:spPr>
          <a:xfrm>
            <a:off x="838200" y="762000"/>
            <a:ext cx="5257800" cy="2653621"/>
          </a:xfrm>
        </p:spPr>
        <p:txBody>
          <a:bodyPr/>
          <a:lstStyle/>
          <a:p>
            <a:pPr>
              <a:lnSpc>
                <a:spcPct val="100000"/>
              </a:lnSpc>
              <a:spcBef>
                <a:spcPts val="1200"/>
              </a:spcBef>
            </a:pPr>
            <a:r>
              <a:rPr lang="en-US" dirty="0"/>
              <a:t>Thank You</a:t>
            </a:r>
            <a:br>
              <a:rPr lang="en-US" dirty="0"/>
            </a:br>
            <a:br>
              <a:rPr lang="en-US" dirty="0"/>
            </a:br>
            <a:r>
              <a:rPr lang="en-US" sz="2000" dirty="0"/>
              <a:t>Please send all questions and comments to:</a:t>
            </a:r>
            <a:br>
              <a:rPr lang="en-US" sz="2000" dirty="0"/>
            </a:br>
            <a:br>
              <a:rPr lang="en-US" sz="2000" dirty="0"/>
            </a:br>
            <a:r>
              <a:rPr lang="en-US" sz="2000" dirty="0"/>
              <a:t>Alexandra.Allen@altarum.org</a:t>
            </a:r>
            <a:br>
              <a:rPr lang="en-US" sz="2000" dirty="0"/>
            </a:br>
            <a:r>
              <a:rPr lang="en-US" sz="2000" dirty="0"/>
              <a:t>Beth.Beaudin-Seiler@altarum.org</a:t>
            </a:r>
            <a:endParaRPr lang="en-US" sz="2000" dirty="0">
              <a:latin typeface="+mn-lt"/>
            </a:endParaRPr>
          </a:p>
        </p:txBody>
      </p:sp>
      <p:grpSp>
        <p:nvGrpSpPr>
          <p:cNvPr id="5" name="Group 2">
            <a:extLst>
              <a:ext uri="{FF2B5EF4-FFF2-40B4-BE49-F238E27FC236}">
                <a16:creationId xmlns:a16="http://schemas.microsoft.com/office/drawing/2014/main" id="{73C3FA38-6489-D2B0-0DDE-BF4100A8A6CA}"/>
              </a:ext>
            </a:extLst>
          </p:cNvPr>
          <p:cNvGrpSpPr>
            <a:grpSpLocks/>
          </p:cNvGrpSpPr>
          <p:nvPr/>
        </p:nvGrpSpPr>
        <p:grpSpPr bwMode="auto">
          <a:xfrm>
            <a:off x="7870904" y="4585327"/>
            <a:ext cx="1000125" cy="931863"/>
            <a:chOff x="115871044" y="112183136"/>
            <a:chExt cx="697540" cy="651135"/>
          </a:xfrm>
        </p:grpSpPr>
        <p:pic>
          <p:nvPicPr>
            <p:cNvPr id="9" name="Picture 3">
              <a:extLst>
                <a:ext uri="{FF2B5EF4-FFF2-40B4-BE49-F238E27FC236}">
                  <a16:creationId xmlns:a16="http://schemas.microsoft.com/office/drawing/2014/main" id="{AD01EFD6-9B7E-6C6A-1F4F-E77786C2006E}"/>
                </a:ext>
              </a:extLst>
            </p:cNvPr>
            <p:cNvPicPr>
              <a:picLocks noChangeAspect="1" noChangeArrowheads="1"/>
            </p:cNvPicPr>
            <p:nvPr/>
          </p:nvPicPr>
          <p:blipFill>
            <a:blip r:embed="rId7" cstate="print">
              <a:lum bright="-20000" contrast="40000"/>
              <a:extLst>
                <a:ext uri="{28A0092B-C50C-407E-A947-70E740481C1C}">
                  <a14:useLocalDpi xmlns:a14="http://schemas.microsoft.com/office/drawing/2010/main" val="0"/>
                </a:ext>
              </a:extLst>
            </a:blip>
            <a:srcRect l="3412" r="3412"/>
            <a:stretch>
              <a:fillRect/>
            </a:stretch>
          </p:blipFill>
          <p:spPr bwMode="auto">
            <a:xfrm>
              <a:off x="116238740" y="112183136"/>
              <a:ext cx="324532" cy="3265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4">
              <a:extLst>
                <a:ext uri="{FF2B5EF4-FFF2-40B4-BE49-F238E27FC236}">
                  <a16:creationId xmlns:a16="http://schemas.microsoft.com/office/drawing/2014/main" id="{5764FBAA-3AD4-8F04-8795-456DC8C236C8}"/>
                </a:ext>
              </a:extLst>
            </p:cNvPr>
            <p:cNvPicPr>
              <a:picLocks noChangeAspect="1" noChangeArrowheads="1"/>
            </p:cNvPicPr>
            <p:nvPr/>
          </p:nvPicPr>
          <p:blipFill>
            <a:blip r:embed="rId8" cstate="print">
              <a:lum bright="-20000" contrast="40000"/>
              <a:extLst>
                <a:ext uri="{28A0092B-C50C-407E-A947-70E740481C1C}">
                  <a14:useLocalDpi xmlns:a14="http://schemas.microsoft.com/office/drawing/2010/main" val="0"/>
                </a:ext>
              </a:extLst>
            </a:blip>
            <a:srcRect l="3905" r="3905"/>
            <a:stretch>
              <a:fillRect/>
            </a:stretch>
          </p:blipFill>
          <p:spPr bwMode="auto">
            <a:xfrm>
              <a:off x="115891034" y="112183136"/>
              <a:ext cx="332435" cy="32580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5">
              <a:extLst>
                <a:ext uri="{FF2B5EF4-FFF2-40B4-BE49-F238E27FC236}">
                  <a16:creationId xmlns:a16="http://schemas.microsoft.com/office/drawing/2014/main" id="{A86B131E-8DBF-BB99-2258-5F8FD04AA43B}"/>
                </a:ext>
              </a:extLst>
            </p:cNvPr>
            <p:cNvPicPr>
              <a:picLocks noChangeAspect="1" noChangeArrowheads="1"/>
            </p:cNvPicPr>
            <p:nvPr/>
          </p:nvPicPr>
          <p:blipFill>
            <a:blip r:embed="rId9" cstate="print">
              <a:lum bright="-20000" contrast="40000"/>
              <a:extLst>
                <a:ext uri="{28A0092B-C50C-407E-A947-70E740481C1C}">
                  <a14:useLocalDpi xmlns:a14="http://schemas.microsoft.com/office/drawing/2010/main" val="0"/>
                </a:ext>
              </a:extLst>
            </a:blip>
            <a:srcRect/>
            <a:stretch>
              <a:fillRect/>
            </a:stretch>
          </p:blipFill>
          <p:spPr bwMode="auto">
            <a:xfrm>
              <a:off x="115871044" y="112500636"/>
              <a:ext cx="372660" cy="3336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6">
              <a:extLst>
                <a:ext uri="{FF2B5EF4-FFF2-40B4-BE49-F238E27FC236}">
                  <a16:creationId xmlns:a16="http://schemas.microsoft.com/office/drawing/2014/main" id="{ACFEDA48-91DB-EAE5-5969-37995F1FAE47}"/>
                </a:ext>
              </a:extLst>
            </p:cNvPr>
            <p:cNvPicPr>
              <a:picLocks noChangeAspect="1" noChangeArrowheads="1"/>
            </p:cNvPicPr>
            <p:nvPr/>
          </p:nvPicPr>
          <p:blipFill>
            <a:blip r:embed="rId10" cstate="print">
              <a:lum bright="-20000" contrast="40000"/>
              <a:extLst>
                <a:ext uri="{28A0092B-C50C-407E-A947-70E740481C1C}">
                  <a14:useLocalDpi xmlns:a14="http://schemas.microsoft.com/office/drawing/2010/main" val="0"/>
                </a:ext>
              </a:extLst>
            </a:blip>
            <a:srcRect/>
            <a:stretch>
              <a:fillRect/>
            </a:stretch>
          </p:blipFill>
          <p:spPr bwMode="auto">
            <a:xfrm>
              <a:off x="116219354" y="112505764"/>
              <a:ext cx="349230" cy="3253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16" name="Group 10">
            <a:extLst>
              <a:ext uri="{FF2B5EF4-FFF2-40B4-BE49-F238E27FC236}">
                <a16:creationId xmlns:a16="http://schemas.microsoft.com/office/drawing/2014/main" id="{16A57BA5-9222-5354-1ADD-5BFA3D88A7CD}"/>
              </a:ext>
            </a:extLst>
          </p:cNvPr>
          <p:cNvGrpSpPr>
            <a:grpSpLocks/>
          </p:cNvGrpSpPr>
          <p:nvPr/>
        </p:nvGrpSpPr>
        <p:grpSpPr bwMode="auto">
          <a:xfrm>
            <a:off x="8963104" y="5021276"/>
            <a:ext cx="2833688" cy="257175"/>
            <a:chOff x="109018915" y="113662161"/>
            <a:chExt cx="2834935" cy="257495"/>
          </a:xfrm>
        </p:grpSpPr>
        <p:pic>
          <p:nvPicPr>
            <p:cNvPr id="17" name="Picture 11">
              <a:extLst>
                <a:ext uri="{FF2B5EF4-FFF2-40B4-BE49-F238E27FC236}">
                  <a16:creationId xmlns:a16="http://schemas.microsoft.com/office/drawing/2014/main" id="{959B24A4-C49C-AD37-F1E8-DD282A9ADD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018915" y="113662161"/>
              <a:ext cx="257495" cy="25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8" name="Text Box 12">
              <a:extLst>
                <a:ext uri="{FF2B5EF4-FFF2-40B4-BE49-F238E27FC236}">
                  <a16:creationId xmlns:a16="http://schemas.microsoft.com/office/drawing/2014/main" id="{7C0D2016-3981-2756-D521-D82B1C5977AA}"/>
                </a:ext>
              </a:extLst>
            </p:cNvPr>
            <p:cNvSpPr txBox="1">
              <a:spLocks noChangeArrowheads="1"/>
            </p:cNvSpPr>
            <p:nvPr/>
          </p:nvSpPr>
          <p:spPr bwMode="auto">
            <a:xfrm>
              <a:off x="109291396" y="113695702"/>
              <a:ext cx="2562454" cy="1975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2"/>
                  </a:solidFill>
                  <a:effectLst/>
                  <a:latin typeface="HelveticaNeueforSAS" panose="020B0604020202020204" pitchFamily="34" charset="0"/>
                </a:rPr>
                <a:t>linkedin.com/company/</a:t>
              </a:r>
              <a:r>
                <a:rPr kumimoji="0" lang="en-US" altLang="en-US" sz="1000" b="0" i="0" u="none" strike="noStrike" cap="none" normalizeH="0" baseline="0" dirty="0" err="1">
                  <a:ln>
                    <a:noFill/>
                  </a:ln>
                  <a:solidFill>
                    <a:schemeClr val="tx2"/>
                  </a:solidFill>
                  <a:effectLst/>
                  <a:latin typeface="HelveticaNeueforSAS" panose="020B0604020202020204" pitchFamily="34" charset="0"/>
                </a:rPr>
                <a:t>healthcarevaluehub</a:t>
              </a:r>
              <a:endParaRPr kumimoji="0" lang="en-US" altLang="en-US" sz="1800" b="0" i="0" u="none" strike="noStrike" cap="none" normalizeH="0" baseline="0" dirty="0">
                <a:ln>
                  <a:noFill/>
                </a:ln>
                <a:solidFill>
                  <a:schemeClr val="tx2"/>
                </a:solidFill>
                <a:effectLst/>
                <a:latin typeface="Arial" panose="020B0604020202020204" pitchFamily="34" charset="0"/>
              </a:endParaRPr>
            </a:p>
          </p:txBody>
        </p:sp>
      </p:grpSp>
      <p:grpSp>
        <p:nvGrpSpPr>
          <p:cNvPr id="19" name="Group 13">
            <a:extLst>
              <a:ext uri="{FF2B5EF4-FFF2-40B4-BE49-F238E27FC236}">
                <a16:creationId xmlns:a16="http://schemas.microsoft.com/office/drawing/2014/main" id="{F8F8DEA5-9420-6E4F-6266-9F4F3A2FEF21}"/>
              </a:ext>
            </a:extLst>
          </p:cNvPr>
          <p:cNvGrpSpPr>
            <a:grpSpLocks/>
          </p:cNvGrpSpPr>
          <p:nvPr/>
        </p:nvGrpSpPr>
        <p:grpSpPr bwMode="auto">
          <a:xfrm>
            <a:off x="8963104" y="4658858"/>
            <a:ext cx="1639888" cy="223838"/>
            <a:chOff x="109018915" y="113150613"/>
            <a:chExt cx="1640295" cy="223830"/>
          </a:xfrm>
        </p:grpSpPr>
        <p:pic>
          <p:nvPicPr>
            <p:cNvPr id="20" name="Picture 14">
              <a:extLst>
                <a:ext uri="{FF2B5EF4-FFF2-40B4-BE49-F238E27FC236}">
                  <a16:creationId xmlns:a16="http://schemas.microsoft.com/office/drawing/2014/main" id="{2447D98D-E9F3-F036-F101-B9E9FB1B22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018915" y="113150613"/>
              <a:ext cx="243767" cy="22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1" name="Text Box 15">
              <a:extLst>
                <a:ext uri="{FF2B5EF4-FFF2-40B4-BE49-F238E27FC236}">
                  <a16:creationId xmlns:a16="http://schemas.microsoft.com/office/drawing/2014/main" id="{B92707C8-F7C4-26AE-1E1B-0F9D96AD1D23}"/>
                </a:ext>
              </a:extLst>
            </p:cNvPr>
            <p:cNvSpPr txBox="1">
              <a:spLocks noChangeArrowheads="1"/>
            </p:cNvSpPr>
            <p:nvPr/>
          </p:nvSpPr>
          <p:spPr bwMode="auto">
            <a:xfrm>
              <a:off x="109291396" y="113162302"/>
              <a:ext cx="1367814" cy="2121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2"/>
                  </a:solidFill>
                  <a:effectLst/>
                  <a:latin typeface="HelveticaNeueforSAS" panose="020B0604020202020204" pitchFamily="34" charset="0"/>
                </a:rPr>
                <a:t>HubInfo@altarum.org </a:t>
              </a:r>
              <a:endParaRPr kumimoji="0" lang="en-US" altLang="en-US" sz="1800" b="0" i="0" u="none" strike="noStrike" cap="none" normalizeH="0" baseline="0" dirty="0">
                <a:ln>
                  <a:noFill/>
                </a:ln>
                <a:solidFill>
                  <a:schemeClr val="tx2"/>
                </a:solidFill>
                <a:effectLst/>
                <a:latin typeface="Arial" panose="020B0604020202020204" pitchFamily="34" charset="0"/>
              </a:endParaRPr>
            </a:p>
          </p:txBody>
        </p:sp>
      </p:grpSp>
      <p:sp>
        <p:nvSpPr>
          <p:cNvPr id="22" name="Text Box 16">
            <a:extLst>
              <a:ext uri="{FF2B5EF4-FFF2-40B4-BE49-F238E27FC236}">
                <a16:creationId xmlns:a16="http://schemas.microsoft.com/office/drawing/2014/main" id="{3489F7F0-C223-EA72-6702-C488653BA39C}"/>
              </a:ext>
            </a:extLst>
          </p:cNvPr>
          <p:cNvSpPr txBox="1">
            <a:spLocks noChangeArrowheads="1"/>
          </p:cNvSpPr>
          <p:nvPr/>
        </p:nvSpPr>
        <p:spPr bwMode="auto">
          <a:xfrm>
            <a:off x="7491368" y="5719884"/>
            <a:ext cx="4475241" cy="7744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HelveticaNeueforSAS" panose="020B0604020202020204" pitchFamily="34" charset="0"/>
              </a:rPr>
              <a:t>With support from Arnold Ventures and the Robert Wood Johnson Foundation, the Healthcare Value Hub provides free, timely information about the policies and practices that address high health care costs and poor quality, bringing better value to consumers. The Hub is part of Altarum, a nonprofit organization with the mission of creating a better, more sustainable future for all by applying research-based and field-tested solutions that transform our systems of health and health care.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Text Box 16">
            <a:extLst>
              <a:ext uri="{FF2B5EF4-FFF2-40B4-BE49-F238E27FC236}">
                <a16:creationId xmlns:a16="http://schemas.microsoft.com/office/drawing/2014/main" id="{C989A86D-A63C-5358-8C02-F38DED951EFF}"/>
              </a:ext>
            </a:extLst>
          </p:cNvPr>
          <p:cNvSpPr txBox="1">
            <a:spLocks noChangeArrowheads="1"/>
          </p:cNvSpPr>
          <p:nvPr/>
        </p:nvSpPr>
        <p:spPr bwMode="auto">
          <a:xfrm>
            <a:off x="6497053" y="3603676"/>
            <a:ext cx="5299739" cy="7744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HelveticaNeueforSAS" panose="020B0604020202020204" pitchFamily="34" charset="0"/>
              </a:rPr>
              <a:t>Special thanks to our panelists, our funders, the Robert Wood Johnson Foundation, and Webinar attendees.</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1744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42BE6-60D2-FE69-9BBB-D05B1012EB5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EF4FC71-CC82-32E4-FF8E-FB76EF54FD23}"/>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EBDA2060-5A3D-6C32-ED92-EF5A4F66B8C1}"/>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DB37DBD8-2570-7D36-9B8D-35ECC76AD3CC}"/>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B4DCFF31-9ED2-C77D-B010-1330CB4C6474}"/>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3A7E30FD-31CF-DA52-BB2F-5DADF8577762}"/>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68380138-743F-D779-0C9B-7634D874BFD6}"/>
              </a:ext>
            </a:extLst>
          </p:cNvPr>
          <p:cNvSpPr>
            <a:spLocks noGrp="1"/>
          </p:cNvSpPr>
          <p:nvPr>
            <p:ph type="title"/>
          </p:nvPr>
        </p:nvSpPr>
        <p:spPr>
          <a:xfrm>
            <a:off x="361404" y="0"/>
            <a:ext cx="10515600" cy="1267606"/>
          </a:xfrm>
        </p:spPr>
        <p:txBody>
          <a:bodyPr>
            <a:normAutofit/>
          </a:bodyPr>
          <a:lstStyle/>
          <a:p>
            <a:r>
              <a:rPr lang="en-US" sz="4000" b="1" dirty="0">
                <a:solidFill>
                  <a:schemeClr val="bg1"/>
                </a:solidFill>
              </a:rPr>
              <a:t>Research on the Impacts of Consolidation</a:t>
            </a:r>
          </a:p>
        </p:txBody>
      </p:sp>
      <p:sp>
        <p:nvSpPr>
          <p:cNvPr id="3" name="Content Placeholder 2">
            <a:extLst>
              <a:ext uri="{FF2B5EF4-FFF2-40B4-BE49-F238E27FC236}">
                <a16:creationId xmlns:a16="http://schemas.microsoft.com/office/drawing/2014/main" id="{8218F4FA-9D16-8415-49EF-891BD9E7BD39}"/>
              </a:ext>
            </a:extLst>
          </p:cNvPr>
          <p:cNvSpPr>
            <a:spLocks noGrp="1"/>
          </p:cNvSpPr>
          <p:nvPr>
            <p:ph idx="1"/>
          </p:nvPr>
        </p:nvSpPr>
        <p:spPr>
          <a:xfrm>
            <a:off x="732878" y="1568449"/>
            <a:ext cx="10144126" cy="4746623"/>
          </a:xfrm>
        </p:spPr>
        <p:txBody>
          <a:bodyPr>
            <a:normAutofit lnSpcReduction="10000"/>
          </a:bodyPr>
          <a:lstStyle/>
          <a:p>
            <a:pPr marL="0" lvl="1" indent="0">
              <a:spcBef>
                <a:spcPts val="1000"/>
              </a:spcBef>
              <a:buNone/>
            </a:pPr>
            <a:r>
              <a:rPr lang="en-US" sz="2800" b="1" dirty="0"/>
              <a:t>Studies of Effects on Cost Savings</a:t>
            </a:r>
          </a:p>
          <a:p>
            <a:pPr lvl="1"/>
            <a:r>
              <a:rPr lang="en-US" u="sng" dirty="0"/>
              <a:t>Craig et al. (2018): </a:t>
            </a:r>
            <a:r>
              <a:rPr lang="en-US" dirty="0"/>
              <a:t>Cost efficiencies of hospital mergers are less than 5%. </a:t>
            </a:r>
          </a:p>
          <a:p>
            <a:pPr marL="0" indent="0">
              <a:buNone/>
            </a:pPr>
            <a:endParaRPr lang="en-US" b="1" dirty="0"/>
          </a:p>
          <a:p>
            <a:pPr marL="0" indent="0">
              <a:buNone/>
            </a:pPr>
            <a:r>
              <a:rPr lang="en-US" b="1" dirty="0"/>
              <a:t>Studies of Effects on Hospital Worker Wages</a:t>
            </a:r>
          </a:p>
          <a:p>
            <a:pPr lvl="1"/>
            <a:r>
              <a:rPr lang="en-US" u="sng" dirty="0"/>
              <a:t>Prager &amp; Schmidt (2019):</a:t>
            </a:r>
            <a:r>
              <a:rPr lang="en-US" dirty="0"/>
              <a:t> “Among the top 25 percent of concentration-increasing mergers, resulting wage growth was 1.1 percentage points lower for skilled nonmedical workers and 1.7 percentage points lower for nursing and pharmacy workers”</a:t>
            </a:r>
            <a:endParaRPr lang="en-US" baseline="30000" dirty="0"/>
          </a:p>
          <a:p>
            <a:pPr lvl="1"/>
            <a:endParaRPr lang="en-US" b="1" u="sng" dirty="0"/>
          </a:p>
          <a:p>
            <a:pPr marL="0" lvl="1" indent="0">
              <a:buNone/>
            </a:pPr>
            <a:r>
              <a:rPr lang="en-US" sz="2800" b="1" dirty="0"/>
              <a:t>Studies of Effects on Quality</a:t>
            </a:r>
          </a:p>
          <a:p>
            <a:pPr lvl="1"/>
            <a:r>
              <a:rPr lang="en-US" u="sng" dirty="0"/>
              <a:t>Liu et al. (2022):</a:t>
            </a:r>
            <a:r>
              <a:rPr lang="en-US" dirty="0"/>
              <a:t> “We identified 12 studies that examined the effect of hospital consolidation on selected measures of quality of care, and the majority found no change or worse quality of care after consolidation.” </a:t>
            </a:r>
          </a:p>
        </p:txBody>
      </p:sp>
    </p:spTree>
    <p:extLst>
      <p:ext uri="{BB962C8B-B14F-4D97-AF65-F5344CB8AC3E}">
        <p14:creationId xmlns:p14="http://schemas.microsoft.com/office/powerpoint/2010/main" val="2947816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DACC0-3CC3-A095-55DF-02C9BF53441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A65DA23-10D8-E850-CBF0-09995E66BB50}"/>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3B18493A-D465-E3C3-9CC5-961384E0CE84}"/>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2C20BED3-E4B8-1AE8-C0B4-2ABC90326CE6}"/>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BFD4F5F7-521D-0445-633C-0D55C8AD9E21}"/>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B42F1F75-E2D0-57C1-D5DC-17AD72B023A5}"/>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8B595CBB-F0C4-598F-A8C5-DA4657A166B1}"/>
              </a:ext>
            </a:extLst>
          </p:cNvPr>
          <p:cNvSpPr>
            <a:spLocks noGrp="1"/>
          </p:cNvSpPr>
          <p:nvPr>
            <p:ph type="title"/>
          </p:nvPr>
        </p:nvSpPr>
        <p:spPr>
          <a:xfrm>
            <a:off x="361404" y="0"/>
            <a:ext cx="10515600" cy="1267606"/>
          </a:xfrm>
        </p:spPr>
        <p:txBody>
          <a:bodyPr>
            <a:normAutofit/>
          </a:bodyPr>
          <a:lstStyle/>
          <a:p>
            <a:r>
              <a:rPr lang="en-US" sz="4000" b="1" dirty="0">
                <a:solidFill>
                  <a:schemeClr val="bg1"/>
                </a:solidFill>
              </a:rPr>
              <a:t>Research on the Impacts of Consolidation</a:t>
            </a:r>
          </a:p>
        </p:txBody>
      </p:sp>
      <p:sp>
        <p:nvSpPr>
          <p:cNvPr id="3" name="Content Placeholder 2">
            <a:extLst>
              <a:ext uri="{FF2B5EF4-FFF2-40B4-BE49-F238E27FC236}">
                <a16:creationId xmlns:a16="http://schemas.microsoft.com/office/drawing/2014/main" id="{FD23A936-D5C2-F14D-DE87-C031C20B6FFF}"/>
              </a:ext>
            </a:extLst>
          </p:cNvPr>
          <p:cNvSpPr>
            <a:spLocks noGrp="1"/>
          </p:cNvSpPr>
          <p:nvPr>
            <p:ph idx="1"/>
          </p:nvPr>
        </p:nvSpPr>
        <p:spPr>
          <a:xfrm>
            <a:off x="732878" y="1568449"/>
            <a:ext cx="10144126" cy="4746623"/>
          </a:xfrm>
        </p:spPr>
        <p:txBody>
          <a:bodyPr>
            <a:normAutofit lnSpcReduction="10000"/>
          </a:bodyPr>
          <a:lstStyle/>
          <a:p>
            <a:pPr marL="0" lvl="1" indent="0">
              <a:spcBef>
                <a:spcPts val="1000"/>
              </a:spcBef>
              <a:buNone/>
            </a:pPr>
            <a:r>
              <a:rPr lang="en-US" sz="2800" b="1" dirty="0"/>
              <a:t>Studies of Effects on Utilization</a:t>
            </a:r>
          </a:p>
          <a:p>
            <a:pPr lvl="1"/>
            <a:r>
              <a:rPr lang="en-US" u="sng" dirty="0"/>
              <a:t>Whaley &amp; Zhao (2024):</a:t>
            </a:r>
            <a:r>
              <a:rPr lang="en-US" dirty="0"/>
              <a:t> “V</a:t>
            </a:r>
            <a:r>
              <a:rPr lang="en-US" b="0" i="0" dirty="0">
                <a:solidFill>
                  <a:srgbClr val="1F1F1F"/>
                </a:solidFill>
                <a:effectLst/>
                <a:latin typeface="ElsevierGulliver"/>
              </a:rPr>
              <a:t>ertical integration creates an “arbitrage” opportunity to move patients to higher-priced providers.”</a:t>
            </a:r>
          </a:p>
          <a:p>
            <a:pPr lvl="1"/>
            <a:r>
              <a:rPr lang="en-US" u="sng" dirty="0">
                <a:solidFill>
                  <a:srgbClr val="1F1F1F"/>
                </a:solidFill>
                <a:latin typeface="ElsevierGulliver"/>
              </a:rPr>
              <a:t>Baker et al. (2016):</a:t>
            </a:r>
            <a:r>
              <a:rPr lang="en-US" dirty="0">
                <a:solidFill>
                  <a:srgbClr val="1F1F1F"/>
                </a:solidFill>
                <a:latin typeface="ElsevierGulliver"/>
              </a:rPr>
              <a:t> “</a:t>
            </a:r>
            <a:r>
              <a:rPr lang="en-US" b="0" i="0" dirty="0">
                <a:solidFill>
                  <a:srgbClr val="333333"/>
                </a:solidFill>
                <a:effectLst/>
                <a:latin typeface="Source Sans Pro" panose="020F0502020204030204" pitchFamily="34" charset="0"/>
              </a:rPr>
              <a:t>patients are more likely to choose a high-cost, low-quality hospital when their physician is owned by that hospital.”</a:t>
            </a:r>
            <a:r>
              <a:rPr lang="en-US" u="sng" dirty="0"/>
              <a:t> </a:t>
            </a:r>
          </a:p>
          <a:p>
            <a:pPr marL="457200" lvl="1" indent="0">
              <a:buNone/>
            </a:pPr>
            <a:endParaRPr lang="en-US" b="1" u="sng" dirty="0"/>
          </a:p>
          <a:p>
            <a:pPr marL="0" lvl="1" indent="0">
              <a:buNone/>
            </a:pPr>
            <a:r>
              <a:rPr lang="en-US" sz="2800" b="1" dirty="0"/>
              <a:t>Studies of Effects on Access &amp; Equity</a:t>
            </a:r>
          </a:p>
          <a:p>
            <a:pPr lvl="1"/>
            <a:r>
              <a:rPr lang="en-US" u="sng" dirty="0"/>
              <a:t>O’Hanlon et al. (2019):</a:t>
            </a:r>
            <a:r>
              <a:rPr lang="en-US" dirty="0"/>
              <a:t> “Following health system affiliation, rural hospitals experienced a significant reduction in on-site diagnostic imaging technologies, the availability of obstetric and primary care services, and outpatient nonemergency visits.”</a:t>
            </a:r>
          </a:p>
          <a:p>
            <a:pPr lvl="1"/>
            <a:r>
              <a:rPr lang="en-US" u="sng" dirty="0"/>
              <a:t>Desai (2023):</a:t>
            </a:r>
            <a:r>
              <a:rPr lang="en-US" dirty="0"/>
              <a:t> “Hospital Concentration Decreases Care for Medicaid Beneficiaries”</a:t>
            </a:r>
          </a:p>
        </p:txBody>
      </p:sp>
    </p:spTree>
    <p:extLst>
      <p:ext uri="{BB962C8B-B14F-4D97-AF65-F5344CB8AC3E}">
        <p14:creationId xmlns:p14="http://schemas.microsoft.com/office/powerpoint/2010/main" val="3269054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7632E-DA24-4132-4D86-EC90665B428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7C48F49-8048-9C6A-72B1-1E98B6ED67CA}"/>
              </a:ext>
            </a:extLst>
          </p:cNvPr>
          <p:cNvSpPr>
            <a:spLocks noChangeArrowheads="1"/>
          </p:cNvSpPr>
          <p:nvPr/>
        </p:nvSpPr>
        <p:spPr bwMode="auto">
          <a:xfrm>
            <a:off x="0" y="0"/>
            <a:ext cx="12192000" cy="1267607"/>
          </a:xfrm>
          <a:prstGeom prst="rect">
            <a:avLst/>
          </a:prstGeom>
          <a:solidFill>
            <a:srgbClr val="7FB9D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Line 1311">
            <a:extLst>
              <a:ext uri="{FF2B5EF4-FFF2-40B4-BE49-F238E27FC236}">
                <a16:creationId xmlns:a16="http://schemas.microsoft.com/office/drawing/2014/main" id="{D62C9F67-FD73-BED1-9850-A07872B2500E}"/>
              </a:ext>
            </a:extLst>
          </p:cNvPr>
          <p:cNvCxnSpPr>
            <a:cxnSpLocks noChangeShapeType="1"/>
          </p:cNvCxnSpPr>
          <p:nvPr/>
        </p:nvCxnSpPr>
        <p:spPr bwMode="auto">
          <a:xfrm>
            <a:off x="9083042" y="1267607"/>
            <a:ext cx="3108960" cy="0"/>
          </a:xfrm>
          <a:prstGeom prst="line">
            <a:avLst/>
          </a:prstGeom>
          <a:noFill/>
          <a:ln w="152400">
            <a:solidFill>
              <a:srgbClr val="00B098"/>
            </a:solidFill>
            <a:prstDash val="solid"/>
            <a:round/>
            <a:headEnd/>
            <a:tailEnd/>
          </a:ln>
          <a:extLst>
            <a:ext uri="{909E8E84-426E-40DD-AFC4-6F175D3DCCD1}">
              <a14:hiddenFill xmlns:a14="http://schemas.microsoft.com/office/drawing/2010/main">
                <a:noFill/>
              </a14:hiddenFill>
            </a:ext>
          </a:extLst>
        </p:spPr>
      </p:cxnSp>
      <p:cxnSp>
        <p:nvCxnSpPr>
          <p:cNvPr id="13" name="Line 1310">
            <a:extLst>
              <a:ext uri="{FF2B5EF4-FFF2-40B4-BE49-F238E27FC236}">
                <a16:creationId xmlns:a16="http://schemas.microsoft.com/office/drawing/2014/main" id="{DE088E65-35AA-BE9B-D60C-9CCF21F2FABD}"/>
              </a:ext>
            </a:extLst>
          </p:cNvPr>
          <p:cNvCxnSpPr>
            <a:cxnSpLocks noChangeShapeType="1"/>
          </p:cNvCxnSpPr>
          <p:nvPr/>
        </p:nvCxnSpPr>
        <p:spPr bwMode="auto">
          <a:xfrm>
            <a:off x="6096000" y="1267607"/>
            <a:ext cx="3108960" cy="0"/>
          </a:xfrm>
          <a:prstGeom prst="line">
            <a:avLst/>
          </a:prstGeom>
          <a:noFill/>
          <a:ln w="152400">
            <a:solidFill>
              <a:srgbClr val="A0ADB7"/>
            </a:solidFill>
            <a:prstDash val="solid"/>
            <a:round/>
            <a:headEnd/>
            <a:tailEnd/>
          </a:ln>
          <a:extLst>
            <a:ext uri="{909E8E84-426E-40DD-AFC4-6F175D3DCCD1}">
              <a14:hiddenFill xmlns:a14="http://schemas.microsoft.com/office/drawing/2010/main">
                <a:noFill/>
              </a14:hiddenFill>
            </a:ext>
          </a:extLst>
        </p:spPr>
      </p:cxnSp>
      <p:cxnSp>
        <p:nvCxnSpPr>
          <p:cNvPr id="14" name="Line 1309">
            <a:extLst>
              <a:ext uri="{FF2B5EF4-FFF2-40B4-BE49-F238E27FC236}">
                <a16:creationId xmlns:a16="http://schemas.microsoft.com/office/drawing/2014/main" id="{AFF3936F-EC56-82ED-719F-DA30AC26EA59}"/>
              </a:ext>
            </a:extLst>
          </p:cNvPr>
          <p:cNvCxnSpPr>
            <a:cxnSpLocks noChangeShapeType="1"/>
          </p:cNvCxnSpPr>
          <p:nvPr/>
        </p:nvCxnSpPr>
        <p:spPr bwMode="auto">
          <a:xfrm>
            <a:off x="3008812" y="1267607"/>
            <a:ext cx="3108960" cy="0"/>
          </a:xfrm>
          <a:prstGeom prst="line">
            <a:avLst/>
          </a:prstGeom>
          <a:noFill/>
          <a:ln w="152400">
            <a:solidFill>
              <a:srgbClr val="007DB6"/>
            </a:solidFill>
            <a:prstDash val="solid"/>
            <a:round/>
            <a:headEnd/>
            <a:tailEnd/>
          </a:ln>
          <a:extLst>
            <a:ext uri="{909E8E84-426E-40DD-AFC4-6F175D3DCCD1}">
              <a14:hiddenFill xmlns:a14="http://schemas.microsoft.com/office/drawing/2010/main">
                <a:noFill/>
              </a14:hiddenFill>
            </a:ext>
          </a:extLst>
        </p:spPr>
      </p:cxnSp>
      <p:cxnSp>
        <p:nvCxnSpPr>
          <p:cNvPr id="15" name="Line 1308">
            <a:extLst>
              <a:ext uri="{FF2B5EF4-FFF2-40B4-BE49-F238E27FC236}">
                <a16:creationId xmlns:a16="http://schemas.microsoft.com/office/drawing/2014/main" id="{2F8A035B-EA86-8584-13CE-C982E4BBF7E0}"/>
              </a:ext>
            </a:extLst>
          </p:cNvPr>
          <p:cNvCxnSpPr>
            <a:cxnSpLocks noChangeShapeType="1"/>
          </p:cNvCxnSpPr>
          <p:nvPr/>
        </p:nvCxnSpPr>
        <p:spPr bwMode="auto">
          <a:xfrm>
            <a:off x="1" y="1267607"/>
            <a:ext cx="3017520" cy="0"/>
          </a:xfrm>
          <a:prstGeom prst="line">
            <a:avLst/>
          </a:prstGeom>
          <a:noFill/>
          <a:ln w="152400">
            <a:solidFill>
              <a:srgbClr val="DF1E29"/>
            </a:solidFill>
            <a:prstDash val="solid"/>
            <a:round/>
            <a:headEnd/>
            <a:tailEnd/>
          </a:ln>
          <a:extLst>
            <a:ext uri="{909E8E84-426E-40DD-AFC4-6F175D3DCCD1}">
              <a14:hiddenFill xmlns:a14="http://schemas.microsoft.com/office/drawing/2010/main">
                <a:noFill/>
              </a14:hiddenFill>
            </a:ext>
          </a:extLst>
        </p:spPr>
      </p:cxnSp>
      <p:sp>
        <p:nvSpPr>
          <p:cNvPr id="28" name="Title 3">
            <a:extLst>
              <a:ext uri="{FF2B5EF4-FFF2-40B4-BE49-F238E27FC236}">
                <a16:creationId xmlns:a16="http://schemas.microsoft.com/office/drawing/2014/main" id="{921A0730-1320-162C-B58C-403185362002}"/>
              </a:ext>
            </a:extLst>
          </p:cNvPr>
          <p:cNvSpPr>
            <a:spLocks noGrp="1"/>
          </p:cNvSpPr>
          <p:nvPr>
            <p:ph type="title"/>
          </p:nvPr>
        </p:nvSpPr>
        <p:spPr>
          <a:xfrm>
            <a:off x="361404" y="0"/>
            <a:ext cx="10515600" cy="1267606"/>
          </a:xfrm>
        </p:spPr>
        <p:txBody>
          <a:bodyPr>
            <a:normAutofit/>
          </a:bodyPr>
          <a:lstStyle/>
          <a:p>
            <a:r>
              <a:rPr lang="en-US" sz="3600" b="1" dirty="0">
                <a:solidFill>
                  <a:schemeClr val="bg1"/>
                </a:solidFill>
              </a:rPr>
              <a:t>Study of Connecticut Healthcare Mergers (2013-2019)</a:t>
            </a:r>
          </a:p>
        </p:txBody>
      </p:sp>
      <p:sp>
        <p:nvSpPr>
          <p:cNvPr id="3" name="Content Placeholder 2">
            <a:extLst>
              <a:ext uri="{FF2B5EF4-FFF2-40B4-BE49-F238E27FC236}">
                <a16:creationId xmlns:a16="http://schemas.microsoft.com/office/drawing/2014/main" id="{30328E7A-AFCB-42F7-F7C3-EE88108EAAF2}"/>
              </a:ext>
            </a:extLst>
          </p:cNvPr>
          <p:cNvSpPr>
            <a:spLocks noGrp="1"/>
          </p:cNvSpPr>
          <p:nvPr>
            <p:ph idx="1"/>
          </p:nvPr>
        </p:nvSpPr>
        <p:spPr>
          <a:xfrm>
            <a:off x="732877" y="1568449"/>
            <a:ext cx="5629823" cy="4746623"/>
          </a:xfrm>
        </p:spPr>
        <p:txBody>
          <a:bodyPr>
            <a:normAutofit lnSpcReduction="10000"/>
          </a:bodyPr>
          <a:lstStyle/>
          <a:p>
            <a:pPr marL="171450" lvl="1" indent="0">
              <a:buNone/>
            </a:pPr>
            <a:r>
              <a:rPr lang="en-US" sz="2800" b="1" u="sng" dirty="0"/>
              <a:t>Overview</a:t>
            </a:r>
          </a:p>
          <a:p>
            <a:pPr marL="400050" lvl="1"/>
            <a:r>
              <a:rPr lang="en-US" dirty="0"/>
              <a:t>Between 2013 and 2019, the four large hospital systems either affiliated with or purchased 14 different hospitals</a:t>
            </a:r>
          </a:p>
          <a:p>
            <a:pPr marL="400050" lvl="1"/>
            <a:endParaRPr lang="en-US" dirty="0"/>
          </a:p>
          <a:p>
            <a:pPr marL="400050" lvl="1"/>
            <a:r>
              <a:rPr lang="en-US" dirty="0"/>
              <a:t>By 2021, 8 of the 9 regions in the state were at least “highly concentrated” for acute care hospital services</a:t>
            </a:r>
          </a:p>
          <a:p>
            <a:pPr marL="400050" lvl="1"/>
            <a:endParaRPr lang="en-US" dirty="0"/>
          </a:p>
          <a:p>
            <a:pPr marL="400050" lvl="1"/>
            <a:r>
              <a:rPr lang="en-US" dirty="0"/>
              <a:t>Data were also collected on approximately 100 physicians that were part of physician groups acquired by hospital systems between 2016 and 2021</a:t>
            </a:r>
          </a:p>
        </p:txBody>
      </p:sp>
      <p:pic>
        <p:nvPicPr>
          <p:cNvPr id="4" name="Picture 3">
            <a:extLst>
              <a:ext uri="{FF2B5EF4-FFF2-40B4-BE49-F238E27FC236}">
                <a16:creationId xmlns:a16="http://schemas.microsoft.com/office/drawing/2014/main" id="{4F99414C-5193-75D8-68BF-D921B2C9603F}"/>
              </a:ext>
            </a:extLst>
          </p:cNvPr>
          <p:cNvPicPr>
            <a:picLocks noChangeAspect="1"/>
          </p:cNvPicPr>
          <p:nvPr/>
        </p:nvPicPr>
        <p:blipFill>
          <a:blip r:embed="rId3"/>
          <a:stretch>
            <a:fillRect/>
          </a:stretch>
        </p:blipFill>
        <p:spPr>
          <a:xfrm>
            <a:off x="7343886" y="1563544"/>
            <a:ext cx="3722147" cy="4581525"/>
          </a:xfrm>
          <a:prstGeom prst="rect">
            <a:avLst/>
          </a:prstGeom>
        </p:spPr>
      </p:pic>
    </p:spTree>
    <p:extLst>
      <p:ext uri="{BB962C8B-B14F-4D97-AF65-F5344CB8AC3E}">
        <p14:creationId xmlns:p14="http://schemas.microsoft.com/office/powerpoint/2010/main" val="12164003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Nb4LTk3pYBa0fFwg8oULg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Nb4LTk3pYBa0fFwg8oULg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esbKX5h8vY_kUYH3FYAAm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mpZjsNSAEKDjvcUYB7XgU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mpZjsNSAEKDjvcUYB7XgU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mpZjsNSAEKDjvcUYB7XgU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mpZjsNSAEKDjvcUYB7XgU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mpZjsNSAEKDjvcUYB7XgU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mpZjsNSAEKDjvcUYB7XgU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mpZjsNSAEKDjvcUYB7XgU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fSIvKTsVFL9pM83XYJUU5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Nb4LTk3pYBa0fFwg8oULg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Nb4LTk3pYBa0fFwg8oULg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b4LTk3pYBa0fFwg8oULg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Nb4LTk3pYBa0fFwg8oULg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Nb4LTk3pYBa0fFwg8oULg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Nb4LTk3pYBa0fFwg8oULg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0Oces0byz5wsDPWFMSgBX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0Oces0byz5wsDPWFMSgBX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0Oces0byz5wsDPWFMSgBX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mpZjsNSAEKDjvcUYB7XgU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0Oces0byz5wsDPWFMSgBX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mpZjsNSAEKDjvcUYB7XgU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BlnrM1dHrZfht_d0mbuEp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BlnrM1dHrZfht_d0mbuEp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qiKRizxiQmvEh9kV0znqp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0Oces0byz5wsDPWFMSgBX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0Oces0byz5wsDPWFMSgBX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Zm_p.4X8uVLvq_jbt2IgT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12qtY6AV6zG7poCIPVamu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0Oces0byz5wsDPWFMSgBX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0Oces0byz5wsDPWFMSgBXw"/>
</p:tagLst>
</file>

<file path=ppt/theme/theme1.xml><?xml version="1.0" encoding="utf-8"?>
<a:theme xmlns:a="http://schemas.openxmlformats.org/drawingml/2006/main" name="Office Theme">
  <a:themeElements>
    <a:clrScheme name="Altarum-Refresh-Powerpoint">
      <a:dk1>
        <a:srgbClr val="004F71"/>
      </a:dk1>
      <a:lt1>
        <a:srgbClr val="B9D3DC"/>
      </a:lt1>
      <a:dk2>
        <a:srgbClr val="292B2C"/>
      </a:dk2>
      <a:lt2>
        <a:srgbClr val="FFFFFF"/>
      </a:lt2>
      <a:accent1>
        <a:srgbClr val="D9D9D6"/>
      </a:accent1>
      <a:accent2>
        <a:srgbClr val="888B8D"/>
      </a:accent2>
      <a:accent3>
        <a:srgbClr val="0085AD"/>
      </a:accent3>
      <a:accent4>
        <a:srgbClr val="00AB8E"/>
      </a:accent4>
      <a:accent5>
        <a:srgbClr val="FA4619"/>
      </a:accent5>
      <a:accent6>
        <a:srgbClr val="00BCF2"/>
      </a:accent6>
      <a:hlink>
        <a:srgbClr val="0085AD"/>
      </a:hlink>
      <a:folHlink>
        <a:srgbClr val="006A8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arum Refresh Presentation - Dec 2023 Template - Final" id="{EBB428A2-38EF-421E-A7B7-65EFAF665678}" vid="{8E429959-E03B-4E28-809A-5DE05FB8375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care Costs AMSA 2022_combined" id="{C97278AB-E5C0-4845-889E-26A500034F6E}" vid="{E2106CFA-FF2D-4158-A4C6-4E87583AD3EF}"/>
    </a:ext>
  </a:extLst>
</a:theme>
</file>

<file path=ppt/theme/theme3.xml><?xml version="1.0" encoding="utf-8"?>
<a:theme xmlns:a="http://schemas.openxmlformats.org/drawingml/2006/main" name="Solstice">
  <a:themeElements>
    <a:clrScheme name="Solstice">
      <a:dk1>
        <a:srgbClr val="000000"/>
      </a:dk1>
      <a:lt1>
        <a:srgbClr val="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anatt PPT Template">
  <a:themeElements>
    <a:clrScheme name="MPP 2021">
      <a:dk1>
        <a:srgbClr val="000000"/>
      </a:dk1>
      <a:lt1>
        <a:srgbClr val="FFFFFF"/>
      </a:lt1>
      <a:dk2>
        <a:srgbClr val="F0AB00"/>
      </a:dk2>
      <a:lt2>
        <a:srgbClr val="00A8B4"/>
      </a:lt2>
      <a:accent1>
        <a:srgbClr val="004157"/>
      </a:accent1>
      <a:accent2>
        <a:srgbClr val="00A9E0"/>
      </a:accent2>
      <a:accent3>
        <a:srgbClr val="5C5E66"/>
      </a:accent3>
      <a:accent4>
        <a:srgbClr val="CCD9DD"/>
      </a:accent4>
      <a:accent5>
        <a:srgbClr val="CCEEF9"/>
      </a:accent5>
      <a:accent6>
        <a:srgbClr val="F2F2F2"/>
      </a:accent6>
      <a:hlink>
        <a:srgbClr val="004157"/>
      </a:hlink>
      <a:folHlink>
        <a:srgbClr val="5C5E66"/>
      </a:folHlink>
    </a:clrScheme>
    <a:fontScheme name="2021 MPP">
      <a:majorFont>
        <a:latin typeface="Georgia"/>
        <a:ea typeface="Georgia"/>
        <a:cs typeface="Arial"/>
      </a:majorFont>
      <a:minorFont>
        <a:latin typeface="Calibri"/>
        <a:ea typeface="Calibri"/>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ffectLst/>
      </a:spPr>
      <a:bodyPr lIns="182880" tIns="182880" rIns="182880" bIns="182880" rtlCol="0" anchor="ctr" anchorCtr="0">
        <a:noAutofit/>
      </a:bodyPr>
      <a:lstStyle>
        <a:defPPr algn="ctr" eaLnBrk="1" hangingPunct="1">
          <a:lnSpc>
            <a:spcPts val="2600"/>
          </a:lnSpc>
          <a:defRPr sz="2400" b="1" dirty="0">
            <a:solidFill>
              <a:schemeClr val="bg1"/>
            </a:solidFill>
            <a:latin typeface="+mn-lt"/>
          </a:defRPr>
        </a:defPPr>
      </a:lstStyle>
    </a:spDef>
    <a:lnDef>
      <a:spPr bwMode="auto">
        <a:noFill/>
        <a:ln w="12700"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rtlCol="0">
        <a:spAutoFit/>
      </a:bodyPr>
      <a:lstStyle>
        <a:defPPr algn="l">
          <a:defRPr sz="2400" dirty="0">
            <a:latin typeface="+mn-lt"/>
          </a:defRPr>
        </a:defPPr>
      </a:lstStyle>
    </a:txDef>
  </a:objectDefaults>
  <a:extraClrSchemeLst>
    <a:extraClrScheme>
      <a:clrScheme name="Title Page - Internal Presentation 1">
        <a:dk1>
          <a:srgbClr val="000000"/>
        </a:dk1>
        <a:lt1>
          <a:srgbClr val="FFFFFF"/>
        </a:lt1>
        <a:dk2>
          <a:srgbClr val="F0AB00"/>
        </a:dk2>
        <a:lt2>
          <a:srgbClr val="00A8B4"/>
        </a:lt2>
        <a:accent1>
          <a:srgbClr val="7AB800"/>
        </a:accent1>
        <a:accent2>
          <a:srgbClr val="D52B1E"/>
        </a:accent2>
        <a:accent3>
          <a:srgbClr val="FFFFFF"/>
        </a:accent3>
        <a:accent4>
          <a:srgbClr val="000000"/>
        </a:accent4>
        <a:accent5>
          <a:srgbClr val="BED8AA"/>
        </a:accent5>
        <a:accent6>
          <a:srgbClr val="C1261A"/>
        </a:accent6>
        <a:hlink>
          <a:srgbClr val="666666"/>
        </a:hlink>
        <a:folHlink>
          <a:srgbClr val="4D4D4D"/>
        </a:folHlink>
      </a:clrScheme>
      <a:clrMap bg1="lt1" tx1="dk1" bg2="lt2" tx2="dk2" accent1="accent1" accent2="accent2" accent3="accent3" accent4="accent4" accent5="accent5" accent6="accent6" hlink="hlink" folHlink="folHlink"/>
    </a:extraClrScheme>
    <a:extraClrScheme>
      <a:clrScheme name="Title Page - Internal Presentation 2">
        <a:dk1>
          <a:srgbClr val="000000"/>
        </a:dk1>
        <a:lt1>
          <a:srgbClr val="FFFFFF"/>
        </a:lt1>
        <a:dk2>
          <a:srgbClr val="F0AB00"/>
        </a:dk2>
        <a:lt2>
          <a:srgbClr val="00A8B4"/>
        </a:lt2>
        <a:accent1>
          <a:srgbClr val="77A140"/>
        </a:accent1>
        <a:accent2>
          <a:srgbClr val="C0311A"/>
        </a:accent2>
        <a:accent3>
          <a:srgbClr val="FFFFFF"/>
        </a:accent3>
        <a:accent4>
          <a:srgbClr val="000000"/>
        </a:accent4>
        <a:accent5>
          <a:srgbClr val="BDCDAF"/>
        </a:accent5>
        <a:accent6>
          <a:srgbClr val="AE2B16"/>
        </a:accent6>
        <a:hlink>
          <a:srgbClr val="666666"/>
        </a:hlink>
        <a:folHlink>
          <a:srgbClr val="4D4D4D"/>
        </a:folHlink>
      </a:clrScheme>
      <a:clrMap bg1="lt1" tx1="dk1" bg2="lt2" tx2="dk2" accent1="accent1" accent2="accent2" accent3="accent3" accent4="accent4" accent5="accent5" accent6="accent6" hlink="hlink" folHlink="folHlink"/>
    </a:extraClrScheme>
    <a:extraClrScheme>
      <a:clrScheme name="Title Page - Internal Presentation 3">
        <a:dk1>
          <a:srgbClr val="000000"/>
        </a:dk1>
        <a:lt1>
          <a:srgbClr val="FFFFFF"/>
        </a:lt1>
        <a:dk2>
          <a:srgbClr val="F0AB00"/>
        </a:dk2>
        <a:lt2>
          <a:srgbClr val="215C6E"/>
        </a:lt2>
        <a:accent1>
          <a:srgbClr val="77A140"/>
        </a:accent1>
        <a:accent2>
          <a:srgbClr val="C0311A"/>
        </a:accent2>
        <a:accent3>
          <a:srgbClr val="FFFFFF"/>
        </a:accent3>
        <a:accent4>
          <a:srgbClr val="000000"/>
        </a:accent4>
        <a:accent5>
          <a:srgbClr val="BDCDAF"/>
        </a:accent5>
        <a:accent6>
          <a:srgbClr val="AE2B16"/>
        </a:accent6>
        <a:hlink>
          <a:srgbClr val="666666"/>
        </a:hlink>
        <a:folHlink>
          <a:srgbClr val="4D4D4D"/>
        </a:folHlink>
      </a:clrScheme>
      <a:clrMap bg1="lt1" tx1="dk1" bg2="lt2" tx2="dk2" accent1="accent1" accent2="accent2" accent3="accent3" accent4="accent4" accent5="accent5" accent6="accent6" hlink="hlink" folHlink="folHlink"/>
    </a:extraClrScheme>
    <a:extraClrScheme>
      <a:clrScheme name="Title Page - Internal Presentation 4">
        <a:dk1>
          <a:srgbClr val="000000"/>
        </a:dk1>
        <a:lt1>
          <a:srgbClr val="FFFFFF"/>
        </a:lt1>
        <a:dk2>
          <a:srgbClr val="F0AB00"/>
        </a:dk2>
        <a:lt2>
          <a:srgbClr val="004157"/>
        </a:lt2>
        <a:accent1>
          <a:srgbClr val="77A140"/>
        </a:accent1>
        <a:accent2>
          <a:srgbClr val="C0311A"/>
        </a:accent2>
        <a:accent3>
          <a:srgbClr val="FFFFFF"/>
        </a:accent3>
        <a:accent4>
          <a:srgbClr val="000000"/>
        </a:accent4>
        <a:accent5>
          <a:srgbClr val="BDCDAF"/>
        </a:accent5>
        <a:accent6>
          <a:srgbClr val="AE2B16"/>
        </a:accent6>
        <a:hlink>
          <a:srgbClr val="666666"/>
        </a:hlink>
        <a:folHlink>
          <a:srgbClr val="4D4D4D"/>
        </a:folHlink>
      </a:clrScheme>
      <a:clrMap bg1="lt1" tx1="dk1" bg2="lt2" tx2="dk2" accent1="accent1" accent2="accent2" accent3="accent3" accent4="accent4" accent5="accent5" accent6="accent6" hlink="hlink" folHlink="folHlink"/>
    </a:extraClrScheme>
    <a:extraClrScheme>
      <a:clrScheme name="Title Page - Internal Presentation 5">
        <a:dk1>
          <a:srgbClr val="000000"/>
        </a:dk1>
        <a:lt1>
          <a:srgbClr val="FFFFFF"/>
        </a:lt1>
        <a:dk2>
          <a:srgbClr val="F0AB00"/>
        </a:dk2>
        <a:lt2>
          <a:srgbClr val="0099A5"/>
        </a:lt2>
        <a:accent1>
          <a:srgbClr val="77A140"/>
        </a:accent1>
        <a:accent2>
          <a:srgbClr val="C0311A"/>
        </a:accent2>
        <a:accent3>
          <a:srgbClr val="FFFFFF"/>
        </a:accent3>
        <a:accent4>
          <a:srgbClr val="000000"/>
        </a:accent4>
        <a:accent5>
          <a:srgbClr val="BDCDAF"/>
        </a:accent5>
        <a:accent6>
          <a:srgbClr val="AE2B16"/>
        </a:accent6>
        <a:hlink>
          <a:srgbClr val="666666"/>
        </a:hlink>
        <a:folHlink>
          <a:srgbClr val="4D4D4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_Manatt PPT Template.pptx" id="{A7BF98C6-E23D-4605-ABFE-9C63E9BC4D22}" vid="{AEA8C052-2487-48C8-A346-DA392BD41A36}"/>
    </a:ext>
  </a:extLst>
</a:theme>
</file>

<file path=ppt/theme/theme5.xml><?xml version="1.0" encoding="utf-8"?>
<a:theme xmlns:a="http://schemas.openxmlformats.org/drawingml/2006/main" name="2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a:themeElements>
    <a:clrScheme name="Community Catalyst Colors">
      <a:dk1>
        <a:srgbClr val="444444"/>
      </a:dk1>
      <a:lt1>
        <a:srgbClr val="FFFFFF"/>
      </a:lt1>
      <a:dk2>
        <a:srgbClr val="133C34"/>
      </a:dk2>
      <a:lt2>
        <a:srgbClr val="E7E6E6"/>
      </a:lt2>
      <a:accent1>
        <a:srgbClr val="5049AD"/>
      </a:accent1>
      <a:accent2>
        <a:srgbClr val="F34B08"/>
      </a:accent2>
      <a:accent3>
        <a:srgbClr val="FFE9E0"/>
      </a:accent3>
      <a:accent4>
        <a:srgbClr val="FFC000"/>
      </a:accent4>
      <a:accent5>
        <a:srgbClr val="ACFDC5"/>
      </a:accent5>
      <a:accent6>
        <a:srgbClr val="C84678"/>
      </a:accent6>
      <a:hlink>
        <a:srgbClr val="133C34"/>
      </a:hlink>
      <a:folHlink>
        <a:srgbClr val="34205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DEFAULT">
  <a:themeElements>
    <a:clrScheme name="Community Catalyst Colors">
      <a:dk1>
        <a:srgbClr val="444444"/>
      </a:dk1>
      <a:lt1>
        <a:srgbClr val="FFFFFF"/>
      </a:lt1>
      <a:dk2>
        <a:srgbClr val="133C34"/>
      </a:dk2>
      <a:lt2>
        <a:srgbClr val="E7E6E6"/>
      </a:lt2>
      <a:accent1>
        <a:srgbClr val="5049AD"/>
      </a:accent1>
      <a:accent2>
        <a:srgbClr val="F34B08"/>
      </a:accent2>
      <a:accent3>
        <a:srgbClr val="FFE9E0"/>
      </a:accent3>
      <a:accent4>
        <a:srgbClr val="FFC000"/>
      </a:accent4>
      <a:accent5>
        <a:srgbClr val="ACFDC5"/>
      </a:accent5>
      <a:accent6>
        <a:srgbClr val="C84678"/>
      </a:accent6>
      <a:hlink>
        <a:srgbClr val="133C34"/>
      </a:hlink>
      <a:folHlink>
        <a:srgbClr val="34205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54593af-db6e-4c95-a26e-257ce46a66c9">
      <Terms xmlns="http://schemas.microsoft.com/office/infopath/2007/PartnerControls"/>
    </lcf76f155ced4ddcb4097134ff3c332f>
    <TaxCatchAll xmlns="0cb0d176-1421-4ccc-82e7-793d488ab8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4FA7662206EF4C8EF84DB0C0D6EA7E" ma:contentTypeVersion="15" ma:contentTypeDescription="Create a new document." ma:contentTypeScope="" ma:versionID="d56ae19ffb8218348e93bc74f1988982">
  <xsd:schema xmlns:xsd="http://www.w3.org/2001/XMLSchema" xmlns:xs="http://www.w3.org/2001/XMLSchema" xmlns:p="http://schemas.microsoft.com/office/2006/metadata/properties" xmlns:ns2="0cb0d176-1421-4ccc-82e7-793d488ab85b" xmlns:ns3="d54593af-db6e-4c95-a26e-257ce46a66c9" targetNamespace="http://schemas.microsoft.com/office/2006/metadata/properties" ma:root="true" ma:fieldsID="2547adc3f5f813a31ea16b5960116453" ns2:_="" ns3:_="">
    <xsd:import namespace="0cb0d176-1421-4ccc-82e7-793d488ab85b"/>
    <xsd:import namespace="d54593af-db6e-4c95-a26e-257ce46a66c9"/>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SearchPropertie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b0d176-1421-4ccc-82e7-793d488ab8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900aa0af-a44c-4e3f-a6c7-78ee87b228fe}" ma:internalName="TaxCatchAll" ma:showField="CatchAllData" ma:web="0cb0d176-1421-4ccc-82e7-793d488ab8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54593af-db6e-4c95-a26e-257ce46a66c9"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e171600-9ef3-44e2-bb4b-159588a897ba"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75AA97-690B-429F-8D94-D0CFDBA98D51}">
  <ds:schemaRefs>
    <ds:schemaRef ds:uri="http://schemas.microsoft.com/sharepoint/v3/contenttype/forms"/>
  </ds:schemaRefs>
</ds:datastoreItem>
</file>

<file path=customXml/itemProps2.xml><?xml version="1.0" encoding="utf-8"?>
<ds:datastoreItem xmlns:ds="http://schemas.openxmlformats.org/officeDocument/2006/customXml" ds:itemID="{7EDC0361-0BD2-45DF-8341-D6A5646BC403}">
  <ds:schemaRefs>
    <ds:schemaRef ds:uri="http://purl.org/dc/elements/1.1/"/>
    <ds:schemaRef ds:uri="http://purl.org/dc/terms/"/>
    <ds:schemaRef ds:uri="dfdc8683-f4bf-4df3-85e6-8d334e24d1c6"/>
    <ds:schemaRef ds:uri="9fa6b1fb-e26b-4aab-a066-2ae9320bc921"/>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 ds:uri="d54593af-db6e-4c95-a26e-257ce46a66c9"/>
    <ds:schemaRef ds:uri="0cb0d176-1421-4ccc-82e7-793d488ab85b"/>
  </ds:schemaRefs>
</ds:datastoreItem>
</file>

<file path=customXml/itemProps3.xml><?xml version="1.0" encoding="utf-8"?>
<ds:datastoreItem xmlns:ds="http://schemas.openxmlformats.org/officeDocument/2006/customXml" ds:itemID="{18AFFB59-D196-4321-AE36-B2F79FF26D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b0d176-1421-4ccc-82e7-793d488ab85b"/>
    <ds:schemaRef ds:uri="d54593af-db6e-4c95-a26e-257ce46a66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Altarum Refresh Presentation - Feb 2024 Template - Final (1)</Template>
  <TotalTime>1509</TotalTime>
  <Words>4641</Words>
  <Application>Microsoft Office PowerPoint</Application>
  <PresentationFormat>Widescreen</PresentationFormat>
  <Paragraphs>456</Paragraphs>
  <Slides>64</Slides>
  <Notes>55</Notes>
  <HiddenSlides>0</HiddenSlides>
  <MMClips>0</MMClips>
  <ScaleCrop>false</ScaleCrop>
  <HeadingPairs>
    <vt:vector size="4" baseType="variant">
      <vt:variant>
        <vt:lpstr>Theme</vt:lpstr>
      </vt:variant>
      <vt:variant>
        <vt:i4>9</vt:i4>
      </vt:variant>
      <vt:variant>
        <vt:lpstr>Slide Titles</vt:lpstr>
      </vt:variant>
      <vt:variant>
        <vt:i4>64</vt:i4>
      </vt:variant>
    </vt:vector>
  </HeadingPairs>
  <TitlesOfParts>
    <vt:vector size="73" baseType="lpstr">
      <vt:lpstr>Office Theme</vt:lpstr>
      <vt:lpstr>1_Office Theme</vt:lpstr>
      <vt:lpstr>Solstice</vt:lpstr>
      <vt:lpstr>Manatt PPT Template</vt:lpstr>
      <vt:lpstr>2_office theme</vt:lpstr>
      <vt:lpstr>DEFAULT</vt:lpstr>
      <vt:lpstr>3_Office Theme</vt:lpstr>
      <vt:lpstr>1_DEFAULT</vt:lpstr>
      <vt:lpstr>4_Office Theme</vt:lpstr>
      <vt:lpstr>Hospital Consolidation: Affordability and Access to Care for Patients</vt:lpstr>
      <vt:lpstr>Speakers</vt:lpstr>
      <vt:lpstr>Corey Rhyan</vt:lpstr>
      <vt:lpstr>Background on Consolidation</vt:lpstr>
      <vt:lpstr>National Trends in Healthcare Consolidation</vt:lpstr>
      <vt:lpstr>Research on the Impacts of Consolidation</vt:lpstr>
      <vt:lpstr>Research on the Impacts of Consolidation</vt:lpstr>
      <vt:lpstr>Research on the Impacts of Consolidation</vt:lpstr>
      <vt:lpstr>Study of Connecticut Healthcare Mergers (2013-2019)</vt:lpstr>
      <vt:lpstr>Study of Connecticut Healthcare Mergers (2013-2019)</vt:lpstr>
      <vt:lpstr>Study of Connecticut Healthcare Mergers (2013-2019)</vt:lpstr>
      <vt:lpstr>Study of Connecticut Healthcare Mergers (2013-2019)</vt:lpstr>
      <vt:lpstr>Study of Connecticut Healthcare Mergers (2013-2019)</vt:lpstr>
      <vt:lpstr>Study of Connecticut Healthcare Mergers (2013-2019)</vt:lpstr>
      <vt:lpstr>Study of Connecticut Healthcare Mergers (2013-2019)</vt:lpstr>
      <vt:lpstr>Study of Connecticut Healthcare Mergers (2013-2019)</vt:lpstr>
      <vt:lpstr>Study of Connecticut Healthcare Mergers (2013-2019)</vt:lpstr>
      <vt:lpstr>Study of Connecticut Healthcare Mergers (2013-2019)</vt:lpstr>
      <vt:lpstr>Study of Connecticut Healthcare Mergers (2013-2019)</vt:lpstr>
      <vt:lpstr>Study of Connecticut Healthcare Mergers (2013-2019)</vt:lpstr>
      <vt:lpstr>Study of Connecticut Healthcare Mergers (2013-2019)</vt:lpstr>
      <vt:lpstr>Future Research </vt:lpstr>
      <vt:lpstr>Michelle Sternthal</vt:lpstr>
      <vt:lpstr>Hospital Consolidation  and Reproductive Health: Challenges &amp; Opportunities Ahead </vt:lpstr>
      <vt:lpstr>Why Focus on Reproductive Health</vt:lpstr>
      <vt:lpstr>Perilous Environment for  Reproductive Health</vt:lpstr>
      <vt:lpstr>Hospital Consolidation and Maternity Ward Closures</vt:lpstr>
      <vt:lpstr>Prevalence of Maternity Care  Deserts </vt:lpstr>
      <vt:lpstr>Hospital Mergers Can Result in Closure of Maternity Wards</vt:lpstr>
      <vt:lpstr>Ascension  Catholic Hospital</vt:lpstr>
      <vt:lpstr>PowerPoint Presentation</vt:lpstr>
      <vt:lpstr>Health Impacts</vt:lpstr>
      <vt:lpstr>Hospital Consolidation and Private Equity</vt:lpstr>
      <vt:lpstr>Private Equity</vt:lpstr>
      <vt:lpstr>Private Equity Owned Hospitals </vt:lpstr>
      <vt:lpstr>Private Equity and Hospitals</vt:lpstr>
      <vt:lpstr>PowerPoint Presentation</vt:lpstr>
      <vt:lpstr>Impact </vt:lpstr>
      <vt:lpstr>STEWARD HEALTH CARE’S BANKRUPTCY: A Cautionary Tale of Corporate Greed in our Health Care System</vt:lpstr>
      <vt:lpstr>PE-Owned Obstetrics Emergency Departments</vt:lpstr>
      <vt:lpstr>PowerPoint Presentation</vt:lpstr>
      <vt:lpstr>Hospital Consolidation and Catholic Health Systems</vt:lpstr>
      <vt:lpstr>PowerPoint Presentation</vt:lpstr>
      <vt:lpstr>Catholic Health Care Religious Directives:</vt:lpstr>
      <vt:lpstr>PowerPoint Presentation</vt:lpstr>
      <vt:lpstr>Percent of Births in Catholic Hospitals</vt:lpstr>
      <vt:lpstr>Impact on Reproductive Health</vt:lpstr>
      <vt:lpstr>State-Level Policy Solutions</vt:lpstr>
      <vt:lpstr>State Regulatory Landscape Over Health Care Consolidation</vt:lpstr>
      <vt:lpstr>Strategies to Address Hospital Consolidation</vt:lpstr>
      <vt:lpstr>Key Examples </vt:lpstr>
      <vt:lpstr>Regulating Private Equity</vt:lpstr>
      <vt:lpstr>PowerPoint Presentation</vt:lpstr>
      <vt:lpstr>Resources </vt:lpstr>
      <vt:lpstr>PowerPoint Presentation</vt:lpstr>
      <vt:lpstr>Liz Coyle</vt:lpstr>
      <vt:lpstr>Liz Coyle, lcoyle@georgiawatch.org Executive Director, Georgia Watch</vt:lpstr>
      <vt:lpstr>Hospital Consolidations and Closures Across Georgia</vt:lpstr>
      <vt:lpstr>Hospital Consolidations and Closures Across Georgia</vt:lpstr>
      <vt:lpstr>   Solutions to Counter High Cost of Care Amid Hospital Consolidation</vt:lpstr>
      <vt:lpstr>   Solutions to Prevent Future Destabilizing Closures</vt:lpstr>
      <vt:lpstr>Looking Ahead to Next Session</vt:lpstr>
      <vt:lpstr>Q&amp;A</vt:lpstr>
      <vt:lpstr>Thank You  Please send all questions and comments to:  Alexandra.Allen@altarum.org Beth.Beaudin-Seiler@altarum.org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Altarum  Brand Refresh: PowerPoint</dc:title>
  <dc:subject/>
  <dc:creator>Khanh-Chau Mai</dc:creator>
  <cp:keywords/>
  <dc:description/>
  <cp:lastModifiedBy>Britt Sanderson</cp:lastModifiedBy>
  <cp:revision>9</cp:revision>
  <dcterms:created xsi:type="dcterms:W3CDTF">2024-07-30T20:37:45Z</dcterms:created>
  <dcterms:modified xsi:type="dcterms:W3CDTF">2024-11-19T15:26:06Z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0x0101005D4FA7662206EF4C8EF84DB0C0D6EA7E</vt:lpwstr>
  </property>
  <property fmtid="{D5CDD505-2E9C-101B-9397-08002B2CF9AE}" pid="3" name="MediaServiceImageTags">
    <vt:lpwstr/>
  </property>
</Properties>
</file>